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9.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10.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 id="2147483731" r:id="rId2"/>
    <p:sldMasterId id="2147483823" r:id="rId3"/>
    <p:sldMasterId id="2147483689" r:id="rId4"/>
    <p:sldMasterId id="2147483701" r:id="rId5"/>
    <p:sldMasterId id="2147483717" r:id="rId6"/>
    <p:sldMasterId id="2147483779" r:id="rId7"/>
    <p:sldMasterId id="2147483755" r:id="rId8"/>
    <p:sldMasterId id="2147483746" r:id="rId9"/>
    <p:sldMasterId id="2147483693" r:id="rId10"/>
    <p:sldMasterId id="2147483688" r:id="rId11"/>
  </p:sldMasterIdLst>
  <p:notesMasterIdLst>
    <p:notesMasterId r:id="rId65"/>
  </p:notesMasterIdLst>
  <p:sldIdLst>
    <p:sldId id="3324" r:id="rId12"/>
    <p:sldId id="3194" r:id="rId13"/>
    <p:sldId id="3196" r:id="rId14"/>
    <p:sldId id="3666" r:id="rId15"/>
    <p:sldId id="4029" r:id="rId16"/>
    <p:sldId id="4030" r:id="rId17"/>
    <p:sldId id="4111" r:id="rId18"/>
    <p:sldId id="3925" r:id="rId19"/>
    <p:sldId id="3926" r:id="rId20"/>
    <p:sldId id="4084" r:id="rId21"/>
    <p:sldId id="4112" r:id="rId22"/>
    <p:sldId id="928" r:id="rId23"/>
    <p:sldId id="925" r:id="rId24"/>
    <p:sldId id="926" r:id="rId25"/>
    <p:sldId id="927" r:id="rId26"/>
    <p:sldId id="4018" r:id="rId27"/>
    <p:sldId id="4113" r:id="rId28"/>
    <p:sldId id="257" r:id="rId29"/>
    <p:sldId id="258" r:id="rId30"/>
    <p:sldId id="259" r:id="rId31"/>
    <p:sldId id="260" r:id="rId32"/>
    <p:sldId id="261" r:id="rId33"/>
    <p:sldId id="262" r:id="rId34"/>
    <p:sldId id="4114" r:id="rId35"/>
    <p:sldId id="4115" r:id="rId36"/>
    <p:sldId id="4116" r:id="rId37"/>
    <p:sldId id="4117" r:id="rId38"/>
    <p:sldId id="4118" r:id="rId39"/>
    <p:sldId id="4119" r:id="rId40"/>
    <p:sldId id="3690" r:id="rId41"/>
    <p:sldId id="256" r:id="rId42"/>
    <p:sldId id="295" r:id="rId43"/>
    <p:sldId id="846" r:id="rId44"/>
    <p:sldId id="847" r:id="rId45"/>
    <p:sldId id="848" r:id="rId46"/>
    <p:sldId id="849" r:id="rId47"/>
    <p:sldId id="850" r:id="rId48"/>
    <p:sldId id="4101" r:id="rId49"/>
    <p:sldId id="4120" r:id="rId50"/>
    <p:sldId id="4121" r:id="rId51"/>
    <p:sldId id="4122" r:id="rId52"/>
    <p:sldId id="4123" r:id="rId53"/>
    <p:sldId id="3079" r:id="rId54"/>
    <p:sldId id="3529" r:id="rId55"/>
    <p:sldId id="3081" r:id="rId56"/>
    <p:sldId id="3633" r:id="rId57"/>
    <p:sldId id="3678" r:id="rId58"/>
    <p:sldId id="3397" r:id="rId59"/>
    <p:sldId id="3398" r:id="rId60"/>
    <p:sldId id="3399" r:id="rId61"/>
    <p:sldId id="3619" r:id="rId62"/>
    <p:sldId id="2315" r:id="rId63"/>
    <p:sldId id="354" r:id="rId6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C658"/>
    <a:srgbClr val="CDAA82"/>
    <a:srgbClr val="CF6C54"/>
    <a:srgbClr val="FFFBD9"/>
    <a:srgbClr val="FFF2CC"/>
    <a:srgbClr val="DDD3D7"/>
    <a:srgbClr val="E7C6A1"/>
    <a:srgbClr val="FFFFFF"/>
    <a:srgbClr val="E57A91"/>
    <a:srgbClr val="F7F2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144"/>
    <p:restoredTop sz="95917"/>
  </p:normalViewPr>
  <p:slideViewPr>
    <p:cSldViewPr snapToGrid="0" snapToObjects="1">
      <p:cViewPr varScale="1">
        <p:scale>
          <a:sx n="116" d="100"/>
          <a:sy n="116" d="100"/>
        </p:scale>
        <p:origin x="1040" y="18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50.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40.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viewProps" Target="viewProps.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70B782-7928-BC4C-A3AA-492C142E50D3}" type="datetimeFigureOut">
              <a:rPr lang="en-US" smtClean="0"/>
              <a:t>10/21/26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C57315-79F8-3F40-ACDB-4839CD44B319}" type="slidenum">
              <a:rPr lang="en-US" smtClean="0"/>
              <a:t>‹#›</a:t>
            </a:fld>
            <a:endParaRPr lang="en-US"/>
          </a:p>
        </p:txBody>
      </p:sp>
    </p:spTree>
    <p:extLst>
      <p:ext uri="{BB962C8B-B14F-4D97-AF65-F5344CB8AC3E}">
        <p14:creationId xmlns:p14="http://schemas.microsoft.com/office/powerpoint/2010/main" val="4958510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C57315-79F8-3F40-ACDB-4839CD44B319}" type="slidenum">
              <a:rPr lang="en-US" smtClean="0"/>
              <a:t>2</a:t>
            </a:fld>
            <a:endParaRPr lang="en-US"/>
          </a:p>
        </p:txBody>
      </p:sp>
    </p:spTree>
    <p:extLst>
      <p:ext uri="{BB962C8B-B14F-4D97-AF65-F5344CB8AC3E}">
        <p14:creationId xmlns:p14="http://schemas.microsoft.com/office/powerpoint/2010/main" val="2133391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www.goodfon.com</a:t>
            </a:r>
            <a:r>
              <a:rPr lang="en-US" dirty="0"/>
              <a:t>/flowers/wallpaper-blue-wood-blossom-spring-flowers-vesna-iablonia-tsvety.html</a:t>
            </a:r>
          </a:p>
        </p:txBody>
      </p:sp>
      <p:sp>
        <p:nvSpPr>
          <p:cNvPr id="4" name="Slide Number Placeholder 3"/>
          <p:cNvSpPr>
            <a:spLocks noGrp="1"/>
          </p:cNvSpPr>
          <p:nvPr>
            <p:ph type="sldNum" sz="quarter" idx="5"/>
          </p:nvPr>
        </p:nvSpPr>
        <p:spPr/>
        <p:txBody>
          <a:bodyPr/>
          <a:lstStyle/>
          <a:p>
            <a:fld id="{F6C57315-79F8-3F40-ACDB-4839CD44B319}" type="slidenum">
              <a:rPr lang="en-US" smtClean="0"/>
              <a:t>43</a:t>
            </a:fld>
            <a:endParaRPr lang="en-US"/>
          </a:p>
        </p:txBody>
      </p:sp>
    </p:spTree>
    <p:extLst>
      <p:ext uri="{BB962C8B-B14F-4D97-AF65-F5344CB8AC3E}">
        <p14:creationId xmlns:p14="http://schemas.microsoft.com/office/powerpoint/2010/main" val="7002893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all to Worship Responses">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4880BE44-9C80-12B5-DDE3-237F7125670D}"/>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11F1E20E-4C96-B4E8-6517-41E77B803067}"/>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1076" y="0"/>
            <a:ext cx="9145076" cy="6854312"/>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lstStyle>
            <a:lvl1pPr marL="0" indent="0">
              <a:buFontTx/>
              <a:buNone/>
              <a:defRPr sz="3600">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050489"/>
            <a:ext cx="6839892" cy="1515172"/>
          </a:xfrm>
        </p:spPr>
        <p:txBody>
          <a:bodyPr/>
          <a:lstStyle>
            <a:lvl1pPr marL="0" indent="0">
              <a:buFontTx/>
              <a:buNone/>
              <a:defRPr sz="3600" b="1">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762873"/>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928188" y="4849456"/>
            <a:ext cx="6839892" cy="1515172"/>
          </a:xfrm>
        </p:spPr>
        <p:txBody>
          <a:bodyPr/>
          <a:lstStyle>
            <a:lvl1pPr marL="0" indent="0">
              <a:buFontTx/>
              <a:buNone/>
              <a:defRPr sz="3600" b="0">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5" y="4521567"/>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Tree>
    <p:extLst>
      <p:ext uri="{BB962C8B-B14F-4D97-AF65-F5344CB8AC3E}">
        <p14:creationId xmlns:p14="http://schemas.microsoft.com/office/powerpoint/2010/main" val="33321258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all to Worship Responses">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4880BE44-9C80-12B5-DDE3-237F7125670D}"/>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11F1E20E-4C96-B4E8-6517-41E77B803067}"/>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817092" y="858521"/>
            <a:ext cx="6839892" cy="1042605"/>
          </a:xfrm>
        </p:spPr>
        <p:txBody>
          <a:bodyPr/>
          <a:lstStyle>
            <a:lvl1pPr marL="0" indent="0">
              <a:buFontTx/>
              <a:buNone/>
              <a:defRPr sz="3600">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817091" y="2263450"/>
            <a:ext cx="6839892" cy="1227932"/>
          </a:xfrm>
        </p:spPr>
        <p:txBody>
          <a:bodyPr/>
          <a:lstStyle>
            <a:lvl1pPr marL="0" indent="0">
              <a:buFontTx/>
              <a:buNone/>
              <a:defRPr sz="3600" b="1">
                <a:latin typeface="Times" pitchFamily="2" charset="0"/>
              </a:defRPr>
            </a:lvl1pPr>
            <a:lvl2pPr marL="457200" indent="0">
              <a:buFontTx/>
              <a:buNone/>
              <a:defRPr/>
            </a:lvl2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86403"/>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187767" y="687402"/>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086318"/>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817091" y="3954817"/>
            <a:ext cx="6839892" cy="1144854"/>
          </a:xfrm>
        </p:spPr>
        <p:txBody>
          <a:bodyPr/>
          <a:lstStyle>
            <a:lvl1pPr marL="0" indent="0">
              <a:buFontTx/>
              <a:buNone/>
              <a:defRPr sz="3600" b="0">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162158" y="3769626"/>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11" name="TextBox 10">
            <a:extLst>
              <a:ext uri="{FF2B5EF4-FFF2-40B4-BE49-F238E27FC236}">
                <a16:creationId xmlns:a16="http://schemas.microsoft.com/office/drawing/2014/main" id="{8C43DFE7-A5BF-C885-30D9-4F979B7F59DF}"/>
              </a:ext>
            </a:extLst>
          </p:cNvPr>
          <p:cNvSpPr txBox="1"/>
          <p:nvPr userDrawn="1"/>
        </p:nvSpPr>
        <p:spPr>
          <a:xfrm>
            <a:off x="187767" y="5284862"/>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12" name="Text Placeholder 3">
            <a:extLst>
              <a:ext uri="{FF2B5EF4-FFF2-40B4-BE49-F238E27FC236}">
                <a16:creationId xmlns:a16="http://schemas.microsoft.com/office/drawing/2014/main" id="{6AC9C1CD-149D-2A1C-7A42-55C3FD66CE3C}"/>
              </a:ext>
            </a:extLst>
          </p:cNvPr>
          <p:cNvSpPr>
            <a:spLocks noGrp="1"/>
          </p:cNvSpPr>
          <p:nvPr>
            <p:ph type="body" sz="quarter" idx="14"/>
          </p:nvPr>
        </p:nvSpPr>
        <p:spPr>
          <a:xfrm>
            <a:off x="1817091" y="5423629"/>
            <a:ext cx="6839892" cy="1227932"/>
          </a:xfrm>
        </p:spPr>
        <p:txBody>
          <a:bodyPr/>
          <a:lstStyle>
            <a:lvl1pPr marL="0" indent="0">
              <a:buFontTx/>
              <a:buNone/>
              <a:defRPr sz="3600" b="1">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Tree>
    <p:extLst>
      <p:ext uri="{BB962C8B-B14F-4D97-AF65-F5344CB8AC3E}">
        <p14:creationId xmlns:p14="http://schemas.microsoft.com/office/powerpoint/2010/main" val="24881349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all to Worship Responses">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4880BE44-9C80-12B5-DDE3-237F7125670D}"/>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11F1E20E-4C96-B4E8-6517-41E77B803067}"/>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1076" y="0"/>
            <a:ext cx="9145076" cy="6854312"/>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lstStyle>
            <a:lvl1pPr marL="0" indent="0">
              <a:buFontTx/>
              <a:buNone/>
              <a:defRPr sz="3600">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348381"/>
            <a:ext cx="6839892" cy="1515172"/>
          </a:xfrm>
        </p:spPr>
        <p:txBody>
          <a:bodyPr/>
          <a:lstStyle>
            <a:lvl1pPr marL="0" indent="0">
              <a:buFontTx/>
              <a:buNone/>
              <a:defRPr sz="3600" b="1">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2179" y="3161744"/>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Tree>
    <p:extLst>
      <p:ext uri="{BB962C8B-B14F-4D97-AF65-F5344CB8AC3E}">
        <p14:creationId xmlns:p14="http://schemas.microsoft.com/office/powerpoint/2010/main" val="240449503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Call to Worship Response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923B8F5-BE0C-27EC-6D7F-D4C3699566A9}"/>
              </a:ext>
            </a:extLst>
          </p:cNvPr>
          <p:cNvPicPr>
            <a:picLocks noChangeAspect="1"/>
          </p:cNvPicPr>
          <p:nvPr userDrawn="1"/>
        </p:nvPicPr>
        <p:blipFill>
          <a:blip r:embed="rId2">
            <a:alphaModFix amt="20000"/>
          </a:blip>
          <a:stretch>
            <a:fillRect/>
          </a:stretch>
        </p:blipFill>
        <p:spPr>
          <a:xfrm>
            <a:off x="0" y="0"/>
            <a:ext cx="9143999" cy="6858000"/>
          </a:xfrm>
          <a:prstGeom prst="rect">
            <a:avLst/>
          </a:prstGeom>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932515"/>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2890986"/>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273255" y="58438"/>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762873"/>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928188" y="4739147"/>
            <a:ext cx="6839892" cy="1515172"/>
          </a:xfrm>
        </p:spPr>
        <p:txBody>
          <a:bodyPr>
            <a:normAutofit/>
          </a:bodyPr>
          <a:lstStyle>
            <a:lvl1pPr marL="0" indent="0">
              <a:lnSpc>
                <a:spcPct val="100000"/>
              </a:lnSpc>
              <a:buFontTx/>
              <a:buNone/>
              <a:defRPr sz="3000" b="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5" y="4521567"/>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Tree>
    <p:extLst>
      <p:ext uri="{BB962C8B-B14F-4D97-AF65-F5344CB8AC3E}">
        <p14:creationId xmlns:p14="http://schemas.microsoft.com/office/powerpoint/2010/main" val="358046991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Call to Worship Response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817092" y="858521"/>
            <a:ext cx="6839892" cy="1042605"/>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817091" y="2263450"/>
            <a:ext cx="6839892" cy="122793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6" y="94610"/>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187767" y="687402"/>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086318"/>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817091" y="3954817"/>
            <a:ext cx="6839892" cy="1144854"/>
          </a:xfrm>
        </p:spPr>
        <p:txBody>
          <a:bodyPr>
            <a:normAutofit/>
          </a:bodyPr>
          <a:lstStyle>
            <a:lvl1pPr marL="0" indent="0">
              <a:lnSpc>
                <a:spcPct val="100000"/>
              </a:lnSpc>
              <a:buFontTx/>
              <a:buNone/>
              <a:defRPr sz="3000" b="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162158" y="3769626"/>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11" name="TextBox 10">
            <a:extLst>
              <a:ext uri="{FF2B5EF4-FFF2-40B4-BE49-F238E27FC236}">
                <a16:creationId xmlns:a16="http://schemas.microsoft.com/office/drawing/2014/main" id="{8C43DFE7-A5BF-C885-30D9-4F979B7F59DF}"/>
              </a:ext>
            </a:extLst>
          </p:cNvPr>
          <p:cNvSpPr txBox="1"/>
          <p:nvPr userDrawn="1"/>
        </p:nvSpPr>
        <p:spPr>
          <a:xfrm>
            <a:off x="187767" y="5284862"/>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12" name="Text Placeholder 3">
            <a:extLst>
              <a:ext uri="{FF2B5EF4-FFF2-40B4-BE49-F238E27FC236}">
                <a16:creationId xmlns:a16="http://schemas.microsoft.com/office/drawing/2014/main" id="{6AC9C1CD-149D-2A1C-7A42-55C3FD66CE3C}"/>
              </a:ext>
            </a:extLst>
          </p:cNvPr>
          <p:cNvSpPr>
            <a:spLocks noGrp="1"/>
          </p:cNvSpPr>
          <p:nvPr>
            <p:ph type="body" sz="quarter" idx="14"/>
          </p:nvPr>
        </p:nvSpPr>
        <p:spPr>
          <a:xfrm>
            <a:off x="1817091" y="5423629"/>
            <a:ext cx="6839892" cy="122793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pic>
        <p:nvPicPr>
          <p:cNvPr id="5" name="Picture 4">
            <a:extLst>
              <a:ext uri="{FF2B5EF4-FFF2-40B4-BE49-F238E27FC236}">
                <a16:creationId xmlns:a16="http://schemas.microsoft.com/office/drawing/2014/main" id="{8D2FA526-63B1-91C2-F994-AD32DF4E7A6F}"/>
              </a:ext>
            </a:extLst>
          </p:cNvPr>
          <p:cNvPicPr>
            <a:picLocks noChangeAspect="1"/>
          </p:cNvPicPr>
          <p:nvPr userDrawn="1"/>
        </p:nvPicPr>
        <p:blipFill>
          <a:blip r:embed="rId2">
            <a:alphaModFix amt="20000"/>
          </a:blip>
          <a:stretch>
            <a:fillRect/>
          </a:stretch>
        </p:blipFill>
        <p:spPr>
          <a:xfrm>
            <a:off x="0" y="0"/>
            <a:ext cx="9143999" cy="6858000"/>
          </a:xfrm>
          <a:prstGeom prst="rect">
            <a:avLst/>
          </a:prstGeom>
        </p:spPr>
      </p:pic>
    </p:spTree>
    <p:extLst>
      <p:ext uri="{BB962C8B-B14F-4D97-AF65-F5344CB8AC3E}">
        <p14:creationId xmlns:p14="http://schemas.microsoft.com/office/powerpoint/2010/main" val="120034474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all to Worship Response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2094689" y="4974807"/>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30338" y="4974807"/>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pic>
        <p:nvPicPr>
          <p:cNvPr id="5" name="Picture 4">
            <a:extLst>
              <a:ext uri="{FF2B5EF4-FFF2-40B4-BE49-F238E27FC236}">
                <a16:creationId xmlns:a16="http://schemas.microsoft.com/office/drawing/2014/main" id="{E4762A37-4EAA-6FF4-4429-42612C37FC45}"/>
              </a:ext>
            </a:extLst>
          </p:cNvPr>
          <p:cNvPicPr>
            <a:picLocks noChangeAspect="1"/>
          </p:cNvPicPr>
          <p:nvPr userDrawn="1"/>
        </p:nvPicPr>
        <p:blipFill>
          <a:blip r:embed="rId2">
            <a:alphaModFix amt="20000"/>
          </a:blip>
          <a:stretch>
            <a:fillRect/>
          </a:stretch>
        </p:blipFill>
        <p:spPr>
          <a:xfrm>
            <a:off x="0" y="0"/>
            <a:ext cx="9143999" cy="6858000"/>
          </a:xfrm>
          <a:prstGeom prst="rect">
            <a:avLst/>
          </a:prstGeom>
        </p:spPr>
      </p:pic>
    </p:spTree>
    <p:extLst>
      <p:ext uri="{BB962C8B-B14F-4D97-AF65-F5344CB8AC3E}">
        <p14:creationId xmlns:p14="http://schemas.microsoft.com/office/powerpoint/2010/main" val="117572795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1_Call to Worship Response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348381"/>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2178" y="3459636"/>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pic>
        <p:nvPicPr>
          <p:cNvPr id="5" name="Picture 4">
            <a:extLst>
              <a:ext uri="{FF2B5EF4-FFF2-40B4-BE49-F238E27FC236}">
                <a16:creationId xmlns:a16="http://schemas.microsoft.com/office/drawing/2014/main" id="{3B7B853F-18DA-4174-E296-8E46386877FC}"/>
              </a:ext>
            </a:extLst>
          </p:cNvPr>
          <p:cNvPicPr>
            <a:picLocks noChangeAspect="1"/>
          </p:cNvPicPr>
          <p:nvPr userDrawn="1"/>
        </p:nvPicPr>
        <p:blipFill>
          <a:blip r:embed="rId2">
            <a:alphaModFix amt="20000"/>
          </a:blip>
          <a:stretch>
            <a:fillRect/>
          </a:stretch>
        </p:blipFill>
        <p:spPr>
          <a:xfrm>
            <a:off x="0" y="0"/>
            <a:ext cx="9143999" cy="6858000"/>
          </a:xfrm>
          <a:prstGeom prst="rect">
            <a:avLst/>
          </a:prstGeom>
        </p:spPr>
      </p:pic>
    </p:spTree>
    <p:extLst>
      <p:ext uri="{BB962C8B-B14F-4D97-AF65-F5344CB8AC3E}">
        <p14:creationId xmlns:p14="http://schemas.microsoft.com/office/powerpoint/2010/main" val="204592338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3_Call to Worship Response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7111" y="3459636"/>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2178" y="3459636"/>
            <a:ext cx="1654933" cy="646331"/>
          </a:xfrm>
          <a:prstGeom prst="rect">
            <a:avLst/>
          </a:prstGeom>
          <a:noFill/>
        </p:spPr>
        <p:txBody>
          <a:bodyPr wrap="square" rtlCol="0">
            <a:spAutoFit/>
          </a:bodyPr>
          <a:lstStyle/>
          <a:p>
            <a:r>
              <a:rPr lang="en-US" sz="3600" i="1" dirty="0">
                <a:solidFill>
                  <a:schemeClr val="accent1"/>
                </a:solidFill>
                <a:latin typeface="+mn-lt"/>
              </a:rPr>
              <a:t>All:</a:t>
            </a:r>
          </a:p>
        </p:txBody>
      </p:sp>
      <p:pic>
        <p:nvPicPr>
          <p:cNvPr id="5" name="Picture 4">
            <a:extLst>
              <a:ext uri="{FF2B5EF4-FFF2-40B4-BE49-F238E27FC236}">
                <a16:creationId xmlns:a16="http://schemas.microsoft.com/office/drawing/2014/main" id="{20BE85E9-1D79-9918-3130-D9682C0E88E8}"/>
              </a:ext>
            </a:extLst>
          </p:cNvPr>
          <p:cNvPicPr>
            <a:picLocks noChangeAspect="1"/>
          </p:cNvPicPr>
          <p:nvPr userDrawn="1"/>
        </p:nvPicPr>
        <p:blipFill>
          <a:blip r:embed="rId2">
            <a:alphaModFix amt="20000"/>
          </a:blip>
          <a:stretch>
            <a:fillRect/>
          </a:stretch>
        </p:blipFill>
        <p:spPr>
          <a:xfrm>
            <a:off x="0" y="0"/>
            <a:ext cx="9143999" cy="6858000"/>
          </a:xfrm>
          <a:prstGeom prst="rect">
            <a:avLst/>
          </a:prstGeom>
        </p:spPr>
      </p:pic>
    </p:spTree>
    <p:extLst>
      <p:ext uri="{BB962C8B-B14F-4D97-AF65-F5344CB8AC3E}">
        <p14:creationId xmlns:p14="http://schemas.microsoft.com/office/powerpoint/2010/main" val="323540640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Call to Worship Response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041149" y="1236861"/>
            <a:ext cx="7726931"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All:</a:t>
            </a:r>
          </a:p>
        </p:txBody>
      </p:sp>
      <p:pic>
        <p:nvPicPr>
          <p:cNvPr id="5" name="Picture 4">
            <a:extLst>
              <a:ext uri="{FF2B5EF4-FFF2-40B4-BE49-F238E27FC236}">
                <a16:creationId xmlns:a16="http://schemas.microsoft.com/office/drawing/2014/main" id="{48C897E3-5C7C-44DA-D2D6-9BCF547F0A73}"/>
              </a:ext>
            </a:extLst>
          </p:cNvPr>
          <p:cNvPicPr>
            <a:picLocks noChangeAspect="1"/>
          </p:cNvPicPr>
          <p:nvPr userDrawn="1"/>
        </p:nvPicPr>
        <p:blipFill>
          <a:blip r:embed="rId2">
            <a:alphaModFix amt="20000"/>
          </a:blip>
          <a:stretch>
            <a:fillRect/>
          </a:stretch>
        </p:blipFill>
        <p:spPr>
          <a:xfrm>
            <a:off x="0" y="0"/>
            <a:ext cx="9143999" cy="6858000"/>
          </a:xfrm>
          <a:prstGeom prst="rect">
            <a:avLst/>
          </a:prstGeom>
        </p:spPr>
      </p:pic>
    </p:spTree>
    <p:extLst>
      <p:ext uri="{BB962C8B-B14F-4D97-AF65-F5344CB8AC3E}">
        <p14:creationId xmlns:p14="http://schemas.microsoft.com/office/powerpoint/2010/main" val="139167720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4_Call to Worship Response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771650" y="1236861"/>
            <a:ext cx="6996430"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pic>
        <p:nvPicPr>
          <p:cNvPr id="5" name="Picture 4">
            <a:extLst>
              <a:ext uri="{FF2B5EF4-FFF2-40B4-BE49-F238E27FC236}">
                <a16:creationId xmlns:a16="http://schemas.microsoft.com/office/drawing/2014/main" id="{5CBCE82C-3784-9132-E4D5-CA82229E16B5}"/>
              </a:ext>
            </a:extLst>
          </p:cNvPr>
          <p:cNvPicPr>
            <a:picLocks noChangeAspect="1"/>
          </p:cNvPicPr>
          <p:nvPr userDrawn="1"/>
        </p:nvPicPr>
        <p:blipFill>
          <a:blip r:embed="rId2">
            <a:alphaModFix amt="20000"/>
          </a:blip>
          <a:stretch>
            <a:fillRect/>
          </a:stretch>
        </p:blipFill>
        <p:spPr>
          <a:xfrm>
            <a:off x="0" y="0"/>
            <a:ext cx="9143999" cy="6858000"/>
          </a:xfrm>
          <a:prstGeom prst="rect">
            <a:avLst/>
          </a:prstGeom>
        </p:spPr>
      </p:pic>
    </p:spTree>
    <p:extLst>
      <p:ext uri="{BB962C8B-B14F-4D97-AF65-F5344CB8AC3E}">
        <p14:creationId xmlns:p14="http://schemas.microsoft.com/office/powerpoint/2010/main" val="177449230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Call to Worship Response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pic>
        <p:nvPicPr>
          <p:cNvPr id="5" name="Picture 4">
            <a:extLst>
              <a:ext uri="{FF2B5EF4-FFF2-40B4-BE49-F238E27FC236}">
                <a16:creationId xmlns:a16="http://schemas.microsoft.com/office/drawing/2014/main" id="{D6CEB53F-973D-B695-BF07-6E0541A05C7B}"/>
              </a:ext>
            </a:extLst>
          </p:cNvPr>
          <p:cNvPicPr>
            <a:picLocks noChangeAspect="1"/>
          </p:cNvPicPr>
          <p:nvPr userDrawn="1"/>
        </p:nvPicPr>
        <p:blipFill>
          <a:blip r:embed="rId2">
            <a:alphaModFix amt="20000"/>
          </a:blip>
          <a:stretch>
            <a:fillRect/>
          </a:stretch>
        </p:blipFill>
        <p:spPr>
          <a:xfrm>
            <a:off x="0" y="0"/>
            <a:ext cx="9143999" cy="6858000"/>
          </a:xfrm>
          <a:prstGeom prst="rect">
            <a:avLst/>
          </a:prstGeom>
        </p:spPr>
      </p:pic>
    </p:spTree>
    <p:extLst>
      <p:ext uri="{BB962C8B-B14F-4D97-AF65-F5344CB8AC3E}">
        <p14:creationId xmlns:p14="http://schemas.microsoft.com/office/powerpoint/2010/main" val="312526378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descr="A white bird with blue wings and a green branch in its beak&#10;&#10;Description automatically generated">
            <a:extLst>
              <a:ext uri="{FF2B5EF4-FFF2-40B4-BE49-F238E27FC236}">
                <a16:creationId xmlns:a16="http://schemas.microsoft.com/office/drawing/2014/main" id="{75BABC57-223F-73AD-EE5A-063B7F5ED8C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656080" y="0"/>
            <a:ext cx="5831840" cy="5831840"/>
          </a:xfrm>
          <a:prstGeom prst="rect">
            <a:avLst/>
          </a:prstGeom>
        </p:spPr>
      </p:pic>
      <p:sp>
        <p:nvSpPr>
          <p:cNvPr id="7" name="TextBox 6">
            <a:extLst>
              <a:ext uri="{FF2B5EF4-FFF2-40B4-BE49-F238E27FC236}">
                <a16:creationId xmlns:a16="http://schemas.microsoft.com/office/drawing/2014/main" id="{A89B31DD-49F4-C706-8998-22E902808E6A}"/>
              </a:ext>
            </a:extLst>
          </p:cNvPr>
          <p:cNvSpPr txBox="1"/>
          <p:nvPr userDrawn="1"/>
        </p:nvSpPr>
        <p:spPr>
          <a:xfrm>
            <a:off x="1727200" y="5831840"/>
            <a:ext cx="6118021" cy="784830"/>
          </a:xfrm>
          <a:prstGeom prst="rect">
            <a:avLst/>
          </a:prstGeom>
          <a:noFill/>
        </p:spPr>
        <p:txBody>
          <a:bodyPr wrap="none" rtlCol="0">
            <a:spAutoFit/>
          </a:bodyPr>
          <a:lstStyle/>
          <a:p>
            <a:r>
              <a:rPr lang="en-US" sz="4500" b="0" dirty="0">
                <a:effectLst/>
                <a:latin typeface="Verdana" panose="020B0604030504040204" pitchFamily="34" charset="0"/>
                <a:ea typeface="Verdana" panose="020B0604030504040204" pitchFamily="34" charset="0"/>
                <a:cs typeface="Verdana" panose="020B0604030504040204" pitchFamily="34" charset="0"/>
              </a:rPr>
              <a:t>Passing of the Peace</a:t>
            </a:r>
          </a:p>
        </p:txBody>
      </p:sp>
    </p:spTree>
    <p:extLst>
      <p:ext uri="{BB962C8B-B14F-4D97-AF65-F5344CB8AC3E}">
        <p14:creationId xmlns:p14="http://schemas.microsoft.com/office/powerpoint/2010/main" val="80237873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Call to Worship Responses">
    <p:spTree>
      <p:nvGrpSpPr>
        <p:cNvPr id="1" name=""/>
        <p:cNvGrpSpPr/>
        <p:nvPr/>
      </p:nvGrpSpPr>
      <p:grpSpPr>
        <a:xfrm>
          <a:off x="0" y="0"/>
          <a:ext cx="0" cy="0"/>
          <a:chOff x="0" y="0"/>
          <a:chExt cx="0" cy="0"/>
        </a:xfrm>
      </p:grpSpPr>
      <p:pic>
        <p:nvPicPr>
          <p:cNvPr id="3074" name="Picture 2" descr="1,900+ Bible By Window Light Stock Photos, Pictures &amp; Royalty-Free Images -  iStock">
            <a:extLst>
              <a:ext uri="{FF2B5EF4-FFF2-40B4-BE49-F238E27FC236}">
                <a16:creationId xmlns:a16="http://schemas.microsoft.com/office/drawing/2014/main" id="{CFC89D73-694A-5032-63A8-64464A671671}"/>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932515"/>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2890986"/>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392595" y="58438"/>
            <a:ext cx="8358809" cy="769441"/>
          </a:xfrm>
          <a:prstGeom prst="rect">
            <a:avLst/>
          </a:prstGeom>
          <a:noFill/>
        </p:spPr>
        <p:txBody>
          <a:bodyPr wrap="square" rtlCol="0">
            <a:spAutoFit/>
          </a:bodyPr>
          <a:lstStyle/>
          <a:p>
            <a:pPr algn="ctr"/>
            <a:r>
              <a:rPr lang="en-US" sz="4400" b="1" dirty="0">
                <a:latin typeface="Times" pitchFamily="2" charset="0"/>
              </a:rPr>
              <a:t>Confession &amp; Pardon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762873"/>
            <a:ext cx="1654933" cy="646331"/>
          </a:xfrm>
          <a:prstGeom prst="rect">
            <a:avLst/>
          </a:prstGeom>
          <a:noFill/>
        </p:spPr>
        <p:txBody>
          <a:bodyPr wrap="square" rtlCol="0">
            <a:spAutoFit/>
          </a:bodyPr>
          <a:lstStyle/>
          <a:p>
            <a:r>
              <a:rPr lang="en-US" sz="3600" b="1"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928188" y="4739147"/>
            <a:ext cx="6839892" cy="1515172"/>
          </a:xfrm>
        </p:spPr>
        <p:txBody>
          <a:bodyPr>
            <a:normAutofit/>
          </a:bodyPr>
          <a:lstStyle>
            <a:lvl1pPr marL="0" indent="0">
              <a:lnSpc>
                <a:spcPct val="100000"/>
              </a:lnSpc>
              <a:buFontTx/>
              <a:buNone/>
              <a:defRPr sz="3000" b="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5" y="4534271"/>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Tree>
    <p:extLst>
      <p:ext uri="{BB962C8B-B14F-4D97-AF65-F5344CB8AC3E}">
        <p14:creationId xmlns:p14="http://schemas.microsoft.com/office/powerpoint/2010/main" val="398742733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Call to Worship Responses">
    <p:spTree>
      <p:nvGrpSpPr>
        <p:cNvPr id="1" name=""/>
        <p:cNvGrpSpPr/>
        <p:nvPr/>
      </p:nvGrpSpPr>
      <p:grpSpPr>
        <a:xfrm>
          <a:off x="0" y="0"/>
          <a:ext cx="0" cy="0"/>
          <a:chOff x="0" y="0"/>
          <a:chExt cx="0" cy="0"/>
        </a:xfrm>
      </p:grpSpPr>
      <p:pic>
        <p:nvPicPr>
          <p:cNvPr id="3074" name="Picture 2" descr="1,900+ Bible By Window Light Stock Photos, Pictures &amp; Royalty-Free Images -  iStock">
            <a:extLst>
              <a:ext uri="{FF2B5EF4-FFF2-40B4-BE49-F238E27FC236}">
                <a16:creationId xmlns:a16="http://schemas.microsoft.com/office/drawing/2014/main" id="{CFC89D73-694A-5032-63A8-64464A671671}"/>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932515"/>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652727"/>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392595" y="58438"/>
            <a:ext cx="8358809" cy="769441"/>
          </a:xfrm>
          <a:prstGeom prst="rect">
            <a:avLst/>
          </a:prstGeom>
          <a:noFill/>
        </p:spPr>
        <p:txBody>
          <a:bodyPr wrap="square" rtlCol="0">
            <a:spAutoFit/>
          </a:bodyPr>
          <a:lstStyle/>
          <a:p>
            <a:pPr algn="ctr"/>
            <a:r>
              <a:rPr lang="en-US" sz="4400" b="1" dirty="0">
                <a:latin typeface="Times" pitchFamily="2" charset="0"/>
              </a:rPr>
              <a:t>Confession &amp; Pardon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3652727"/>
            <a:ext cx="1654933" cy="646331"/>
          </a:xfrm>
          <a:prstGeom prst="rect">
            <a:avLst/>
          </a:prstGeom>
          <a:noFill/>
        </p:spPr>
        <p:txBody>
          <a:bodyPr wrap="square" rtlCol="0">
            <a:spAutoFit/>
          </a:bodyPr>
          <a:lstStyle/>
          <a:p>
            <a:r>
              <a:rPr lang="en-US" sz="3600" b="1" i="1" dirty="0">
                <a:solidFill>
                  <a:schemeClr val="accent1"/>
                </a:solidFill>
                <a:latin typeface="+mn-lt"/>
              </a:rPr>
              <a:t>People:</a:t>
            </a:r>
          </a:p>
        </p:txBody>
      </p:sp>
    </p:spTree>
    <p:extLst>
      <p:ext uri="{BB962C8B-B14F-4D97-AF65-F5344CB8AC3E}">
        <p14:creationId xmlns:p14="http://schemas.microsoft.com/office/powerpoint/2010/main" val="289552769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233025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12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600E74A-FFA5-633A-702B-DFEE1C0CC405}"/>
              </a:ext>
            </a:extLst>
          </p:cNvPr>
          <p:cNvPicPr>
            <a:picLocks noChangeAspect="1"/>
          </p:cNvPicPr>
          <p:nvPr userDrawn="1"/>
        </p:nvPicPr>
        <p:blipFill>
          <a:blip r:embed="rId2">
            <a:alphaModFix amt="20000"/>
          </a:blip>
          <a:srcRect l="-179" t="40870" r="179" b="16272"/>
          <a:stretch>
            <a:fillRect/>
          </a:stretch>
        </p:blipFill>
        <p:spPr>
          <a:xfrm>
            <a:off x="-1" y="-538843"/>
            <a:ext cx="9144000" cy="7396843"/>
          </a:xfrm>
          <a:prstGeom prst="rect">
            <a:avLst/>
          </a:prstGeom>
        </p:spPr>
      </p:pic>
      <p:sp>
        <p:nvSpPr>
          <p:cNvPr id="4" name="TextBox 3">
            <a:extLst>
              <a:ext uri="{FF2B5EF4-FFF2-40B4-BE49-F238E27FC236}">
                <a16:creationId xmlns:a16="http://schemas.microsoft.com/office/drawing/2014/main" id="{57BB1F35-A4D6-2377-7F1D-5C6370515C30}"/>
              </a:ext>
            </a:extLst>
          </p:cNvPr>
          <p:cNvSpPr txBox="1"/>
          <p:nvPr userDrawn="1"/>
        </p:nvSpPr>
        <p:spPr>
          <a:xfrm>
            <a:off x="268355" y="2998113"/>
            <a:ext cx="8607287" cy="861774"/>
          </a:xfrm>
          <a:prstGeom prst="rect">
            <a:avLst/>
          </a:prstGeom>
          <a:solidFill>
            <a:schemeClr val="accent5">
              <a:lumMod val="20000"/>
              <a:lumOff val="80000"/>
            </a:schemeClr>
          </a:solidFill>
          <a:effectLst>
            <a:softEdge rad="63500"/>
          </a:effectLst>
        </p:spPr>
        <p:txBody>
          <a:bodyPr wrap="square" rtlCol="0">
            <a:spAutoFit/>
          </a:bodyPr>
          <a:lstStyle/>
          <a:p>
            <a:pPr algn="ctr"/>
            <a:r>
              <a:rPr lang="en-US" sz="5000" dirty="0">
                <a:latin typeface="Verdana" panose="020B0604030504040204" pitchFamily="34" charset="0"/>
                <a:ea typeface="Verdana" panose="020B0604030504040204" pitchFamily="34" charset="0"/>
                <a:cs typeface="Verdana" panose="020B0604030504040204" pitchFamily="34" charset="0"/>
              </a:rPr>
              <a:t>Pastoral Prayer</a:t>
            </a:r>
          </a:p>
        </p:txBody>
      </p:sp>
    </p:spTree>
    <p:extLst>
      <p:ext uri="{BB962C8B-B14F-4D97-AF65-F5344CB8AC3E}">
        <p14:creationId xmlns:p14="http://schemas.microsoft.com/office/powerpoint/2010/main" val="336052573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1_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7C6C296-4EB0-8C74-778E-9C960DEB4D9A}"/>
              </a:ext>
            </a:extLst>
          </p:cNvPr>
          <p:cNvSpPr txBox="1"/>
          <p:nvPr userDrawn="1"/>
        </p:nvSpPr>
        <p:spPr>
          <a:xfrm>
            <a:off x="3923219" y="1782817"/>
            <a:ext cx="5147211" cy="3281860"/>
          </a:xfrm>
          <a:prstGeom prst="rect">
            <a:avLst/>
          </a:prstGeom>
          <a:solidFill>
            <a:srgbClr val="F2C658">
              <a:alpha val="61961"/>
            </a:srgbClr>
          </a:solidFill>
          <a:ln>
            <a:noFill/>
          </a:ln>
          <a:effectLst>
            <a:softEdge rad="63500"/>
          </a:effectLst>
        </p:spPr>
        <p:txBody>
          <a:bodyPr wrap="square">
            <a:spAutoFit/>
          </a:bodyPr>
          <a:lstStyle/>
          <a:p>
            <a:pPr algn="ctr" defTabSz="914400">
              <a:lnSpc>
                <a:spcPct val="150000"/>
              </a:lnSpc>
              <a:spcBef>
                <a:spcPct val="0"/>
              </a:spcBef>
              <a:spcAft>
                <a:spcPts val="600"/>
              </a:spcAft>
            </a:pPr>
            <a:r>
              <a:rPr lang="en-US" sz="4800" b="1" dirty="0">
                <a:solidFill>
                  <a:schemeClr val="tx1">
                    <a:lumMod val="75000"/>
                    <a:lumOff val="25000"/>
                  </a:schemeClr>
                </a:solidFill>
                <a:latin typeface="Georgia" panose="02040502050405020303" pitchFamily="18" charset="0"/>
                <a:ea typeface="+mj-ea"/>
                <a:cs typeface="+mj-cs"/>
              </a:rPr>
              <a:t>Young Disciples’ Message</a:t>
            </a:r>
          </a:p>
        </p:txBody>
      </p:sp>
      <p:pic>
        <p:nvPicPr>
          <p:cNvPr id="2" name="Picture 1" descr="Elaborate kirigami paper cutting artwork celebrates pure happiness through intricate layered silhouettes. Children dance and release delicate butterflies into a radiant sky filled with warm golden light. Five distinct paper layers create dimensional depth with translucent effects in honey yellow, soft coral, warm peach, and creamy white tones. Ornamental floral borders frame the scene with laser-cut precision, while confetti ribbons and blooming wildflowers add festive energy. Joyful birds soar through the composition on tissue-thin wings that allow light to pass through. Hidden smiling faces and hearts appear within the filigree patterns through clever positive and negative space design. The vertical composition ascends upward, suggesting uplifting movement and celebration. Studio backlighting creates luminous glow-through effects and rich shadows that emphasize the masterful paper texture with visible fiber grain and crisp cut edges.">
            <a:extLst>
              <a:ext uri="{FF2B5EF4-FFF2-40B4-BE49-F238E27FC236}">
                <a16:creationId xmlns:a16="http://schemas.microsoft.com/office/drawing/2014/main" id="{2A40EAD3-E7A3-225E-2B62-DAA8F72E89C5}"/>
              </a:ext>
            </a:extLst>
          </p:cNvPr>
          <p:cNvPicPr>
            <a:picLocks noChangeAspect="1"/>
          </p:cNvPicPr>
          <p:nvPr userDrawn="1"/>
        </p:nvPicPr>
        <p:blipFill>
          <a:blip r:embed="rId2"/>
          <a:stretch>
            <a:fillRect/>
          </a:stretch>
        </p:blipFill>
        <p:spPr>
          <a:xfrm>
            <a:off x="0" y="0"/>
            <a:ext cx="3837214" cy="6858000"/>
          </a:xfrm>
          <a:prstGeom prst="rect">
            <a:avLst/>
          </a:prstGeom>
        </p:spPr>
      </p:pic>
    </p:spTree>
    <p:extLst>
      <p:ext uri="{BB962C8B-B14F-4D97-AF65-F5344CB8AC3E}">
        <p14:creationId xmlns:p14="http://schemas.microsoft.com/office/powerpoint/2010/main" val="123337444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10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9544139-BDB3-628F-D954-5FE02B93E82F}"/>
              </a:ext>
            </a:extLst>
          </p:cNvPr>
          <p:cNvPicPr>
            <a:picLocks noChangeAspect="1"/>
          </p:cNvPicPr>
          <p:nvPr userDrawn="1"/>
        </p:nvPicPr>
        <p:blipFill>
          <a:blip r:embed="rId2"/>
          <a:stretch>
            <a:fillRect/>
          </a:stretch>
        </p:blipFill>
        <p:spPr>
          <a:xfrm>
            <a:off x="116557" y="94954"/>
            <a:ext cx="8910885" cy="6668091"/>
          </a:xfrm>
          <a:prstGeom prst="rect">
            <a:avLst/>
          </a:prstGeom>
        </p:spPr>
      </p:pic>
    </p:spTree>
    <p:extLst>
      <p:ext uri="{BB962C8B-B14F-4D97-AF65-F5344CB8AC3E}">
        <p14:creationId xmlns:p14="http://schemas.microsoft.com/office/powerpoint/2010/main" val="373491594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9_Blank">
    <p:spTree>
      <p:nvGrpSpPr>
        <p:cNvPr id="1" name=""/>
        <p:cNvGrpSpPr/>
        <p:nvPr/>
      </p:nvGrpSpPr>
      <p:grpSpPr>
        <a:xfrm>
          <a:off x="0" y="0"/>
          <a:ext cx="0" cy="0"/>
          <a:chOff x="0" y="0"/>
          <a:chExt cx="0" cy="0"/>
        </a:xfrm>
      </p:grpSpPr>
      <p:pic>
        <p:nvPicPr>
          <p:cNvPr id="3" name="Picture 2" descr="A person kneeling in front of a stained glass window&#10;&#10;AI-generated content may be incorrect.">
            <a:extLst>
              <a:ext uri="{FF2B5EF4-FFF2-40B4-BE49-F238E27FC236}">
                <a16:creationId xmlns:a16="http://schemas.microsoft.com/office/drawing/2014/main" id="{5CF771C2-5C09-304F-F4D0-7F7F8DC26AE9}"/>
              </a:ext>
            </a:extLst>
          </p:cNvPr>
          <p:cNvPicPr>
            <a:picLocks noChangeAspect="1"/>
          </p:cNvPicPr>
          <p:nvPr userDrawn="1"/>
        </p:nvPicPr>
        <p:blipFill>
          <a:blip r:embed="rId2" cstate="email">
            <a:alphaModFix amt="50000"/>
            <a:extLst>
              <a:ext uri="{28A0092B-C50C-407E-A947-70E740481C1C}">
                <a14:useLocalDpi xmlns:a14="http://schemas.microsoft.com/office/drawing/2010/main"/>
              </a:ext>
            </a:extLst>
          </a:blip>
          <a:stretch>
            <a:fillRect/>
          </a:stretch>
        </p:blipFill>
        <p:spPr>
          <a:xfrm>
            <a:off x="0" y="0"/>
            <a:ext cx="3843495" cy="6858000"/>
          </a:xfrm>
          <a:prstGeom prst="rect">
            <a:avLst/>
          </a:prstGeom>
        </p:spPr>
      </p:pic>
      <p:sp>
        <p:nvSpPr>
          <p:cNvPr id="4" name="TextBox 3">
            <a:extLst>
              <a:ext uri="{FF2B5EF4-FFF2-40B4-BE49-F238E27FC236}">
                <a16:creationId xmlns:a16="http://schemas.microsoft.com/office/drawing/2014/main" id="{C074D88C-AA14-CC42-4108-1A53DA7FB2BA}"/>
              </a:ext>
            </a:extLst>
          </p:cNvPr>
          <p:cNvSpPr txBox="1"/>
          <p:nvPr userDrawn="1"/>
        </p:nvSpPr>
        <p:spPr>
          <a:xfrm>
            <a:off x="3986374" y="1520785"/>
            <a:ext cx="4982965" cy="3816429"/>
          </a:xfrm>
          <a:prstGeom prst="rect">
            <a:avLst/>
          </a:prstGeom>
          <a:noFill/>
        </p:spPr>
        <p:txBody>
          <a:bodyPr wrap="square" rtlCol="0">
            <a:spAutoFit/>
          </a:bodyPr>
          <a:lstStyle/>
          <a:p>
            <a:pPr algn="ctr"/>
            <a:r>
              <a:rPr lang="en-US" sz="6600" b="1" dirty="0">
                <a:latin typeface="Verdana" panose="020B0604030504040204" pitchFamily="34" charset="0"/>
                <a:ea typeface="Verdana" panose="020B0604030504040204" pitchFamily="34" charset="0"/>
                <a:cs typeface="Verdana" panose="020B0604030504040204" pitchFamily="34" charset="0"/>
              </a:rPr>
              <a:t>Lord</a:t>
            </a:r>
            <a:r>
              <a:rPr lang="en-US" sz="5000" dirty="0">
                <a:latin typeface="Verdana" panose="020B0604030504040204" pitchFamily="34" charset="0"/>
                <a:ea typeface="Verdana" panose="020B0604030504040204" pitchFamily="34" charset="0"/>
                <a:cs typeface="Verdana" panose="020B0604030504040204" pitchFamily="34" charset="0"/>
              </a:rPr>
              <a:t>, </a:t>
            </a:r>
          </a:p>
          <a:p>
            <a:pPr algn="ctr"/>
            <a:r>
              <a:rPr lang="en-US" sz="4400" dirty="0">
                <a:latin typeface="Verdana" panose="020B0604030504040204" pitchFamily="34" charset="0"/>
                <a:ea typeface="Verdana" panose="020B0604030504040204" pitchFamily="34" charset="0"/>
                <a:cs typeface="Verdana" panose="020B0604030504040204" pitchFamily="34" charset="0"/>
              </a:rPr>
              <a:t>hear our prayers as we lift up to you, our joys and concerns. </a:t>
            </a:r>
          </a:p>
        </p:txBody>
      </p:sp>
      <p:sp>
        <p:nvSpPr>
          <p:cNvPr id="5" name="TextBox 4">
            <a:extLst>
              <a:ext uri="{FF2B5EF4-FFF2-40B4-BE49-F238E27FC236}">
                <a16:creationId xmlns:a16="http://schemas.microsoft.com/office/drawing/2014/main" id="{603471EC-4F7D-E4DD-3792-3B21978657DD}"/>
              </a:ext>
            </a:extLst>
          </p:cNvPr>
          <p:cNvSpPr txBox="1"/>
          <p:nvPr userDrawn="1"/>
        </p:nvSpPr>
        <p:spPr>
          <a:xfrm>
            <a:off x="3986374" y="111513"/>
            <a:ext cx="4982965" cy="553998"/>
          </a:xfrm>
          <a:prstGeom prst="rect">
            <a:avLst/>
          </a:prstGeom>
          <a:noFill/>
        </p:spPr>
        <p:txBody>
          <a:bodyPr wrap="square" rtlCol="0">
            <a:spAutoFit/>
          </a:bodyPr>
          <a:lstStyle/>
          <a:p>
            <a:pPr algn="ctr"/>
            <a:r>
              <a:rPr lang="en-US" sz="3000" b="1" dirty="0">
                <a:latin typeface="Verdana" panose="020B0604030504040204" pitchFamily="34" charset="0"/>
                <a:ea typeface="Verdana" panose="020B0604030504040204" pitchFamily="34" charset="0"/>
                <a:cs typeface="Verdana" panose="020B0604030504040204" pitchFamily="34" charset="0"/>
              </a:rPr>
              <a:t>Prayers of the People</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15964973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20D6B17-431D-09AF-7CAE-0E8DE792099A}"/>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5AA3781-E7B4-84A2-ADD6-D5C9210EFA5D}"/>
              </a:ext>
            </a:extLst>
          </p:cNvPr>
          <p:cNvSpPr txBox="1"/>
          <p:nvPr userDrawn="1"/>
        </p:nvSpPr>
        <p:spPr>
          <a:xfrm>
            <a:off x="493191" y="2690336"/>
            <a:ext cx="8157618" cy="1477328"/>
          </a:xfrm>
          <a:prstGeom prst="rect">
            <a:avLst/>
          </a:prstGeom>
          <a:solidFill>
            <a:srgbClr val="E7C6A1">
              <a:alpha val="78431"/>
            </a:srgbClr>
          </a:solidFill>
          <a:ln>
            <a:solidFill>
              <a:schemeClr val="bg1"/>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9000" dirty="0">
                <a:latin typeface="Lucida Calligraphy" panose="03010101010101010101" pitchFamily="66" charset="77"/>
              </a:rPr>
              <a:t>Benediction</a:t>
            </a:r>
          </a:p>
        </p:txBody>
      </p:sp>
    </p:spTree>
    <p:extLst>
      <p:ext uri="{BB962C8B-B14F-4D97-AF65-F5344CB8AC3E}">
        <p14:creationId xmlns:p14="http://schemas.microsoft.com/office/powerpoint/2010/main" val="262901471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pic>
        <p:nvPicPr>
          <p:cNvPr id="2" name="Picture 2" descr="2,300+ Communion Cup And Bread Stock Photos, Pictures &amp; Royalty-Free Images  - iStock | Crown of thorns">
            <a:extLst>
              <a:ext uri="{FF2B5EF4-FFF2-40B4-BE49-F238E27FC236}">
                <a16:creationId xmlns:a16="http://schemas.microsoft.com/office/drawing/2014/main" id="{FBF73CB9-8696-4BBA-D631-52CB7F999BDE}"/>
              </a:ext>
            </a:extLst>
          </p:cNvPr>
          <p:cNvPicPr>
            <a:picLocks noChangeAspect="1" noChangeArrowheads="1"/>
          </p:cNvPicPr>
          <p:nvPr userDrawn="1"/>
        </p:nvPicPr>
        <p:blipFill>
          <a:blip r:embed="rId2">
            <a:alphaModFix am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F8C41E9-7BDB-AEC4-5613-172880AA0FE8}"/>
              </a:ext>
            </a:extLst>
          </p:cNvPr>
          <p:cNvSpPr txBox="1"/>
          <p:nvPr userDrawn="1"/>
        </p:nvSpPr>
        <p:spPr>
          <a:xfrm>
            <a:off x="92529" y="258901"/>
            <a:ext cx="8958942" cy="3170099"/>
          </a:xfrm>
          <a:prstGeom prst="rect">
            <a:avLst/>
          </a:prstGeom>
          <a:noFill/>
        </p:spPr>
        <p:txBody>
          <a:bodyPr wrap="square" rtlCol="0">
            <a:spAutoFit/>
          </a:bodyPr>
          <a:lstStyle/>
          <a:p>
            <a:pPr algn="ctr"/>
            <a:r>
              <a:rPr lang="en-US" sz="5000" dirty="0">
                <a:latin typeface="Lucida Calligraphy" panose="03010101010101010101" pitchFamily="66" charset="77"/>
              </a:rPr>
              <a:t>Breaking the Bread </a:t>
            </a:r>
          </a:p>
          <a:p>
            <a:pPr algn="ctr"/>
            <a:r>
              <a:rPr lang="en-US" sz="5000" dirty="0">
                <a:latin typeface="Lucida Calligraphy" panose="03010101010101010101" pitchFamily="66" charset="77"/>
              </a:rPr>
              <a:t>&amp;</a:t>
            </a:r>
          </a:p>
          <a:p>
            <a:pPr algn="ctr"/>
            <a:r>
              <a:rPr lang="en-US" sz="5000" dirty="0">
                <a:latin typeface="Lucida Calligraphy" panose="03010101010101010101" pitchFamily="66" charset="77"/>
              </a:rPr>
              <a:t> Giving the Bread and Cup </a:t>
            </a:r>
          </a:p>
        </p:txBody>
      </p:sp>
      <p:sp>
        <p:nvSpPr>
          <p:cNvPr id="4" name="TextBox 3">
            <a:extLst>
              <a:ext uri="{FF2B5EF4-FFF2-40B4-BE49-F238E27FC236}">
                <a16:creationId xmlns:a16="http://schemas.microsoft.com/office/drawing/2014/main" id="{33E2312D-BEA7-B898-EBB2-3F5612FFA4EA}"/>
              </a:ext>
            </a:extLst>
          </p:cNvPr>
          <p:cNvSpPr txBox="1"/>
          <p:nvPr userDrawn="1"/>
        </p:nvSpPr>
        <p:spPr>
          <a:xfrm>
            <a:off x="0" y="4174004"/>
            <a:ext cx="9144000" cy="1938992"/>
          </a:xfrm>
          <a:prstGeom prst="rect">
            <a:avLst/>
          </a:prstGeom>
          <a:noFill/>
        </p:spPr>
        <p:txBody>
          <a:bodyPr wrap="square">
            <a:spAutoFit/>
          </a:bodyPr>
          <a:lstStyle/>
          <a:p>
            <a:pPr algn="ctr"/>
            <a:r>
              <a:rPr lang="en-US" sz="3000" dirty="0">
                <a:latin typeface="Verdana" panose="020B0604030504040204" pitchFamily="34" charset="0"/>
                <a:ea typeface="Verdana" panose="020B0604030504040204" pitchFamily="34" charset="0"/>
                <a:cs typeface="Verdana" panose="020B0604030504040204" pitchFamily="34" charset="0"/>
              </a:rPr>
              <a:t>The body of Christ, given for you. </a:t>
            </a:r>
          </a:p>
          <a:p>
            <a:pPr algn="ctr"/>
            <a:r>
              <a:rPr lang="en-US" sz="3000" b="1" dirty="0">
                <a:latin typeface="Verdana" panose="020B0604030504040204" pitchFamily="34" charset="0"/>
                <a:ea typeface="Verdana" panose="020B0604030504040204" pitchFamily="34" charset="0"/>
                <a:cs typeface="Verdana" panose="020B0604030504040204" pitchFamily="34" charset="0"/>
              </a:rPr>
              <a:t>Amen. </a:t>
            </a: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r>
              <a:rPr lang="en-US" sz="3000" dirty="0">
                <a:latin typeface="Verdana" panose="020B0604030504040204" pitchFamily="34" charset="0"/>
                <a:ea typeface="Verdana" panose="020B0604030504040204" pitchFamily="34" charset="0"/>
                <a:cs typeface="Verdana" panose="020B0604030504040204" pitchFamily="34" charset="0"/>
              </a:rPr>
              <a:t>The blood of Christ, given for you. </a:t>
            </a:r>
          </a:p>
          <a:p>
            <a:pPr algn="ctr"/>
            <a:r>
              <a:rPr lang="en-US" sz="3000" b="1" dirty="0">
                <a:latin typeface="Verdana" panose="020B0604030504040204" pitchFamily="34" charset="0"/>
                <a:ea typeface="Verdana" panose="020B0604030504040204" pitchFamily="34" charset="0"/>
                <a:cs typeface="Verdana" panose="020B0604030504040204" pitchFamily="34" charset="0"/>
              </a:rPr>
              <a:t>Amen. </a:t>
            </a:r>
          </a:p>
        </p:txBody>
      </p:sp>
    </p:spTree>
    <p:extLst>
      <p:ext uri="{BB962C8B-B14F-4D97-AF65-F5344CB8AC3E}">
        <p14:creationId xmlns:p14="http://schemas.microsoft.com/office/powerpoint/2010/main" val="116554037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Communion Prayer">
    <p:spTree>
      <p:nvGrpSpPr>
        <p:cNvPr id="1" name=""/>
        <p:cNvGrpSpPr/>
        <p:nvPr/>
      </p:nvGrpSpPr>
      <p:grpSpPr>
        <a:xfrm>
          <a:off x="0" y="0"/>
          <a:ext cx="0" cy="0"/>
          <a:chOff x="0" y="0"/>
          <a:chExt cx="0" cy="0"/>
        </a:xfrm>
      </p:grpSpPr>
      <p:pic>
        <p:nvPicPr>
          <p:cNvPr id="4" name="Picture 2" descr="2,300+ Communion Cup And Bread Stock Photos, Pictures &amp; Royalty-Free Images  - iStock | Crown of thorns">
            <a:extLst>
              <a:ext uri="{FF2B5EF4-FFF2-40B4-BE49-F238E27FC236}">
                <a16:creationId xmlns:a16="http://schemas.microsoft.com/office/drawing/2014/main" id="{61DB9338-98E2-E69D-3BD7-A53567A03CE5}"/>
              </a:ext>
            </a:extLst>
          </p:cNvPr>
          <p:cNvPicPr>
            <a:picLocks noChangeAspect="1" noChangeArrowheads="1"/>
          </p:cNvPicPr>
          <p:nvPr userDrawn="1"/>
        </p:nvPicPr>
        <p:blipFill>
          <a:blip r:embed="rId2">
            <a:alphaModFix am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C64ADFB-2C9E-504B-3EF4-99EC01390515}"/>
              </a:ext>
            </a:extLst>
          </p:cNvPr>
          <p:cNvSpPr txBox="1"/>
          <p:nvPr userDrawn="1"/>
        </p:nvSpPr>
        <p:spPr>
          <a:xfrm>
            <a:off x="92529" y="271222"/>
            <a:ext cx="8958942" cy="861774"/>
          </a:xfrm>
          <a:prstGeom prst="rect">
            <a:avLst/>
          </a:prstGeom>
          <a:noFill/>
        </p:spPr>
        <p:txBody>
          <a:bodyPr wrap="square" rtlCol="0">
            <a:spAutoFit/>
          </a:bodyPr>
          <a:lstStyle/>
          <a:p>
            <a:pPr algn="ctr"/>
            <a:r>
              <a:rPr lang="en-US" sz="5000" dirty="0">
                <a:latin typeface="Lucida Calligraphy" panose="03010101010101010101" pitchFamily="66" charset="77"/>
              </a:rPr>
              <a:t>Prayer after Communion</a:t>
            </a:r>
          </a:p>
        </p:txBody>
      </p:sp>
      <p:sp>
        <p:nvSpPr>
          <p:cNvPr id="3" name="TextBox 2">
            <a:extLst>
              <a:ext uri="{FF2B5EF4-FFF2-40B4-BE49-F238E27FC236}">
                <a16:creationId xmlns:a16="http://schemas.microsoft.com/office/drawing/2014/main" id="{DF772910-6F65-59EE-AAC8-253F507A2A2F}"/>
              </a:ext>
            </a:extLst>
          </p:cNvPr>
          <p:cNvSpPr txBox="1"/>
          <p:nvPr userDrawn="1"/>
        </p:nvSpPr>
        <p:spPr>
          <a:xfrm>
            <a:off x="0" y="1336120"/>
            <a:ext cx="9144000" cy="5262979"/>
          </a:xfrm>
          <a:prstGeom prst="rect">
            <a:avLst/>
          </a:prstGeom>
          <a:noFill/>
        </p:spPr>
        <p:txBody>
          <a:bodyPr wrap="square">
            <a:spAutoFit/>
          </a:bodyPr>
          <a:lstStyle/>
          <a:p>
            <a:pPr algn="ctr"/>
            <a:r>
              <a:rPr lang="en-US" sz="4800" b="1" dirty="0"/>
              <a:t>Eternal God, we give you thanks for this holy mystery in which you have given yourself to us. Grant that we may go into the world in the strength of your Spirit, to give ourselves for others, in the name of Jesus Christ our Lord, Amen. </a:t>
            </a:r>
          </a:p>
        </p:txBody>
      </p:sp>
    </p:spTree>
    <p:extLst>
      <p:ext uri="{BB962C8B-B14F-4D97-AF65-F5344CB8AC3E}">
        <p14:creationId xmlns:p14="http://schemas.microsoft.com/office/powerpoint/2010/main" val="414076011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0_Call to Worship Responses">
    <p:spTree>
      <p:nvGrpSpPr>
        <p:cNvPr id="1" name=""/>
        <p:cNvGrpSpPr/>
        <p:nvPr/>
      </p:nvGrpSpPr>
      <p:grpSpPr>
        <a:xfrm>
          <a:off x="0" y="0"/>
          <a:ext cx="0" cy="0"/>
          <a:chOff x="0" y="0"/>
          <a:chExt cx="0" cy="0"/>
        </a:xfrm>
      </p:grpSpPr>
      <p:pic>
        <p:nvPicPr>
          <p:cNvPr id="3074" name="Picture 2" descr="1,900+ Bible By Window Light Stock Photos, Pictures &amp; Royalty-Free Images -  iStock">
            <a:extLst>
              <a:ext uri="{FF2B5EF4-FFF2-40B4-BE49-F238E27FC236}">
                <a16:creationId xmlns:a16="http://schemas.microsoft.com/office/drawing/2014/main" id="{CFC89D73-694A-5032-63A8-64464A671671}"/>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2782669"/>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392595" y="58438"/>
            <a:ext cx="8358809" cy="769441"/>
          </a:xfrm>
          <a:prstGeom prst="rect">
            <a:avLst/>
          </a:prstGeom>
          <a:noFill/>
        </p:spPr>
        <p:txBody>
          <a:bodyPr wrap="square" rtlCol="0">
            <a:spAutoFit/>
          </a:bodyPr>
          <a:lstStyle/>
          <a:p>
            <a:pPr algn="ctr"/>
            <a:r>
              <a:rPr lang="en-US" sz="4400" b="1" dirty="0">
                <a:latin typeface="Times" pitchFamily="2" charset="0"/>
              </a:rPr>
              <a:t>Confession &amp; Pardon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2782669"/>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Tree>
    <p:extLst>
      <p:ext uri="{BB962C8B-B14F-4D97-AF65-F5344CB8AC3E}">
        <p14:creationId xmlns:p14="http://schemas.microsoft.com/office/powerpoint/2010/main" val="135411136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pening Prayer">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88E29F36-9E0B-97DA-61D8-7D822B004EB1}"/>
              </a:ext>
            </a:extLst>
          </p:cNvPr>
          <p:cNvSpPr>
            <a:spLocks noGrp="1"/>
          </p:cNvSpPr>
          <p:nvPr>
            <p:ph type="body" sz="quarter" idx="10"/>
          </p:nvPr>
        </p:nvSpPr>
        <p:spPr>
          <a:xfrm>
            <a:off x="158750" y="963613"/>
            <a:ext cx="5437188" cy="5715000"/>
          </a:xfrm>
        </p:spPr>
        <p:txBody>
          <a:bodyPr/>
          <a:lstStyle>
            <a:lvl1pPr marL="0" indent="0" algn="ctr">
              <a:buNone/>
              <a:defRPr sz="3800" b="1">
                <a:latin typeface="+mn-lt"/>
              </a:defRPr>
            </a:lvl1pPr>
          </a:lstStyle>
          <a:p>
            <a:pPr lvl="0"/>
            <a:r>
              <a:rPr lang="en-US" dirty="0"/>
              <a:t>Click to edit Master text styles</a:t>
            </a:r>
          </a:p>
        </p:txBody>
      </p:sp>
      <p:sp>
        <p:nvSpPr>
          <p:cNvPr id="11" name="TextBox 10">
            <a:extLst>
              <a:ext uri="{FF2B5EF4-FFF2-40B4-BE49-F238E27FC236}">
                <a16:creationId xmlns:a16="http://schemas.microsoft.com/office/drawing/2014/main" id="{964A4E7E-E56C-2A54-8579-13F77CDB44E3}"/>
              </a:ext>
            </a:extLst>
          </p:cNvPr>
          <p:cNvSpPr txBox="1"/>
          <p:nvPr userDrawn="1"/>
        </p:nvSpPr>
        <p:spPr>
          <a:xfrm>
            <a:off x="1853406" y="0"/>
            <a:ext cx="5437188" cy="769441"/>
          </a:xfrm>
          <a:prstGeom prst="rect">
            <a:avLst/>
          </a:prstGeom>
          <a:noFill/>
        </p:spPr>
        <p:txBody>
          <a:bodyPr wrap="square" rtlCol="0">
            <a:spAutoFit/>
          </a:bodyPr>
          <a:lstStyle/>
          <a:p>
            <a:pPr algn="ctr"/>
            <a:r>
              <a:rPr lang="en-US" sz="4400" b="1" dirty="0">
                <a:latin typeface="+mn-lt"/>
              </a:rPr>
              <a:t>OPENING PRAYER</a:t>
            </a:r>
          </a:p>
        </p:txBody>
      </p:sp>
      <p:pic>
        <p:nvPicPr>
          <p:cNvPr id="2050" name="Picture 2" descr="Love Is God's Language - Day 2 of 5">
            <a:extLst>
              <a:ext uri="{FF2B5EF4-FFF2-40B4-BE49-F238E27FC236}">
                <a16:creationId xmlns:a16="http://schemas.microsoft.com/office/drawing/2014/main" id="{C087FAFF-2E9C-EB23-075E-0DD9A99B06DD}"/>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a:fillRect/>
          </a:stretch>
        </p:blipFill>
        <p:spPr bwMode="auto">
          <a:xfrm>
            <a:off x="5759669" y="963613"/>
            <a:ext cx="3300248"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032976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EEA42F8-F502-CA40-A499-BAF51F08894E}" type="datetimeFigureOut">
              <a:rPr lang="en-US" smtClean="0"/>
              <a:t>10/21/26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B89E0-00D2-6C40-8B00-2D506419E48F}" type="slidenum">
              <a:rPr lang="en-US" smtClean="0"/>
              <a:t>‹#›</a:t>
            </a:fld>
            <a:endParaRPr lang="en-US"/>
          </a:p>
        </p:txBody>
      </p:sp>
    </p:spTree>
    <p:extLst>
      <p:ext uri="{BB962C8B-B14F-4D97-AF65-F5344CB8AC3E}">
        <p14:creationId xmlns:p14="http://schemas.microsoft.com/office/powerpoint/2010/main" val="232149877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105C0B1-F3B5-9B1B-2CA4-4CFBDF9A2011}"/>
              </a:ext>
            </a:extLst>
          </p:cNvPr>
          <p:cNvPicPr>
            <a:picLocks noChangeAspect="1"/>
          </p:cNvPicPr>
          <p:nvPr userDrawn="1"/>
        </p:nvPicPr>
        <p:blipFill>
          <a:blip r:embed="rId2">
            <a:alphaModFix amt="20000"/>
          </a:blip>
          <a:stretch>
            <a:fillRect/>
          </a:stretch>
        </p:blipFill>
        <p:spPr>
          <a:xfrm>
            <a:off x="1" y="0"/>
            <a:ext cx="9144000" cy="6858000"/>
          </a:xfrm>
          <a:prstGeom prst="rect">
            <a:avLst/>
          </a:prstGeom>
        </p:spPr>
      </p:pic>
      <p:sp>
        <p:nvSpPr>
          <p:cNvPr id="2" name="Title 1"/>
          <p:cNvSpPr>
            <a:spLocks noGrp="1"/>
          </p:cNvSpPr>
          <p:nvPr>
            <p:ph type="ctrTitle" hasCustomPrompt="1"/>
          </p:nvPr>
        </p:nvSpPr>
        <p:spPr>
          <a:xfrm>
            <a:off x="685800" y="136524"/>
            <a:ext cx="7772400" cy="879475"/>
          </a:xfrm>
        </p:spPr>
        <p:txBody>
          <a:bodyPr anchor="b"/>
          <a:lstStyle>
            <a:lvl1pPr algn="ctr">
              <a:defRPr sz="6000"/>
            </a:lvl1pPr>
          </a:lstStyle>
          <a:p>
            <a:r>
              <a:rPr lang="en-US" dirty="0"/>
              <a:t>Offertory </a:t>
            </a:r>
          </a:p>
        </p:txBody>
      </p:sp>
      <p:sp>
        <p:nvSpPr>
          <p:cNvPr id="3" name="Subtitle 2"/>
          <p:cNvSpPr>
            <a:spLocks noGrp="1"/>
          </p:cNvSpPr>
          <p:nvPr>
            <p:ph type="subTitle" idx="1"/>
          </p:nvPr>
        </p:nvSpPr>
        <p:spPr>
          <a:xfrm>
            <a:off x="685799" y="1302818"/>
            <a:ext cx="7772399" cy="3954982"/>
          </a:xfrm>
        </p:spPr>
        <p:txBody>
          <a:bodyPr/>
          <a:lstStyle>
            <a:lvl1pPr marL="0" indent="0" algn="ctr">
              <a:lnSpc>
                <a:spcPct val="150000"/>
              </a:lnSpc>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3EEA42F8-F502-CA40-A499-BAF51F08894E}" type="datetimeFigureOut">
              <a:rPr lang="en-US" smtClean="0"/>
              <a:t>10/21/26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B89E0-00D2-6C40-8B00-2D506419E48F}" type="slidenum">
              <a:rPr lang="en-US" smtClean="0"/>
              <a:t>‹#›</a:t>
            </a:fld>
            <a:endParaRPr lang="en-US"/>
          </a:p>
        </p:txBody>
      </p:sp>
    </p:spTree>
    <p:extLst>
      <p:ext uri="{BB962C8B-B14F-4D97-AF65-F5344CB8AC3E}">
        <p14:creationId xmlns:p14="http://schemas.microsoft.com/office/powerpoint/2010/main" val="345128800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59A1B8-DB7E-EC7D-93A6-5CC06887DD86}"/>
              </a:ext>
            </a:extLst>
          </p:cNvPr>
          <p:cNvPicPr>
            <a:picLocks noChangeAspect="1"/>
          </p:cNvPicPr>
          <p:nvPr userDrawn="1"/>
        </p:nvPicPr>
        <p:blipFill>
          <a:blip r:embed="rId2"/>
          <a:stretch>
            <a:fillRect/>
          </a:stretch>
        </p:blipFill>
        <p:spPr>
          <a:xfrm>
            <a:off x="-1" y="0"/>
            <a:ext cx="9201875" cy="6858000"/>
          </a:xfrm>
          <a:prstGeom prst="rect">
            <a:avLst/>
          </a:prstGeom>
        </p:spPr>
      </p:pic>
    </p:spTree>
    <p:extLst>
      <p:ext uri="{BB962C8B-B14F-4D97-AF65-F5344CB8AC3E}">
        <p14:creationId xmlns:p14="http://schemas.microsoft.com/office/powerpoint/2010/main" val="151035284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CD9AC5E-084D-AAE5-876A-C98E9F9124CF}"/>
              </a:ext>
            </a:extLst>
          </p:cNvPr>
          <p:cNvPicPr>
            <a:picLocks noChangeAspect="1"/>
          </p:cNvPicPr>
          <p:nvPr userDrawn="1"/>
        </p:nvPicPr>
        <p:blipFill>
          <a:blip r:embed="rId2"/>
          <a:stretch>
            <a:fillRect/>
          </a:stretch>
        </p:blipFill>
        <p:spPr>
          <a:xfrm>
            <a:off x="-1" y="-25782"/>
            <a:ext cx="9236468" cy="6883782"/>
          </a:xfrm>
          <a:prstGeom prst="rect">
            <a:avLst/>
          </a:prstGeom>
        </p:spPr>
      </p:pic>
    </p:spTree>
    <p:extLst>
      <p:ext uri="{BB962C8B-B14F-4D97-AF65-F5344CB8AC3E}">
        <p14:creationId xmlns:p14="http://schemas.microsoft.com/office/powerpoint/2010/main" val="68877144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pic>
        <p:nvPicPr>
          <p:cNvPr id="3074" name="Picture 2" descr="Graceful cherry blossom branches stretch across the frame, displaying clusters of delicate pink and white flowers in various stages of bloom. Cool morning light filters through the orchard, creating a fresh and peaceful atmosphere that celebrates spring's arrival. Backlit petals reveal translucent edges and soft textures, while some petals drift gently through the air, adding movement to the serene scene. The color palette features blush pink and cream petals against sage green new leaves and a pale blue sky backdrop. Sharp botanical details in the foreground gradually fade into soft bokeh, creating beautiful depth. Morning dew droplets cling to the delicate petal surfaces, enhancing the natural beauty. The composition captures the ephemeral nature of spring blossoms, symbolizing renewal, hope, and the inspiring beauty of nature's seasonal transformation.">
            <a:extLst>
              <a:ext uri="{FF2B5EF4-FFF2-40B4-BE49-F238E27FC236}">
                <a16:creationId xmlns:a16="http://schemas.microsoft.com/office/drawing/2014/main" id="{44B6B69F-B442-67F8-D862-B9862C74BAAF}"/>
              </a:ext>
            </a:extLst>
          </p:cNvPr>
          <p:cNvPicPr>
            <a:picLocks noChangeAspect="1" noChangeArrowheads="1"/>
          </p:cNvPicPr>
          <p:nvPr userDrawn="1"/>
        </p:nvPicPr>
        <p:blipFill>
          <a:blip r:embed="rId2">
            <a:alphaModFix amt="35000"/>
            <a:extLst>
              <a:ext uri="{28A0092B-C50C-407E-A947-70E740481C1C}">
                <a14:useLocalDpi xmlns:a14="http://schemas.microsoft.com/office/drawing/2010/main"/>
              </a:ext>
            </a:extLst>
          </a:blip>
          <a:srcRect/>
          <a:stretch>
            <a:fillRect/>
          </a:stretch>
        </p:blipFill>
        <p:spPr bwMode="auto">
          <a:xfrm>
            <a:off x="-9105" y="0"/>
            <a:ext cx="916220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DFF8D1B-CF9A-FBAC-CC40-C8EED261323C}"/>
              </a:ext>
            </a:extLst>
          </p:cNvPr>
          <p:cNvSpPr txBox="1"/>
          <p:nvPr userDrawn="1"/>
        </p:nvSpPr>
        <p:spPr>
          <a:xfrm>
            <a:off x="-9105" y="907938"/>
            <a:ext cx="9144000" cy="4830874"/>
          </a:xfrm>
          <a:prstGeom prst="rect">
            <a:avLst/>
          </a:prstGeom>
          <a:solidFill>
            <a:schemeClr val="accent4">
              <a:lumMod val="20000"/>
              <a:lumOff val="80000"/>
              <a:alpha val="73333"/>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lnSpc>
                <a:spcPct val="150000"/>
              </a:lnSpc>
            </a:pPr>
            <a:r>
              <a:rPr lang="en-US" sz="3500" b="1"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Our Sunday service is live-streamed, and microphones pick up sound throughout the sanctuary. Recording begins at least 15 minutes before the service to include announcements.</a:t>
            </a:r>
          </a:p>
        </p:txBody>
      </p:sp>
      <p:sp>
        <p:nvSpPr>
          <p:cNvPr id="3" name="TextBox 2">
            <a:extLst>
              <a:ext uri="{FF2B5EF4-FFF2-40B4-BE49-F238E27FC236}">
                <a16:creationId xmlns:a16="http://schemas.microsoft.com/office/drawing/2014/main" id="{FBC178D4-389E-495F-80B9-166B1A0B7B11}"/>
              </a:ext>
            </a:extLst>
          </p:cNvPr>
          <p:cNvSpPr txBox="1"/>
          <p:nvPr userDrawn="1"/>
        </p:nvSpPr>
        <p:spPr>
          <a:xfrm>
            <a:off x="532612" y="100026"/>
            <a:ext cx="8078771" cy="707886"/>
          </a:xfrm>
          <a:prstGeom prst="rect">
            <a:avLst/>
          </a:prstGeom>
          <a:noFill/>
        </p:spPr>
        <p:txBody>
          <a:bodyPr wrap="square" rtlCol="0">
            <a:spAutoFit/>
          </a:bodyPr>
          <a:lstStyle/>
          <a:p>
            <a:pPr algn="ctr"/>
            <a:r>
              <a:rPr lang="en-US" sz="4000" b="1" dirty="0">
                <a:latin typeface="Verdana" panose="020B0604030504040204" pitchFamily="34" charset="0"/>
                <a:ea typeface="Verdana" panose="020B0604030504040204" pitchFamily="34" charset="0"/>
                <a:cs typeface="Verdana" panose="020B0604030504040204" pitchFamily="34" charset="0"/>
              </a:rPr>
              <a:t>FRIENDLY REMINDER</a:t>
            </a:r>
          </a:p>
        </p:txBody>
      </p:sp>
      <p:sp>
        <p:nvSpPr>
          <p:cNvPr id="4" name="Text Placeholder 2">
            <a:extLst>
              <a:ext uri="{FF2B5EF4-FFF2-40B4-BE49-F238E27FC236}">
                <a16:creationId xmlns:a16="http://schemas.microsoft.com/office/drawing/2014/main" id="{772C3D95-F378-6518-9DE9-A6139F558D31}"/>
              </a:ext>
            </a:extLst>
          </p:cNvPr>
          <p:cNvSpPr txBox="1">
            <a:spLocks/>
          </p:cNvSpPr>
          <p:nvPr userDrawn="1"/>
        </p:nvSpPr>
        <p:spPr>
          <a:xfrm>
            <a:off x="628647" y="5956524"/>
            <a:ext cx="7886700" cy="807912"/>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a:p>
            <a:r>
              <a:rPr lang="en-US" sz="1200" b="1" dirty="0"/>
              <a:t>Security Notice: </a:t>
            </a:r>
            <a:r>
              <a:rPr lang="en-US" sz="1200" dirty="0"/>
              <a:t>There are security cameras in the fellowship hall that are recording. These are </a:t>
            </a:r>
            <a:r>
              <a:rPr lang="en-US" sz="1200" b="1" u="sng" dirty="0"/>
              <a:t>not </a:t>
            </a:r>
            <a:r>
              <a:rPr lang="en-US" sz="1200" dirty="0"/>
              <a:t>on a public system.</a:t>
            </a:r>
          </a:p>
        </p:txBody>
      </p:sp>
    </p:spTree>
    <p:extLst>
      <p:ext uri="{BB962C8B-B14F-4D97-AF65-F5344CB8AC3E}">
        <p14:creationId xmlns:p14="http://schemas.microsoft.com/office/powerpoint/2010/main" val="306012233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rayer For Illumination">
    <p:spTree>
      <p:nvGrpSpPr>
        <p:cNvPr id="1" name=""/>
        <p:cNvGrpSpPr/>
        <p:nvPr/>
      </p:nvGrpSpPr>
      <p:grpSpPr>
        <a:xfrm>
          <a:off x="0" y="0"/>
          <a:ext cx="0" cy="0"/>
          <a:chOff x="0" y="0"/>
          <a:chExt cx="0" cy="0"/>
        </a:xfrm>
      </p:grpSpPr>
      <p:pic>
        <p:nvPicPr>
          <p:cNvPr id="1026" name="Picture 2" descr="A luminous glass cross floats majestically in divine golden light, creating a peaceful and inspirational spiritual atmosphere. The 3D rendered cross features smooth beveled edges with translucent glass material that emits warm golden light from within. Soft volumetric light rays pierce through gentle atmospheric fog, while delicate light particles float dreamily around the sacred symbol. The background transitions beautifully from deep faith blue to heavenly gold, creating a cinematic gradient that enhances the ethereal mood. This minimalist modern interpretation of Christian symbolism combines clean composition with negative space, resulting in a professional stock-ready illustration. The overall aesthetic conveys hope, faith, and divine presence through its glowing elements and heavenly atmosphere, perfect for inspirational religious content.">
            <a:extLst>
              <a:ext uri="{FF2B5EF4-FFF2-40B4-BE49-F238E27FC236}">
                <a16:creationId xmlns:a16="http://schemas.microsoft.com/office/drawing/2014/main" id="{BFA27DF1-20E1-9884-CDAA-560A59B820A0}"/>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8B0E465-7E32-518F-9B40-D5E680FF8CEE}"/>
              </a:ext>
            </a:extLst>
          </p:cNvPr>
          <p:cNvSpPr txBox="1"/>
          <p:nvPr userDrawn="1"/>
        </p:nvSpPr>
        <p:spPr>
          <a:xfrm>
            <a:off x="30650" y="1060772"/>
            <a:ext cx="9082700" cy="5797228"/>
          </a:xfrm>
          <a:prstGeom prst="rect">
            <a:avLst/>
          </a:prstGeom>
          <a:noFill/>
        </p:spPr>
        <p:txBody>
          <a:bodyPr wrap="square">
            <a:spAutoFit/>
          </a:bodyPr>
          <a:lstStyle/>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Spirit of the living God, </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fall afresh on me.</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Spirit of the living God,</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 fall afresh on me.</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Melt me, mold me, fill me, use me.</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Spirit of the living God, fall afresh on me.</a:t>
            </a:r>
          </a:p>
        </p:txBody>
      </p:sp>
      <p:sp>
        <p:nvSpPr>
          <p:cNvPr id="3" name="TextBox 2">
            <a:extLst>
              <a:ext uri="{FF2B5EF4-FFF2-40B4-BE49-F238E27FC236}">
                <a16:creationId xmlns:a16="http://schemas.microsoft.com/office/drawing/2014/main" id="{1A33A1C3-4090-FDC9-E731-3A788F433CB2}"/>
              </a:ext>
            </a:extLst>
          </p:cNvPr>
          <p:cNvSpPr txBox="1"/>
          <p:nvPr userDrawn="1"/>
        </p:nvSpPr>
        <p:spPr>
          <a:xfrm>
            <a:off x="490089" y="0"/>
            <a:ext cx="8338602" cy="707886"/>
          </a:xfrm>
          <a:prstGeom prst="rect">
            <a:avLst/>
          </a:prstGeom>
          <a:noFill/>
        </p:spPr>
        <p:txBody>
          <a:bodyPr wrap="square" rtlCol="0">
            <a:spAutoFit/>
          </a:bodyPr>
          <a:lstStyle/>
          <a:p>
            <a:pPr algn="ctr"/>
            <a:r>
              <a:rPr lang="en-US" sz="4000" b="1" dirty="0">
                <a:latin typeface="Georgia" panose="02040502050405020303" pitchFamily="18" charset="0"/>
                <a:ea typeface="Verdana" panose="020B0604030504040204" pitchFamily="34" charset="0"/>
                <a:cs typeface="Verdana" panose="020B0604030504040204" pitchFamily="34" charset="0"/>
              </a:rPr>
              <a:t>PRAYER FOR ILLUMINATION</a:t>
            </a:r>
          </a:p>
        </p:txBody>
      </p:sp>
    </p:spTree>
    <p:extLst>
      <p:ext uri="{BB962C8B-B14F-4D97-AF65-F5344CB8AC3E}">
        <p14:creationId xmlns:p14="http://schemas.microsoft.com/office/powerpoint/2010/main" val="198758905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Prayer For Illumination">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E47A343C-FDF4-C318-080A-5033139E45E4}"/>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6016752" y="21027"/>
            <a:ext cx="3127247" cy="6855209"/>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764212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549D70-06F0-5ABC-9E1F-3F5670F4C63C}"/>
              </a:ext>
            </a:extLst>
          </p:cNvPr>
          <p:cNvSpPr txBox="1"/>
          <p:nvPr userDrawn="1"/>
        </p:nvSpPr>
        <p:spPr>
          <a:xfrm>
            <a:off x="5398435" y="164171"/>
            <a:ext cx="3847850" cy="841670"/>
          </a:xfrm>
          <a:prstGeom prst="rect">
            <a:avLst/>
          </a:prstGeom>
        </p:spPr>
        <p:txBody>
          <a:bodyPr vert="horz" lIns="91440" tIns="45720" rIns="91440" bIns="45720" rtlCol="0">
            <a:noAutofit/>
          </a:bodyPr>
          <a:lstStyle/>
          <a:p>
            <a:pPr algn="ctr">
              <a:spcAft>
                <a:spcPts val="600"/>
              </a:spcAft>
            </a:pPr>
            <a:r>
              <a:rPr lang="en-US" sz="3600" b="1" dirty="0">
                <a:latin typeface="Verdana" panose="020B0604030504040204" pitchFamily="34" charset="0"/>
                <a:ea typeface="Verdana" panose="020B0604030504040204" pitchFamily="34" charset="0"/>
                <a:cs typeface="Verdana" panose="020B0604030504040204" pitchFamily="34" charset="0"/>
              </a:rPr>
              <a:t>PRELUDE</a:t>
            </a:r>
          </a:p>
          <a:p>
            <a:pPr algn="ctr">
              <a:spcAft>
                <a:spcPts val="600"/>
              </a:spcAft>
            </a:pPr>
            <a:endParaRPr lang="en-US" sz="3200" dirty="0">
              <a:latin typeface="Verdana" panose="020B0604030504040204" pitchFamily="34" charset="0"/>
              <a:ea typeface="Verdana" panose="020B0604030504040204" pitchFamily="34" charset="0"/>
              <a:cs typeface="Verdana" panose="020B0604030504040204" pitchFamily="34" charset="0"/>
            </a:endParaRPr>
          </a:p>
        </p:txBody>
      </p:sp>
      <p:sp>
        <p:nvSpPr>
          <p:cNvPr id="4" name="Text Placeholder 5">
            <a:extLst>
              <a:ext uri="{FF2B5EF4-FFF2-40B4-BE49-F238E27FC236}">
                <a16:creationId xmlns:a16="http://schemas.microsoft.com/office/drawing/2014/main" id="{D483C4B2-7988-1F91-B147-BCF60F60C8DB}"/>
              </a:ext>
            </a:extLst>
          </p:cNvPr>
          <p:cNvSpPr>
            <a:spLocks noGrp="1"/>
          </p:cNvSpPr>
          <p:nvPr>
            <p:ph type="body" sz="quarter" idx="10" hasCustomPrompt="1"/>
          </p:nvPr>
        </p:nvSpPr>
        <p:spPr>
          <a:xfrm>
            <a:off x="5072698" y="1087755"/>
            <a:ext cx="3848100" cy="3879850"/>
          </a:xfrm>
        </p:spPr>
        <p:txBody>
          <a:bodyPr>
            <a:normAutofit/>
          </a:bodyPr>
          <a:lstStyle>
            <a:lvl1pPr marL="0" indent="0" algn="ctr">
              <a:lnSpc>
                <a:spcPct val="150000"/>
              </a:lnSpc>
              <a:buFontTx/>
              <a:buNone/>
              <a:defRPr sz="3000" i="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Pastor</a:t>
            </a:r>
          </a:p>
          <a:p>
            <a:pPr lvl="0"/>
            <a:endParaRPr lang="en-US" dirty="0"/>
          </a:p>
          <a:p>
            <a:pPr lvl="0"/>
            <a:r>
              <a:rPr lang="en-US" dirty="0"/>
              <a:t>Sunday</a:t>
            </a:r>
          </a:p>
          <a:p>
            <a:pPr lvl="0"/>
            <a:endParaRPr lang="en-US" dirty="0"/>
          </a:p>
          <a:p>
            <a:pPr lvl="0"/>
            <a:r>
              <a:rPr lang="en-US" dirty="0"/>
              <a:t>Date</a:t>
            </a:r>
          </a:p>
        </p:txBody>
      </p:sp>
      <p:sp>
        <p:nvSpPr>
          <p:cNvPr id="6" name="TextBox 5">
            <a:extLst>
              <a:ext uri="{FF2B5EF4-FFF2-40B4-BE49-F238E27FC236}">
                <a16:creationId xmlns:a16="http://schemas.microsoft.com/office/drawing/2014/main" id="{F883699D-D2EC-A64B-4D6E-9A2AD15C6EAB}"/>
              </a:ext>
            </a:extLst>
          </p:cNvPr>
          <p:cNvSpPr txBox="1"/>
          <p:nvPr userDrawn="1"/>
        </p:nvSpPr>
        <p:spPr>
          <a:xfrm>
            <a:off x="4560783" y="4967605"/>
            <a:ext cx="4871930" cy="1092607"/>
          </a:xfrm>
          <a:prstGeom prst="rect">
            <a:avLst/>
          </a:prstGeom>
          <a:noFill/>
        </p:spPr>
        <p:txBody>
          <a:bodyPr wrap="square">
            <a:spAutoFit/>
          </a:bodyPr>
          <a:lstStyle/>
          <a:p>
            <a:pPr algn="ctr">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CCLI License:</a:t>
            </a:r>
          </a:p>
          <a:p>
            <a:pPr algn="ctr">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3430384-01-1829</a:t>
            </a:r>
          </a:p>
        </p:txBody>
      </p:sp>
      <p:sp>
        <p:nvSpPr>
          <p:cNvPr id="5" name="Text Placeholder 2">
            <a:extLst>
              <a:ext uri="{FF2B5EF4-FFF2-40B4-BE49-F238E27FC236}">
                <a16:creationId xmlns:a16="http://schemas.microsoft.com/office/drawing/2014/main" id="{61ED2ED3-A146-EF11-DC2D-CE05F2947A47}"/>
              </a:ext>
            </a:extLst>
          </p:cNvPr>
          <p:cNvSpPr txBox="1">
            <a:spLocks/>
          </p:cNvSpPr>
          <p:nvPr userDrawn="1"/>
        </p:nvSpPr>
        <p:spPr>
          <a:xfrm>
            <a:off x="0" y="6492874"/>
            <a:ext cx="91440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spTree>
    <p:extLst>
      <p:ext uri="{BB962C8B-B14F-4D97-AF65-F5344CB8AC3E}">
        <p14:creationId xmlns:p14="http://schemas.microsoft.com/office/powerpoint/2010/main" val="115873893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2" name="Picture 2" descr="Radiant Christ&quot; Religious Stained Glass Window">
            <a:extLst>
              <a:ext uri="{FF2B5EF4-FFF2-40B4-BE49-F238E27FC236}">
                <a16:creationId xmlns:a16="http://schemas.microsoft.com/office/drawing/2014/main" id="{5E9159D1-49C4-17C2-7868-4A6005306DF7}"/>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182880" y="203381"/>
            <a:ext cx="3604962" cy="645123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004A630-2F22-1030-9F77-F97CF8CF1EE6}"/>
              </a:ext>
            </a:extLst>
          </p:cNvPr>
          <p:cNvSpPr txBox="1"/>
          <p:nvPr userDrawn="1"/>
        </p:nvSpPr>
        <p:spPr>
          <a:xfrm>
            <a:off x="4008405" y="1497702"/>
            <a:ext cx="4769835" cy="3862596"/>
          </a:xfrm>
          <a:prstGeom prst="rect">
            <a:avLst/>
          </a:prstGeom>
          <a:noFill/>
        </p:spPr>
        <p:txBody>
          <a:bodyPr wrap="square" rtlCol="0">
            <a:spAutoFit/>
          </a:bodyPr>
          <a:lstStyle/>
          <a:p>
            <a:pPr algn="ctr"/>
            <a:r>
              <a:rPr lang="en-US" sz="3500" dirty="0">
                <a:latin typeface="Verdana" panose="020B0604030504040204" pitchFamily="34" charset="0"/>
                <a:ea typeface="Verdana" panose="020B0604030504040204" pitchFamily="34" charset="0"/>
                <a:cs typeface="Verdana" panose="020B0604030504040204" pitchFamily="34" charset="0"/>
              </a:rPr>
              <a:t>WELCOME,</a:t>
            </a:r>
          </a:p>
          <a:p>
            <a:pPr algn="ctr"/>
            <a:endParaRPr lang="en-US" sz="3500" dirty="0">
              <a:latin typeface="Verdana" panose="020B0604030504040204" pitchFamily="34" charset="0"/>
              <a:ea typeface="Verdana" panose="020B0604030504040204" pitchFamily="34" charset="0"/>
              <a:cs typeface="Verdana" panose="020B0604030504040204" pitchFamily="34" charset="0"/>
            </a:endParaRPr>
          </a:p>
          <a:p>
            <a:pPr algn="ctr"/>
            <a:r>
              <a:rPr lang="en-US" sz="3500" dirty="0">
                <a:latin typeface="Verdana" panose="020B0604030504040204" pitchFamily="34" charset="0"/>
                <a:ea typeface="Verdana" panose="020B0604030504040204" pitchFamily="34" charset="0"/>
                <a:cs typeface="Verdana" panose="020B0604030504040204" pitchFamily="34" charset="0"/>
              </a:rPr>
              <a:t>ANNOUNCEMENTS,</a:t>
            </a:r>
          </a:p>
          <a:p>
            <a:pPr algn="ctr"/>
            <a:endParaRPr lang="en-US" sz="3500" dirty="0">
              <a:latin typeface="Verdana" panose="020B0604030504040204" pitchFamily="34" charset="0"/>
              <a:ea typeface="Verdana" panose="020B0604030504040204" pitchFamily="34" charset="0"/>
              <a:cs typeface="Verdana" panose="020B0604030504040204" pitchFamily="34" charset="0"/>
            </a:endParaRPr>
          </a:p>
          <a:p>
            <a:pPr algn="ctr"/>
            <a:r>
              <a:rPr lang="en-US" sz="3500" dirty="0">
                <a:latin typeface="Verdana" panose="020B0604030504040204" pitchFamily="34" charset="0"/>
                <a:ea typeface="Verdana" panose="020B0604030504040204" pitchFamily="34" charset="0"/>
                <a:cs typeface="Verdana" panose="020B0604030504040204" pitchFamily="34" charset="0"/>
              </a:rPr>
              <a:t>&amp;</a:t>
            </a:r>
          </a:p>
          <a:p>
            <a:pPr algn="ctr"/>
            <a:endParaRPr lang="en-US" sz="3500" dirty="0">
              <a:latin typeface="Verdana" panose="020B0604030504040204" pitchFamily="34" charset="0"/>
              <a:ea typeface="Verdana" panose="020B0604030504040204" pitchFamily="34" charset="0"/>
              <a:cs typeface="Verdana" panose="020B0604030504040204" pitchFamily="34" charset="0"/>
            </a:endParaRPr>
          </a:p>
          <a:p>
            <a:pPr algn="ctr"/>
            <a:r>
              <a:rPr lang="en-US" sz="3500" dirty="0">
                <a:latin typeface="Verdana" panose="020B0604030504040204" pitchFamily="34" charset="0"/>
                <a:ea typeface="Verdana" panose="020B0604030504040204" pitchFamily="34" charset="0"/>
                <a:cs typeface="Verdana" panose="020B0604030504040204" pitchFamily="34" charset="0"/>
              </a:rPr>
              <a:t>CELEBRATIONS</a:t>
            </a:r>
          </a:p>
        </p:txBody>
      </p:sp>
      <p:sp>
        <p:nvSpPr>
          <p:cNvPr id="4" name="Text Placeholder 2">
            <a:extLst>
              <a:ext uri="{FF2B5EF4-FFF2-40B4-BE49-F238E27FC236}">
                <a16:creationId xmlns:a16="http://schemas.microsoft.com/office/drawing/2014/main" id="{D64E92FD-AC50-5EA9-4BFF-F3944C35E10C}"/>
              </a:ext>
            </a:extLst>
          </p:cNvPr>
          <p:cNvSpPr txBox="1">
            <a:spLocks/>
          </p:cNvSpPr>
          <p:nvPr userDrawn="1"/>
        </p:nvSpPr>
        <p:spPr>
          <a:xfrm>
            <a:off x="628650" y="6492874"/>
            <a:ext cx="78867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spTree>
    <p:extLst>
      <p:ext uri="{BB962C8B-B14F-4D97-AF65-F5344CB8AC3E}">
        <p14:creationId xmlns:p14="http://schemas.microsoft.com/office/powerpoint/2010/main" val="53999734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4095672-0FCA-A244-1422-ECCD6A432B05}"/>
              </a:ext>
            </a:extLst>
          </p:cNvPr>
          <p:cNvSpPr txBox="1"/>
          <p:nvPr userDrawn="1"/>
        </p:nvSpPr>
        <p:spPr>
          <a:xfrm>
            <a:off x="822960" y="2574920"/>
            <a:ext cx="7498080" cy="1708160"/>
          </a:xfrm>
          <a:prstGeom prst="rect">
            <a:avLst/>
          </a:prstGeom>
          <a:noFill/>
        </p:spPr>
        <p:txBody>
          <a:bodyPr wrap="square">
            <a:spAutoFit/>
          </a:bodyPr>
          <a:lstStyle/>
          <a:p>
            <a:pPr algn="ctr"/>
            <a:r>
              <a:rPr lang="en-US" sz="3500" b="1" i="1" dirty="0">
                <a:latin typeface="Verdana" panose="020B0604030504040204" pitchFamily="34" charset="0"/>
                <a:ea typeface="Verdana" panose="020B0604030504040204" pitchFamily="34" charset="0"/>
                <a:cs typeface="Verdana" panose="020B0604030504040204" pitchFamily="34" charset="0"/>
              </a:rPr>
              <a:t>Please continue to stand as </a:t>
            </a:r>
          </a:p>
          <a:p>
            <a:pPr algn="ctr"/>
            <a:r>
              <a:rPr lang="en-US" sz="3500" b="1" i="1" dirty="0">
                <a:latin typeface="Verdana" panose="020B0604030504040204" pitchFamily="34" charset="0"/>
                <a:ea typeface="Verdana" panose="020B0604030504040204" pitchFamily="34" charset="0"/>
                <a:cs typeface="Verdana" panose="020B0604030504040204" pitchFamily="34" charset="0"/>
              </a:rPr>
              <a:t>you are able and comfortable. </a:t>
            </a:r>
            <a:endParaRPr lang="en-US" sz="3500" dirty="0">
              <a:latin typeface="Verdana" panose="020B0604030504040204" pitchFamily="34" charset="0"/>
              <a:ea typeface="Verdana" panose="020B0604030504040204" pitchFamily="34" charset="0"/>
              <a:cs typeface="Verdana" panose="020B0604030504040204" pitchFamily="34" charset="0"/>
            </a:endParaRPr>
          </a:p>
        </p:txBody>
      </p:sp>
      <p:sp>
        <p:nvSpPr>
          <p:cNvPr id="16" name="TextBox 15">
            <a:extLst>
              <a:ext uri="{FF2B5EF4-FFF2-40B4-BE49-F238E27FC236}">
                <a16:creationId xmlns:a16="http://schemas.microsoft.com/office/drawing/2014/main" id="{79DB8BDE-ACAF-4FCD-726F-75757E748293}"/>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416300620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5769721"/>
          </a:xfrm>
          <a:prstGeom prst="rect">
            <a:avLst/>
          </a:prstGeom>
          <a:noFill/>
        </p:spPr>
        <p:txBody>
          <a:bodyPr wrap="square">
            <a:spAutoFit/>
          </a:bodyPr>
          <a:lstStyle/>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Christ our Lord invites to his table all who love him, who earnestly repent of their sin and seek to live in peace with one another.  </a:t>
            </a:r>
          </a:p>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Therefore, let us confess our sin before God and one another.</a:t>
            </a:r>
          </a:p>
          <a:p>
            <a:pPr algn="l">
              <a:lnSpc>
                <a:spcPct val="150000"/>
              </a:lnSpc>
              <a:spcAft>
                <a:spcPts val="600"/>
              </a:spcAft>
            </a:pPr>
            <a:endPar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lgn="l">
              <a:lnSpc>
                <a:spcPct val="150000"/>
              </a:lnSpc>
              <a:spcAft>
                <a:spcPts val="600"/>
              </a:spcAft>
            </a:pPr>
            <a:endPar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Leader:</a:t>
            </a:r>
          </a:p>
        </p:txBody>
      </p:sp>
      <p:sp>
        <p:nvSpPr>
          <p:cNvPr id="3" name="TextBox 2">
            <a:extLst>
              <a:ext uri="{FF2B5EF4-FFF2-40B4-BE49-F238E27FC236}">
                <a16:creationId xmlns:a16="http://schemas.microsoft.com/office/drawing/2014/main" id="{E1C9F0C7-8901-5FAF-B42C-08DD2420498E}"/>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17115779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79804"/>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3538405"/>
          </a:xfrm>
          <a:prstGeom prst="rect">
            <a:avLst/>
          </a:prstGeom>
          <a:noFill/>
        </p:spPr>
        <p:txBody>
          <a:bodyPr wrap="square">
            <a:spAutoFit/>
          </a:bodyPr>
          <a:lstStyle/>
          <a:p>
            <a:pPr marL="465138" indent="-454025">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Merciful God, we confess that we have not loved you with our whole heart.</a:t>
            </a:r>
          </a:p>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We have failed to be an obedient church.</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3" name="TextBox 2">
            <a:extLst>
              <a:ext uri="{FF2B5EF4-FFF2-40B4-BE49-F238E27FC236}">
                <a16:creationId xmlns:a16="http://schemas.microsoft.com/office/drawing/2014/main" id="{39C13B60-CFCA-4F5F-A12F-B252BB39214F}"/>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8372678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4153958"/>
          </a:xfrm>
          <a:prstGeom prst="rect">
            <a:avLst/>
          </a:prstGeom>
          <a:noFill/>
        </p:spPr>
        <p:txBody>
          <a:bodyPr wrap="square">
            <a:spAutoFit/>
          </a:bodyPr>
          <a:lstStyle/>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We have not done your will, we have broken your law, we have rebelled against your love, we have not loved our neighbors, and we have not heard the cry of the needy.</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3" name="TextBox 2">
            <a:extLst>
              <a:ext uri="{FF2B5EF4-FFF2-40B4-BE49-F238E27FC236}">
                <a16:creationId xmlns:a16="http://schemas.microsoft.com/office/drawing/2014/main" id="{E08D9D9B-5D25-28B8-6411-88801064E1A0}"/>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209457658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3692293"/>
          </a:xfrm>
          <a:prstGeom prst="rect">
            <a:avLst/>
          </a:prstGeom>
          <a:noFill/>
        </p:spPr>
        <p:txBody>
          <a:bodyPr wrap="square">
            <a:spAutoFit/>
          </a:bodyPr>
          <a:lstStyle/>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Forgive us, we pray.</a:t>
            </a:r>
          </a:p>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Free us for joyful obedience,</a:t>
            </a:r>
          </a:p>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	through Jesus Christ our Lord.</a:t>
            </a:r>
          </a:p>
          <a:p>
            <a:pPr>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Amen. </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3" name="TextBox 2">
            <a:extLst>
              <a:ext uri="{FF2B5EF4-FFF2-40B4-BE49-F238E27FC236}">
                <a16:creationId xmlns:a16="http://schemas.microsoft.com/office/drawing/2014/main" id="{42721AD0-6258-7527-0C71-CC94C8059743}"/>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5413158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5028"/>
            <a:ext cx="6962017" cy="4307782"/>
          </a:xfrm>
          <a:prstGeom prst="rect">
            <a:avLst/>
          </a:prstGeom>
          <a:noFill/>
        </p:spPr>
        <p:txBody>
          <a:bodyPr wrap="square">
            <a:spAutoFit/>
          </a:bodyPr>
          <a:lstStyle/>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Hear the good news:</a:t>
            </a:r>
          </a:p>
          <a:p>
            <a:pPr marL="465138"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Christ died for us while we were yet sinners; that proves God’s love toward us.</a:t>
            </a:r>
          </a:p>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In the name of Jesus Christ, you are forgiven!  </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Leader:</a:t>
            </a:r>
          </a:p>
        </p:txBody>
      </p:sp>
      <p:sp>
        <p:nvSpPr>
          <p:cNvPr id="3" name="TextBox 2">
            <a:extLst>
              <a:ext uri="{FF2B5EF4-FFF2-40B4-BE49-F238E27FC236}">
                <a16:creationId xmlns:a16="http://schemas.microsoft.com/office/drawing/2014/main" id="{112895A5-9D85-5DE7-DF1D-5C19CE6BD5E9}"/>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58807248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1383969"/>
          </a:xfrm>
          <a:prstGeom prst="rect">
            <a:avLst/>
          </a:prstGeom>
          <a:noFill/>
        </p:spPr>
        <p:txBody>
          <a:bodyPr wrap="square">
            <a:spAutoFit/>
          </a:bodyPr>
          <a:lstStyle/>
          <a:p>
            <a:pPr algn="l">
              <a:lnSpc>
                <a:spcPct val="150000"/>
              </a:lnSpc>
              <a:spcAft>
                <a:spcPts val="600"/>
              </a:spcAft>
            </a:pPr>
            <a:r>
              <a:rPr lang="en-US" sz="3000" b="1" dirty="0">
                <a:solidFill>
                  <a:schemeClr val="tx1"/>
                </a:solidFill>
                <a:latin typeface="Verdana" panose="020B0604030504040204" pitchFamily="34" charset="0"/>
                <a:ea typeface="Verdana" panose="020B0604030504040204" pitchFamily="34" charset="0"/>
                <a:cs typeface="Verdana" panose="020B0604030504040204" pitchFamily="34" charset="0"/>
              </a:rPr>
              <a:t>In the name of Jesus Christ, you are forgiven. </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4" name="TextBox 3">
            <a:extLst>
              <a:ext uri="{FF2B5EF4-FFF2-40B4-BE49-F238E27FC236}">
                <a16:creationId xmlns:a16="http://schemas.microsoft.com/office/drawing/2014/main" id="{D477B4A1-A68C-8F62-1A34-70A866E6E548}"/>
              </a:ext>
            </a:extLst>
          </p:cNvPr>
          <p:cNvSpPr txBox="1"/>
          <p:nvPr userDrawn="1"/>
        </p:nvSpPr>
        <p:spPr>
          <a:xfrm>
            <a:off x="1786696" y="4173343"/>
            <a:ext cx="7002339" cy="691471"/>
          </a:xfrm>
          <a:prstGeom prst="rect">
            <a:avLst/>
          </a:prstGeom>
          <a:noFill/>
        </p:spPr>
        <p:txBody>
          <a:bodyPr wrap="square">
            <a:spAutoFit/>
          </a:bodyPr>
          <a:lstStyle/>
          <a:p>
            <a:pPr algn="l">
              <a:lnSpc>
                <a:spcPct val="150000"/>
              </a:lnSpc>
              <a:spcAft>
                <a:spcPts val="600"/>
              </a:spcAft>
            </a:pPr>
            <a:r>
              <a:rPr lang="en-US" sz="3000" b="1" dirty="0">
                <a:solidFill>
                  <a:schemeClr val="tx1"/>
                </a:solidFill>
                <a:latin typeface="Verdana" panose="020B0604030504040204" pitchFamily="34" charset="0"/>
                <a:ea typeface="Verdana" panose="020B0604030504040204" pitchFamily="34" charset="0"/>
                <a:cs typeface="Verdana" panose="020B0604030504040204" pitchFamily="34" charset="0"/>
              </a:rPr>
              <a:t>Glory to God. Amen</a:t>
            </a:r>
          </a:p>
        </p:txBody>
      </p:sp>
      <p:sp>
        <p:nvSpPr>
          <p:cNvPr id="6" name="TextBox 5">
            <a:extLst>
              <a:ext uri="{FF2B5EF4-FFF2-40B4-BE49-F238E27FC236}">
                <a16:creationId xmlns:a16="http://schemas.microsoft.com/office/drawing/2014/main" id="{FB9D41F7-DB80-6757-ED69-69E49B21071A}"/>
              </a:ext>
            </a:extLst>
          </p:cNvPr>
          <p:cNvSpPr txBox="1"/>
          <p:nvPr userDrawn="1"/>
        </p:nvSpPr>
        <p:spPr>
          <a:xfrm>
            <a:off x="131763" y="4218997"/>
            <a:ext cx="1654933" cy="646331"/>
          </a:xfrm>
          <a:prstGeom prst="rect">
            <a:avLst/>
          </a:prstGeom>
          <a:noFill/>
        </p:spPr>
        <p:txBody>
          <a:bodyPr wrap="square" rtlCol="0">
            <a:spAutoFit/>
          </a:bodyPr>
          <a:lstStyle/>
          <a:p>
            <a:pPr algn="r"/>
            <a:r>
              <a:rPr lang="en-US" sz="3600" i="1" dirty="0">
                <a:solidFill>
                  <a:schemeClr val="accent1"/>
                </a:solidFill>
                <a:latin typeface="Times" pitchFamily="2" charset="0"/>
              </a:rPr>
              <a:t>All:</a:t>
            </a:r>
          </a:p>
        </p:txBody>
      </p:sp>
      <p:sp>
        <p:nvSpPr>
          <p:cNvPr id="7" name="TextBox 6">
            <a:extLst>
              <a:ext uri="{FF2B5EF4-FFF2-40B4-BE49-F238E27FC236}">
                <a16:creationId xmlns:a16="http://schemas.microsoft.com/office/drawing/2014/main" id="{9FE122B5-250D-4427-9D3B-6E5030C484F9}"/>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45616240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661308"/>
            <a:ext cx="7262650" cy="5983689"/>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The Lord be with you.</a:t>
            </a:r>
          </a:p>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And also with you.</a:t>
            </a:r>
          </a:p>
          <a:p>
            <a:pPr>
              <a:lnSpc>
                <a:spcPct val="200000"/>
              </a:lnSpc>
            </a:pPr>
            <a:r>
              <a:rPr lang="en-US" sz="2800" b="0" dirty="0">
                <a:latin typeface="Verdana" panose="020B0604030504040204" pitchFamily="34" charset="0"/>
                <a:ea typeface="Verdana" panose="020B0604030504040204" pitchFamily="34" charset="0"/>
                <a:cs typeface="Verdana" panose="020B0604030504040204" pitchFamily="34" charset="0"/>
              </a:rPr>
              <a:t>Lift up your hearts.</a:t>
            </a:r>
          </a:p>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We Lift them up to the Lord.</a:t>
            </a:r>
          </a:p>
          <a:p>
            <a:pPr>
              <a:lnSpc>
                <a:spcPct val="200000"/>
              </a:lnSpc>
            </a:pPr>
            <a:r>
              <a:rPr lang="en-US" sz="2800" b="0" dirty="0">
                <a:latin typeface="Verdana" panose="020B0604030504040204" pitchFamily="34" charset="0"/>
                <a:ea typeface="Verdana" panose="020B0604030504040204" pitchFamily="34" charset="0"/>
                <a:cs typeface="Verdana" panose="020B0604030504040204" pitchFamily="34" charset="0"/>
              </a:rPr>
              <a:t>Let us give thanks to the Lord our God.</a:t>
            </a:r>
          </a:p>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It is right to give our thanks and praise.</a:t>
            </a:r>
          </a:p>
        </p:txBody>
      </p:sp>
      <p:sp>
        <p:nvSpPr>
          <p:cNvPr id="8" name="TextBox 7">
            <a:extLst>
              <a:ext uri="{FF2B5EF4-FFF2-40B4-BE49-F238E27FC236}">
                <a16:creationId xmlns:a16="http://schemas.microsoft.com/office/drawing/2014/main" id="{ED7A3AE1-4FEA-ED4D-28DC-ACF57BE0E3DC}"/>
              </a:ext>
            </a:extLst>
          </p:cNvPr>
          <p:cNvSpPr txBox="1"/>
          <p:nvPr userDrawn="1"/>
        </p:nvSpPr>
        <p:spPr>
          <a:xfrm>
            <a:off x="84063" y="1779814"/>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9" name="TextBox 8">
            <a:extLst>
              <a:ext uri="{FF2B5EF4-FFF2-40B4-BE49-F238E27FC236}">
                <a16:creationId xmlns:a16="http://schemas.microsoft.com/office/drawing/2014/main" id="{EB11CF6B-0D47-2142-9FB6-F74308C61BD8}"/>
              </a:ext>
            </a:extLst>
          </p:cNvPr>
          <p:cNvSpPr txBox="1"/>
          <p:nvPr userDrawn="1"/>
        </p:nvSpPr>
        <p:spPr>
          <a:xfrm>
            <a:off x="84063" y="3452318"/>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10" name="TextBox 9">
            <a:extLst>
              <a:ext uri="{FF2B5EF4-FFF2-40B4-BE49-F238E27FC236}">
                <a16:creationId xmlns:a16="http://schemas.microsoft.com/office/drawing/2014/main" id="{B470C5EB-AB10-C329-4B85-A1832ED2320A}"/>
              </a:ext>
            </a:extLst>
          </p:cNvPr>
          <p:cNvSpPr txBox="1"/>
          <p:nvPr userDrawn="1"/>
        </p:nvSpPr>
        <p:spPr>
          <a:xfrm>
            <a:off x="84062" y="5197929"/>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11" name="TextBox 10">
            <a:extLst>
              <a:ext uri="{FF2B5EF4-FFF2-40B4-BE49-F238E27FC236}">
                <a16:creationId xmlns:a16="http://schemas.microsoft.com/office/drawing/2014/main" id="{0EEF4D61-C1EF-F8DD-CD6C-170CE8C989EA}"/>
              </a:ext>
            </a:extLst>
          </p:cNvPr>
          <p:cNvSpPr txBox="1"/>
          <p:nvPr userDrawn="1"/>
        </p:nvSpPr>
        <p:spPr>
          <a:xfrm>
            <a:off x="303713" y="943562"/>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
        <p:nvSpPr>
          <p:cNvPr id="12" name="TextBox 11">
            <a:extLst>
              <a:ext uri="{FF2B5EF4-FFF2-40B4-BE49-F238E27FC236}">
                <a16:creationId xmlns:a16="http://schemas.microsoft.com/office/drawing/2014/main" id="{4C05C5E5-BE65-FF16-A7C4-78FAD747A906}"/>
              </a:ext>
            </a:extLst>
          </p:cNvPr>
          <p:cNvSpPr txBox="1"/>
          <p:nvPr userDrawn="1"/>
        </p:nvSpPr>
        <p:spPr>
          <a:xfrm>
            <a:off x="303713" y="2616066"/>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
        <p:nvSpPr>
          <p:cNvPr id="13" name="TextBox 12">
            <a:extLst>
              <a:ext uri="{FF2B5EF4-FFF2-40B4-BE49-F238E27FC236}">
                <a16:creationId xmlns:a16="http://schemas.microsoft.com/office/drawing/2014/main" id="{DA280475-D1B6-E9C7-0F16-EF2285AFA445}"/>
              </a:ext>
            </a:extLst>
          </p:cNvPr>
          <p:cNvSpPr txBox="1"/>
          <p:nvPr userDrawn="1"/>
        </p:nvSpPr>
        <p:spPr>
          <a:xfrm>
            <a:off x="303713" y="4361677"/>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Tree>
    <p:extLst>
      <p:ext uri="{BB962C8B-B14F-4D97-AF65-F5344CB8AC3E}">
        <p14:creationId xmlns:p14="http://schemas.microsoft.com/office/powerpoint/2010/main" val="306282148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1497560"/>
            <a:ext cx="7262650" cy="3398366"/>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And so, with your people on earth and all the company of heaven we praise your name and join their unending hymn:</a:t>
            </a:r>
          </a:p>
        </p:txBody>
      </p:sp>
      <p:sp>
        <p:nvSpPr>
          <p:cNvPr id="11" name="TextBox 10">
            <a:extLst>
              <a:ext uri="{FF2B5EF4-FFF2-40B4-BE49-F238E27FC236}">
                <a16:creationId xmlns:a16="http://schemas.microsoft.com/office/drawing/2014/main" id="{0EEF4D61-C1EF-F8DD-CD6C-170CE8C989EA}"/>
              </a:ext>
            </a:extLst>
          </p:cNvPr>
          <p:cNvSpPr txBox="1"/>
          <p:nvPr userDrawn="1"/>
        </p:nvSpPr>
        <p:spPr>
          <a:xfrm>
            <a:off x="213906" y="1743662"/>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Tree>
    <p:extLst>
      <p:ext uri="{BB962C8B-B14F-4D97-AF65-F5344CB8AC3E}">
        <p14:creationId xmlns:p14="http://schemas.microsoft.com/office/powerpoint/2010/main" val="200527227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868042"/>
            <a:ext cx="7262650" cy="5121915"/>
          </a:xfrm>
          <a:prstGeom prst="rect">
            <a:avLst/>
          </a:prstGeom>
          <a:noFill/>
        </p:spPr>
        <p:txBody>
          <a:bodyPr wrap="square" rtlCol="0">
            <a:spAutoFit/>
          </a:bodyPr>
          <a:lstStyle/>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Holy, holy, holy Lord, God of power and might, heaven and earth are full of your glory. Hosanna in the highest. Blessed is he who comes in the name of the Lord. Hosanna in the highest. </a:t>
            </a:r>
          </a:p>
        </p:txBody>
      </p:sp>
      <p:sp>
        <p:nvSpPr>
          <p:cNvPr id="8" name="TextBox 7">
            <a:extLst>
              <a:ext uri="{FF2B5EF4-FFF2-40B4-BE49-F238E27FC236}">
                <a16:creationId xmlns:a16="http://schemas.microsoft.com/office/drawing/2014/main" id="{ED7A3AE1-4FEA-ED4D-28DC-ACF57BE0E3DC}"/>
              </a:ext>
            </a:extLst>
          </p:cNvPr>
          <p:cNvSpPr txBox="1"/>
          <p:nvPr userDrawn="1"/>
        </p:nvSpPr>
        <p:spPr>
          <a:xfrm>
            <a:off x="84063" y="1102178"/>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Tree>
    <p:extLst>
      <p:ext uri="{BB962C8B-B14F-4D97-AF65-F5344CB8AC3E}">
        <p14:creationId xmlns:p14="http://schemas.microsoft.com/office/powerpoint/2010/main" val="370665225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689295"/>
            <a:ext cx="7262650" cy="5121915"/>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And so, in remembrance of these your mighty acts in Jesus Christ, we offer ourselves in praise and thanksgiving as a holy and living sacrifice, in union with Christ’s offering for us, as we proclaim the mystery of faith. </a:t>
            </a:r>
          </a:p>
        </p:txBody>
      </p:sp>
      <p:sp>
        <p:nvSpPr>
          <p:cNvPr id="11" name="TextBox 10">
            <a:extLst>
              <a:ext uri="{FF2B5EF4-FFF2-40B4-BE49-F238E27FC236}">
                <a16:creationId xmlns:a16="http://schemas.microsoft.com/office/drawing/2014/main" id="{0EEF4D61-C1EF-F8DD-CD6C-170CE8C989EA}"/>
              </a:ext>
            </a:extLst>
          </p:cNvPr>
          <p:cNvSpPr txBox="1"/>
          <p:nvPr userDrawn="1"/>
        </p:nvSpPr>
        <p:spPr>
          <a:xfrm>
            <a:off x="213906" y="932490"/>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Tree>
    <p:extLst>
      <p:ext uri="{BB962C8B-B14F-4D97-AF65-F5344CB8AC3E}">
        <p14:creationId xmlns:p14="http://schemas.microsoft.com/office/powerpoint/2010/main" val="388939335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868042"/>
            <a:ext cx="7262650" cy="1674817"/>
          </a:xfrm>
          <a:prstGeom prst="rect">
            <a:avLst/>
          </a:prstGeom>
          <a:noFill/>
        </p:spPr>
        <p:txBody>
          <a:bodyPr wrap="square" rtlCol="0">
            <a:spAutoFit/>
          </a:bodyPr>
          <a:lstStyle/>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Christ has died; Christ is risen; Christ will come again.</a:t>
            </a:r>
          </a:p>
        </p:txBody>
      </p:sp>
      <p:sp>
        <p:nvSpPr>
          <p:cNvPr id="8" name="TextBox 7">
            <a:extLst>
              <a:ext uri="{FF2B5EF4-FFF2-40B4-BE49-F238E27FC236}">
                <a16:creationId xmlns:a16="http://schemas.microsoft.com/office/drawing/2014/main" id="{ED7A3AE1-4FEA-ED4D-28DC-ACF57BE0E3DC}"/>
              </a:ext>
            </a:extLst>
          </p:cNvPr>
          <p:cNvSpPr txBox="1"/>
          <p:nvPr userDrawn="1"/>
        </p:nvSpPr>
        <p:spPr>
          <a:xfrm>
            <a:off x="84063" y="1102178"/>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2" name="TextBox 1">
            <a:extLst>
              <a:ext uri="{FF2B5EF4-FFF2-40B4-BE49-F238E27FC236}">
                <a16:creationId xmlns:a16="http://schemas.microsoft.com/office/drawing/2014/main" id="{323917E5-AA52-6631-BC8E-1407F7D00834}"/>
              </a:ext>
            </a:extLst>
          </p:cNvPr>
          <p:cNvSpPr txBox="1"/>
          <p:nvPr userDrawn="1"/>
        </p:nvSpPr>
        <p:spPr>
          <a:xfrm>
            <a:off x="148983" y="3013500"/>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
        <p:nvSpPr>
          <p:cNvPr id="3" name="TextBox 2">
            <a:extLst>
              <a:ext uri="{FF2B5EF4-FFF2-40B4-BE49-F238E27FC236}">
                <a16:creationId xmlns:a16="http://schemas.microsoft.com/office/drawing/2014/main" id="{C817189B-859D-214F-6911-E9C7CF8863DF}"/>
              </a:ext>
            </a:extLst>
          </p:cNvPr>
          <p:cNvSpPr txBox="1"/>
          <p:nvPr userDrawn="1"/>
        </p:nvSpPr>
        <p:spPr>
          <a:xfrm>
            <a:off x="1881349" y="2730090"/>
            <a:ext cx="7262650" cy="1674817"/>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All Honor and glory is yours, Almighty God, now and for ever. </a:t>
            </a:r>
          </a:p>
        </p:txBody>
      </p:sp>
      <p:sp>
        <p:nvSpPr>
          <p:cNvPr id="4" name="TextBox 3">
            <a:extLst>
              <a:ext uri="{FF2B5EF4-FFF2-40B4-BE49-F238E27FC236}">
                <a16:creationId xmlns:a16="http://schemas.microsoft.com/office/drawing/2014/main" id="{821211B9-FDFC-2967-5430-2E5CDBCAF685}"/>
              </a:ext>
            </a:extLst>
          </p:cNvPr>
          <p:cNvSpPr txBox="1"/>
          <p:nvPr userDrawn="1"/>
        </p:nvSpPr>
        <p:spPr>
          <a:xfrm>
            <a:off x="84062" y="4875549"/>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5" name="TextBox 4">
            <a:extLst>
              <a:ext uri="{FF2B5EF4-FFF2-40B4-BE49-F238E27FC236}">
                <a16:creationId xmlns:a16="http://schemas.microsoft.com/office/drawing/2014/main" id="{A212437C-3B5A-5AA3-DAA3-849C653C8E8E}"/>
              </a:ext>
            </a:extLst>
          </p:cNvPr>
          <p:cNvSpPr txBox="1"/>
          <p:nvPr userDrawn="1"/>
        </p:nvSpPr>
        <p:spPr>
          <a:xfrm>
            <a:off x="1881350" y="4592139"/>
            <a:ext cx="7262650" cy="813043"/>
          </a:xfrm>
          <a:prstGeom prst="rect">
            <a:avLst/>
          </a:prstGeom>
          <a:noFill/>
        </p:spPr>
        <p:txBody>
          <a:bodyPr wrap="square" rtlCol="0">
            <a:spAutoFit/>
          </a:bodyPr>
          <a:lstStyle/>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Amen</a:t>
            </a:r>
          </a:p>
        </p:txBody>
      </p:sp>
    </p:spTree>
    <p:extLst>
      <p:ext uri="{BB962C8B-B14F-4D97-AF65-F5344CB8AC3E}">
        <p14:creationId xmlns:p14="http://schemas.microsoft.com/office/powerpoint/2010/main" val="15873289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392057" y="202840"/>
            <a:ext cx="8358809" cy="769441"/>
          </a:xfrm>
          <a:prstGeom prst="rect">
            <a:avLst/>
          </a:prstGeom>
          <a:noFill/>
        </p:spPr>
        <p:txBody>
          <a:bodyPr wrap="square" rtlCol="0">
            <a:spAutoFit/>
          </a:bodyPr>
          <a:lstStyle/>
          <a:p>
            <a:pPr algn="ctr"/>
            <a:r>
              <a:rPr lang="en-US" sz="4400" dirty="0">
                <a:latin typeface="Times" pitchFamily="2" charset="0"/>
              </a:rPr>
              <a:t>CONFESSION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392057" y="1272821"/>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2" y="3060131"/>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3" y="4847442"/>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12" name="Text Placeholder 11">
            <a:extLst>
              <a:ext uri="{FF2B5EF4-FFF2-40B4-BE49-F238E27FC236}">
                <a16:creationId xmlns:a16="http://schemas.microsoft.com/office/drawing/2014/main" id="{8F80E45A-9197-B9C1-04AA-80DCF428DD3C}"/>
              </a:ext>
            </a:extLst>
          </p:cNvPr>
          <p:cNvSpPr>
            <a:spLocks noGrp="1"/>
          </p:cNvSpPr>
          <p:nvPr>
            <p:ph type="body" sz="quarter" idx="10" hasCustomPrompt="1"/>
          </p:nvPr>
        </p:nvSpPr>
        <p:spPr>
          <a:xfrm>
            <a:off x="2244724" y="306013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3" name="Text Placeholder 11">
            <a:extLst>
              <a:ext uri="{FF2B5EF4-FFF2-40B4-BE49-F238E27FC236}">
                <a16:creationId xmlns:a16="http://schemas.microsoft.com/office/drawing/2014/main" id="{3C39C256-8641-E8A3-F9F2-708BF57D90AD}"/>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4" name="Text Placeholder 11">
            <a:extLst>
              <a:ext uri="{FF2B5EF4-FFF2-40B4-BE49-F238E27FC236}">
                <a16:creationId xmlns:a16="http://schemas.microsoft.com/office/drawing/2014/main" id="{898B7BC2-5CC5-9CE7-26BB-799759299501}"/>
              </a:ext>
            </a:extLst>
          </p:cNvPr>
          <p:cNvSpPr>
            <a:spLocks noGrp="1"/>
          </p:cNvSpPr>
          <p:nvPr>
            <p:ph type="body" sz="quarter" idx="12" hasCustomPrompt="1"/>
          </p:nvPr>
        </p:nvSpPr>
        <p:spPr>
          <a:xfrm>
            <a:off x="2244724" y="4847442"/>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43930837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CONFESSION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8" y="1214206"/>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41301" y="4351133"/>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9" name="Text Placeholder 11">
            <a:extLst>
              <a:ext uri="{FF2B5EF4-FFF2-40B4-BE49-F238E27FC236}">
                <a16:creationId xmlns:a16="http://schemas.microsoft.com/office/drawing/2014/main" id="{C6D5B93D-0B9C-A5FA-7824-B970D37A7319}"/>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0" name="Text Placeholder 11">
            <a:extLst>
              <a:ext uri="{FF2B5EF4-FFF2-40B4-BE49-F238E27FC236}">
                <a16:creationId xmlns:a16="http://schemas.microsoft.com/office/drawing/2014/main" id="{3F13B1AB-014D-ED8F-DF6C-58D4638E531E}"/>
              </a:ext>
            </a:extLst>
          </p:cNvPr>
          <p:cNvSpPr>
            <a:spLocks noGrp="1"/>
          </p:cNvSpPr>
          <p:nvPr>
            <p:ph type="body" sz="quarter" idx="12" hasCustomPrompt="1"/>
          </p:nvPr>
        </p:nvSpPr>
        <p:spPr>
          <a:xfrm>
            <a:off x="2244724" y="4231495"/>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05517300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11" name="Text Box 5">
            <a:extLst>
              <a:ext uri="{FF2B5EF4-FFF2-40B4-BE49-F238E27FC236}">
                <a16:creationId xmlns:a16="http://schemas.microsoft.com/office/drawing/2014/main" id="{718070E2-DB1F-428E-AFB2-9BE9D92205B1}"/>
              </a:ext>
            </a:extLst>
          </p:cNvPr>
          <p:cNvSpPr txBox="1">
            <a:spLocks noChangeArrowheads="1"/>
          </p:cNvSpPr>
          <p:nvPr userDrawn="1"/>
        </p:nvSpPr>
        <p:spPr bwMode="auto">
          <a:xfrm>
            <a:off x="424932" y="2192379"/>
            <a:ext cx="8294135" cy="247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468313" algn="l"/>
                <a:tab pos="914400" algn="l"/>
                <a:tab pos="1382713" algn="l"/>
              </a:tabLst>
              <a:defRPr sz="5000" b="1">
                <a:solidFill>
                  <a:schemeClr val="tx1"/>
                </a:solidFill>
                <a:latin typeface="Tahoma" panose="020B0604030504040204" pitchFamily="34" charset="0"/>
              </a:defRPr>
            </a:lvl1pPr>
            <a:lvl2pPr marL="742950" indent="-285750" eaLnBrk="0" hangingPunct="0">
              <a:tabLst>
                <a:tab pos="468313" algn="l"/>
                <a:tab pos="914400" algn="l"/>
                <a:tab pos="1382713" algn="l"/>
              </a:tabLst>
              <a:defRPr sz="5000" b="1">
                <a:solidFill>
                  <a:schemeClr val="tx1"/>
                </a:solidFill>
                <a:latin typeface="Tahoma" panose="020B0604030504040204" pitchFamily="34" charset="0"/>
              </a:defRPr>
            </a:lvl2pPr>
            <a:lvl3pPr marL="1143000" indent="-228600" eaLnBrk="0" hangingPunct="0">
              <a:tabLst>
                <a:tab pos="468313" algn="l"/>
                <a:tab pos="914400" algn="l"/>
                <a:tab pos="1382713" algn="l"/>
              </a:tabLst>
              <a:defRPr sz="5000" b="1">
                <a:solidFill>
                  <a:schemeClr val="tx1"/>
                </a:solidFill>
                <a:latin typeface="Tahoma" panose="020B0604030504040204" pitchFamily="34" charset="0"/>
              </a:defRPr>
            </a:lvl3pPr>
            <a:lvl4pPr marL="1600200" indent="-228600" eaLnBrk="0" hangingPunct="0">
              <a:tabLst>
                <a:tab pos="468313" algn="l"/>
                <a:tab pos="914400" algn="l"/>
                <a:tab pos="1382713" algn="l"/>
              </a:tabLst>
              <a:defRPr sz="5000" b="1">
                <a:solidFill>
                  <a:schemeClr val="tx1"/>
                </a:solidFill>
                <a:latin typeface="Tahoma" panose="020B0604030504040204" pitchFamily="34" charset="0"/>
              </a:defRPr>
            </a:lvl4pPr>
            <a:lvl5pPr marL="2057400" indent="-228600" eaLnBrk="0" hangingPunct="0">
              <a:tabLst>
                <a:tab pos="468313"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I believe in God,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Father Almighty,</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creator of heaven and earth.</a:t>
            </a:r>
          </a:p>
        </p:txBody>
      </p:sp>
    </p:spTree>
    <p:extLst>
      <p:ext uri="{BB962C8B-B14F-4D97-AF65-F5344CB8AC3E}">
        <p14:creationId xmlns:p14="http://schemas.microsoft.com/office/powerpoint/2010/main" val="30128570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2" name="Text Box 3">
            <a:extLst>
              <a:ext uri="{FF2B5EF4-FFF2-40B4-BE49-F238E27FC236}">
                <a16:creationId xmlns:a16="http://schemas.microsoft.com/office/drawing/2014/main" id="{6F176364-353A-01AD-2BD6-9C059CE5F138}"/>
              </a:ext>
            </a:extLst>
          </p:cNvPr>
          <p:cNvSpPr txBox="1">
            <a:spLocks noChangeArrowheads="1"/>
          </p:cNvSpPr>
          <p:nvPr userDrawn="1"/>
        </p:nvSpPr>
        <p:spPr bwMode="auto">
          <a:xfrm>
            <a:off x="162560" y="1361382"/>
            <a:ext cx="8818880" cy="4135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I believe in Jesus Christ,</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his only Son, our Lord,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who was conceived by the</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Holy Spirit,</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born of the Virgin Mary,</a:t>
            </a:r>
          </a:p>
        </p:txBody>
      </p:sp>
    </p:spTree>
    <p:extLst>
      <p:ext uri="{BB962C8B-B14F-4D97-AF65-F5344CB8AC3E}">
        <p14:creationId xmlns:p14="http://schemas.microsoft.com/office/powerpoint/2010/main" val="266599379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3" name="Text Box 2">
            <a:extLst>
              <a:ext uri="{FF2B5EF4-FFF2-40B4-BE49-F238E27FC236}">
                <a16:creationId xmlns:a16="http://schemas.microsoft.com/office/drawing/2014/main" id="{E7B4CA69-424B-011A-0B6E-6BD50F7086B0}"/>
              </a:ext>
            </a:extLst>
          </p:cNvPr>
          <p:cNvSpPr txBox="1">
            <a:spLocks noChangeArrowheads="1"/>
          </p:cNvSpPr>
          <p:nvPr userDrawn="1"/>
        </p:nvSpPr>
        <p:spPr bwMode="auto">
          <a:xfrm>
            <a:off x="319477" y="1776881"/>
            <a:ext cx="8505045" cy="330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suffered under Pontius Pilate,</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was crucified, died,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and was buried;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he descended to the dead.</a:t>
            </a:r>
          </a:p>
        </p:txBody>
      </p:sp>
    </p:spTree>
    <p:extLst>
      <p:ext uri="{BB962C8B-B14F-4D97-AF65-F5344CB8AC3E}">
        <p14:creationId xmlns:p14="http://schemas.microsoft.com/office/powerpoint/2010/main" val="73464348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2" name="Text Box 2">
            <a:extLst>
              <a:ext uri="{FF2B5EF4-FFF2-40B4-BE49-F238E27FC236}">
                <a16:creationId xmlns:a16="http://schemas.microsoft.com/office/drawing/2014/main" id="{5D9EC98E-A9F5-A58E-CBDA-0834DB1CAEBE}"/>
              </a:ext>
            </a:extLst>
          </p:cNvPr>
          <p:cNvSpPr txBox="1">
            <a:spLocks noChangeArrowheads="1"/>
          </p:cNvSpPr>
          <p:nvPr userDrawn="1"/>
        </p:nvSpPr>
        <p:spPr bwMode="auto">
          <a:xfrm>
            <a:off x="254000" y="1776881"/>
            <a:ext cx="8636000" cy="330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On the third day he rose again;</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he ascended into heaven,</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is seated at the right hand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of the Father,</a:t>
            </a:r>
          </a:p>
        </p:txBody>
      </p:sp>
    </p:spTree>
    <p:extLst>
      <p:ext uri="{BB962C8B-B14F-4D97-AF65-F5344CB8AC3E}">
        <p14:creationId xmlns:p14="http://schemas.microsoft.com/office/powerpoint/2010/main" val="379350437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2" name="Text Box 2">
            <a:extLst>
              <a:ext uri="{FF2B5EF4-FFF2-40B4-BE49-F238E27FC236}">
                <a16:creationId xmlns:a16="http://schemas.microsoft.com/office/drawing/2014/main" id="{5D9EC98E-A9F5-A58E-CBDA-0834DB1CAEBE}"/>
              </a:ext>
            </a:extLst>
          </p:cNvPr>
          <p:cNvSpPr txBox="1">
            <a:spLocks noChangeArrowheads="1"/>
          </p:cNvSpPr>
          <p:nvPr userDrawn="1"/>
        </p:nvSpPr>
        <p:spPr bwMode="auto">
          <a:xfrm>
            <a:off x="201953" y="1222883"/>
            <a:ext cx="8740093" cy="4412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and will come again to judge</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living and the dead.</a:t>
            </a:r>
          </a:p>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I believe in the Holy Spirit,</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holy catholic church,</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communion of saints, </a:t>
            </a:r>
          </a:p>
        </p:txBody>
      </p:sp>
    </p:spTree>
    <p:extLst>
      <p:ext uri="{BB962C8B-B14F-4D97-AF65-F5344CB8AC3E}">
        <p14:creationId xmlns:p14="http://schemas.microsoft.com/office/powerpoint/2010/main" val="275648768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3" name="Text Box 2">
            <a:extLst>
              <a:ext uri="{FF2B5EF4-FFF2-40B4-BE49-F238E27FC236}">
                <a16:creationId xmlns:a16="http://schemas.microsoft.com/office/drawing/2014/main" id="{C8A6BA15-C1E4-A16C-671D-AE32919D3FB1}"/>
              </a:ext>
            </a:extLst>
          </p:cNvPr>
          <p:cNvSpPr txBox="1">
            <a:spLocks noChangeArrowheads="1"/>
          </p:cNvSpPr>
          <p:nvPr userDrawn="1"/>
        </p:nvSpPr>
        <p:spPr bwMode="auto">
          <a:xfrm>
            <a:off x="339170" y="2192379"/>
            <a:ext cx="8465660" cy="247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the forgiveness of sins,</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resurrection of the body</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and the life everlasting. Amen.</a:t>
            </a:r>
          </a:p>
        </p:txBody>
      </p:sp>
    </p:spTree>
    <p:extLst>
      <p:ext uri="{BB962C8B-B14F-4D97-AF65-F5344CB8AC3E}">
        <p14:creationId xmlns:p14="http://schemas.microsoft.com/office/powerpoint/2010/main" val="24200495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reaking Bread &amp; Giving Cup">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111094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454038"/>
            <a:ext cx="7477759" cy="4846391"/>
          </a:xfrm>
          <a:prstGeom prst="rect">
            <a:avLst/>
          </a:prstGeom>
          <a:noFill/>
        </p:spPr>
        <p:txBody>
          <a:bodyPr wrap="square" rtlCol="0">
            <a:spAutoFit/>
          </a:bodyPr>
          <a:lstStyle/>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We believe in one God, the Father, the Almighty, maker of heaven and earth, of all that is, seen and unseen. We believe in one Lord, Jesus Christ, the only Son of God, eternally begotten of the Father, God from God, Light from Light, true God from</a:t>
            </a:r>
          </a:p>
        </p:txBody>
      </p:sp>
      <p:sp>
        <p:nvSpPr>
          <p:cNvPr id="2" name="TextBox 1">
            <a:extLst>
              <a:ext uri="{FF2B5EF4-FFF2-40B4-BE49-F238E27FC236}">
                <a16:creationId xmlns:a16="http://schemas.microsoft.com/office/drawing/2014/main" id="{01019B05-26BC-83DF-2BE9-22FEF1F35D1E}"/>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129043099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BFD2392-6A1C-1140-581B-1D779148BFFE}"/>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
        <p:nvSpPr>
          <p:cNvPr id="8" name="TextBox 7">
            <a:extLst>
              <a:ext uri="{FF2B5EF4-FFF2-40B4-BE49-F238E27FC236}">
                <a16:creationId xmlns:a16="http://schemas.microsoft.com/office/drawing/2014/main" id="{E22A1D83-110E-7EE1-9F81-182626677611}"/>
              </a:ext>
            </a:extLst>
          </p:cNvPr>
          <p:cNvSpPr txBox="1"/>
          <p:nvPr userDrawn="1"/>
        </p:nvSpPr>
        <p:spPr>
          <a:xfrm>
            <a:off x="833120" y="1422749"/>
            <a:ext cx="7477759" cy="5538889"/>
          </a:xfrm>
          <a:prstGeom prst="rect">
            <a:avLst/>
          </a:prstGeom>
          <a:noFill/>
        </p:spPr>
        <p:txBody>
          <a:bodyPr wrap="square" rtlCol="0">
            <a:spAutoFit/>
          </a:bodyPr>
          <a:lstStyle/>
          <a:p>
            <a:pPr algn="ctr">
              <a:lnSpc>
                <a:spcPct val="150000"/>
              </a:lnSpc>
            </a:pPr>
            <a:r>
              <a:rPr lang="en-US" sz="3000" dirty="0">
                <a:effectLst/>
                <a:latin typeface="Verdana" panose="020B0604030504040204" pitchFamily="34" charset="0"/>
                <a:ea typeface="Verdana" panose="020B0604030504040204" pitchFamily="34" charset="0"/>
                <a:cs typeface="Verdana" panose="020B0604030504040204" pitchFamily="34" charset="0"/>
              </a:rPr>
              <a:t>true God, begotten, not made, of one Being with the Father; through him all things were made. For us and for our salvation he came down from heaven, was incarnate of the Holy Spirit and the Virgin Mary and became truly human. For our sake he was</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8129728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422749"/>
            <a:ext cx="7477759" cy="5538889"/>
          </a:xfrm>
          <a:prstGeom prst="rect">
            <a:avLst/>
          </a:prstGeom>
          <a:noFill/>
        </p:spPr>
        <p:txBody>
          <a:bodyPr wrap="square" rtlCol="0">
            <a:spAutoFit/>
          </a:bodyPr>
          <a:lstStyle/>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crucified under Pontius Pilate; he suffered death and was buried. On the third day he rose again in accordance with the Scriptures; he ascended into heaven and is seated at the right hand of the Father. He will come again in glory to judge the living and </a:t>
            </a:r>
          </a:p>
        </p:txBody>
      </p:sp>
      <p:sp>
        <p:nvSpPr>
          <p:cNvPr id="2" name="TextBox 1">
            <a:extLst>
              <a:ext uri="{FF2B5EF4-FFF2-40B4-BE49-F238E27FC236}">
                <a16:creationId xmlns:a16="http://schemas.microsoft.com/office/drawing/2014/main" id="{C92B5CF7-776C-6CE4-415A-A39E5C280644}"/>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393143132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545171"/>
            <a:ext cx="7477759" cy="4846391"/>
          </a:xfrm>
          <a:prstGeom prst="rect">
            <a:avLst/>
          </a:prstGeom>
          <a:noFill/>
        </p:spPr>
        <p:txBody>
          <a:bodyPr wrap="square" rtlCol="0">
            <a:spAutoFit/>
          </a:bodyPr>
          <a:lstStyle/>
          <a:p>
            <a:pPr algn="ctr">
              <a:lnSpc>
                <a:spcPct val="150000"/>
              </a:lnSpc>
            </a:pPr>
            <a:r>
              <a:rPr lang="en-US" sz="3000" dirty="0">
                <a:effectLst/>
                <a:latin typeface="Verdana" panose="020B0604030504040204" pitchFamily="34" charset="0"/>
                <a:ea typeface="Verdana" panose="020B0604030504040204" pitchFamily="34" charset="0"/>
                <a:cs typeface="Verdana" panose="020B0604030504040204" pitchFamily="34" charset="0"/>
              </a:rPr>
              <a:t>the dead, and his kingdom will have no end. We believe in the Holy Spirit, the Lord, the giver of life, who proceeds from the Father and the Son, who with the Father and the Son is worshiped and glorified, who has spoken through the prophets. </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
        <p:nvSpPr>
          <p:cNvPr id="2" name="TextBox 1">
            <a:extLst>
              <a:ext uri="{FF2B5EF4-FFF2-40B4-BE49-F238E27FC236}">
                <a16:creationId xmlns:a16="http://schemas.microsoft.com/office/drawing/2014/main" id="{CC0A49FB-2A68-788D-496A-BCB3F0B12FC1}"/>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22995926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807021"/>
            <a:ext cx="7477759" cy="4153894"/>
          </a:xfrm>
          <a:prstGeom prst="rect">
            <a:avLst/>
          </a:prstGeom>
          <a:noFill/>
        </p:spPr>
        <p:txBody>
          <a:bodyPr wrap="square" rtlCol="0">
            <a:spAutoFit/>
          </a:bodyPr>
          <a:lstStyle/>
          <a:p>
            <a:pPr algn="ctr">
              <a:lnSpc>
                <a:spcPct val="150000"/>
              </a:lnSpc>
            </a:pPr>
            <a:r>
              <a:rPr lang="en-US" sz="3000" dirty="0">
                <a:effectLst/>
                <a:latin typeface="Verdana" panose="020B0604030504040204" pitchFamily="34" charset="0"/>
                <a:ea typeface="Verdana" panose="020B0604030504040204" pitchFamily="34" charset="0"/>
                <a:cs typeface="Verdana" panose="020B0604030504040204" pitchFamily="34" charset="0"/>
              </a:rPr>
              <a:t>We believe in the one holy catholic and apostolic church. We acknowledge one baptism for the forgiveness of sins. We look for the resurrection of the dead, and the life of the world to come. Amen. </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
        <p:nvSpPr>
          <p:cNvPr id="2" name="TextBox 1">
            <a:extLst>
              <a:ext uri="{FF2B5EF4-FFF2-40B4-BE49-F238E27FC236}">
                <a16:creationId xmlns:a16="http://schemas.microsoft.com/office/drawing/2014/main" id="{97424767-4C8C-F76D-A58D-8EBE6B805098}"/>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222657306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1">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5" cy="1261884"/>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br>
              <a:rPr lang="en-US" sz="4400" b="1" dirty="0">
                <a:latin typeface="Verdana" panose="020B0604030504040204" pitchFamily="34" charset="0"/>
                <a:ea typeface="Verdana" panose="020B0604030504040204" pitchFamily="34" charset="0"/>
                <a:cs typeface="Verdana" panose="020B0604030504040204" pitchFamily="34" charset="0"/>
              </a:rPr>
            </a:br>
            <a:endParaRPr lang="en-US" sz="32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1145015" y="2622643"/>
            <a:ext cx="6853970" cy="276890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algn="ctr" eaLnBrk="1" hangingPunct="1">
              <a:lnSpc>
                <a:spcPct val="150000"/>
              </a:lnSpc>
              <a:spcBef>
                <a:spcPts val="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I believe in God the Father Almighty, maker of heaven and earth; And in Jesus Christ his only Son our Lord: </a:t>
            </a:r>
          </a:p>
        </p:txBody>
      </p:sp>
      <p:sp>
        <p:nvSpPr>
          <p:cNvPr id="3" name="TextBox 2">
            <a:extLst>
              <a:ext uri="{FF2B5EF4-FFF2-40B4-BE49-F238E27FC236}">
                <a16:creationId xmlns:a16="http://schemas.microsoft.com/office/drawing/2014/main" id="{32C1F092-86F7-2F5F-5D64-39FA81A31F9B}"/>
              </a:ext>
            </a:extLst>
          </p:cNvPr>
          <p:cNvSpPr txBox="1"/>
          <p:nvPr userDrawn="1"/>
        </p:nvSpPr>
        <p:spPr>
          <a:xfrm>
            <a:off x="140328" y="748824"/>
            <a:ext cx="4716854"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127463012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1_1">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5" cy="1261884"/>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br>
              <a:rPr lang="en-US" sz="4400" b="1" dirty="0">
                <a:latin typeface="Verdana" panose="020B0604030504040204" pitchFamily="34" charset="0"/>
                <a:ea typeface="Verdana" panose="020B0604030504040204" pitchFamily="34" charset="0"/>
                <a:cs typeface="Verdana" panose="020B0604030504040204" pitchFamily="34" charset="0"/>
              </a:rPr>
            </a:br>
            <a:endParaRPr lang="en-US" sz="32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1145015" y="2344760"/>
            <a:ext cx="6853970" cy="3461397"/>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who was conceived by the		Holy Spirit, born of the Virgin Mary, suffered under Pontius Pilate, was crucified, dead, and buried;</a:t>
            </a:r>
          </a:p>
        </p:txBody>
      </p:sp>
      <p:sp>
        <p:nvSpPr>
          <p:cNvPr id="3" name="TextBox 2">
            <a:extLst>
              <a:ext uri="{FF2B5EF4-FFF2-40B4-BE49-F238E27FC236}">
                <a16:creationId xmlns:a16="http://schemas.microsoft.com/office/drawing/2014/main" id="{32C1F092-86F7-2F5F-5D64-39FA81A31F9B}"/>
              </a:ext>
            </a:extLst>
          </p:cNvPr>
          <p:cNvSpPr txBox="1"/>
          <p:nvPr userDrawn="1"/>
        </p:nvSpPr>
        <p:spPr>
          <a:xfrm>
            <a:off x="140328" y="748824"/>
            <a:ext cx="4716854"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410335335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3_1">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5" cy="1261884"/>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br>
              <a:rPr lang="en-US" sz="4400" b="1" dirty="0">
                <a:latin typeface="Verdana" panose="020B0604030504040204" pitchFamily="34" charset="0"/>
                <a:ea typeface="Verdana" panose="020B0604030504040204" pitchFamily="34" charset="0"/>
                <a:cs typeface="Verdana" panose="020B0604030504040204" pitchFamily="34" charset="0"/>
              </a:rPr>
            </a:br>
            <a:endParaRPr lang="en-US" sz="32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1145015" y="2691008"/>
            <a:ext cx="6853970" cy="276890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algn="ctr" eaLnBrk="1" hangingPunct="1">
              <a:lnSpc>
                <a:spcPct val="150000"/>
              </a:lnSpc>
              <a:spcBef>
                <a:spcPts val="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the third day he rose from the dead; he ascended into heaven, and </a:t>
            </a:r>
            <a:r>
              <a:rPr lang="en-US" altLang="en-US" sz="3000" b="0" dirty="0" err="1">
                <a:solidFill>
                  <a:schemeClr val="tx1"/>
                </a:solidFill>
                <a:latin typeface="Verdana" panose="020B0604030504040204" pitchFamily="34" charset="0"/>
                <a:ea typeface="Verdana" panose="020B0604030504040204" pitchFamily="34" charset="0"/>
                <a:cs typeface="Verdana" panose="020B0604030504040204" pitchFamily="34" charset="0"/>
              </a:rPr>
              <a:t>sitteth</a:t>
            </a: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at the right hand of God the Father Almighty;</a:t>
            </a:r>
          </a:p>
        </p:txBody>
      </p:sp>
      <p:sp>
        <p:nvSpPr>
          <p:cNvPr id="3" name="TextBox 2">
            <a:extLst>
              <a:ext uri="{FF2B5EF4-FFF2-40B4-BE49-F238E27FC236}">
                <a16:creationId xmlns:a16="http://schemas.microsoft.com/office/drawing/2014/main" id="{32C1F092-86F7-2F5F-5D64-39FA81A31F9B}"/>
              </a:ext>
            </a:extLst>
          </p:cNvPr>
          <p:cNvSpPr txBox="1"/>
          <p:nvPr userDrawn="1"/>
        </p:nvSpPr>
        <p:spPr>
          <a:xfrm>
            <a:off x="140328" y="748824"/>
            <a:ext cx="4716854"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3363905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2_1">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5" cy="1261884"/>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br>
              <a:rPr lang="en-US" sz="4400" b="1" dirty="0">
                <a:latin typeface="Verdana" panose="020B0604030504040204" pitchFamily="34" charset="0"/>
                <a:ea typeface="Verdana" panose="020B0604030504040204" pitchFamily="34" charset="0"/>
                <a:cs typeface="Verdana" panose="020B0604030504040204" pitchFamily="34" charset="0"/>
              </a:rPr>
            </a:br>
            <a:endParaRPr lang="en-US" sz="32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1145015" y="2344759"/>
            <a:ext cx="6853970" cy="3461397"/>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algn="ctr" eaLnBrk="1" hangingPunct="1">
              <a:lnSpc>
                <a:spcPct val="150000"/>
              </a:lnSpc>
              <a:spcBef>
                <a:spcPts val="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from thence he shall come to judge the quick and the dead. I believe in the Holy Spirit, 	the holy catholic church, 	the communion of saints,</a:t>
            </a:r>
          </a:p>
        </p:txBody>
      </p:sp>
      <p:sp>
        <p:nvSpPr>
          <p:cNvPr id="3" name="TextBox 2">
            <a:extLst>
              <a:ext uri="{FF2B5EF4-FFF2-40B4-BE49-F238E27FC236}">
                <a16:creationId xmlns:a16="http://schemas.microsoft.com/office/drawing/2014/main" id="{32C1F092-86F7-2F5F-5D64-39FA81A31F9B}"/>
              </a:ext>
            </a:extLst>
          </p:cNvPr>
          <p:cNvSpPr txBox="1"/>
          <p:nvPr userDrawn="1"/>
        </p:nvSpPr>
        <p:spPr>
          <a:xfrm>
            <a:off x="140328" y="748824"/>
            <a:ext cx="4716854"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198053601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4_1">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5" cy="1261884"/>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br>
              <a:rPr lang="en-US" sz="4400" b="1" dirty="0">
                <a:latin typeface="Verdana" panose="020B0604030504040204" pitchFamily="34" charset="0"/>
                <a:ea typeface="Verdana" panose="020B0604030504040204" pitchFamily="34" charset="0"/>
                <a:cs typeface="Verdana" panose="020B0604030504040204" pitchFamily="34" charset="0"/>
              </a:rPr>
            </a:br>
            <a:endParaRPr lang="en-US" sz="32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1145015" y="2691007"/>
            <a:ext cx="6853970" cy="276890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algn="ctr" eaLnBrk="1" hangingPunct="1">
              <a:lnSpc>
                <a:spcPct val="150000"/>
              </a:lnSpc>
              <a:spcBef>
                <a:spcPts val="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the forgiveness of sins, the resurrection of the body, and the life everlasting. </a:t>
            </a:r>
          </a:p>
          <a:p>
            <a:pPr algn="ctr" eaLnBrk="1" hangingPunct="1">
              <a:lnSpc>
                <a:spcPct val="150000"/>
              </a:lnSpc>
              <a:spcBef>
                <a:spcPts val="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Amen.</a:t>
            </a:r>
          </a:p>
        </p:txBody>
      </p:sp>
      <p:sp>
        <p:nvSpPr>
          <p:cNvPr id="3" name="TextBox 2">
            <a:extLst>
              <a:ext uri="{FF2B5EF4-FFF2-40B4-BE49-F238E27FC236}">
                <a16:creationId xmlns:a16="http://schemas.microsoft.com/office/drawing/2014/main" id="{32C1F092-86F7-2F5F-5D64-39FA81A31F9B}"/>
              </a:ext>
            </a:extLst>
          </p:cNvPr>
          <p:cNvSpPr txBox="1"/>
          <p:nvPr userDrawn="1"/>
        </p:nvSpPr>
        <p:spPr>
          <a:xfrm>
            <a:off x="140328" y="748824"/>
            <a:ext cx="4716854"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79768160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2">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5" cy="1261884"/>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br>
              <a:rPr lang="en-US" sz="4400" b="1" dirty="0">
                <a:latin typeface="Verdana" panose="020B0604030504040204" pitchFamily="34" charset="0"/>
                <a:ea typeface="Verdana" panose="020B0604030504040204" pitchFamily="34" charset="0"/>
                <a:cs typeface="Verdana" panose="020B0604030504040204" pitchFamily="34" charset="0"/>
              </a:rPr>
            </a:br>
            <a:endParaRPr lang="en-US" sz="32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4479634" y="3663441"/>
            <a:ext cx="184730" cy="691408"/>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none" rtlCol="0" anchor="ctr">
            <a:spAutoFit/>
          </a:bodyPr>
          <a:lstStyle/>
          <a:p>
            <a:pPr algn="ctr" eaLnBrk="1" hangingPunct="1">
              <a:lnSpc>
                <a:spcPct val="150000"/>
              </a:lnSpc>
              <a:spcBef>
                <a:spcPct val="50000"/>
              </a:spcBef>
            </a:pPr>
            <a:endPar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3" name="TextBox 2">
            <a:extLst>
              <a:ext uri="{FF2B5EF4-FFF2-40B4-BE49-F238E27FC236}">
                <a16:creationId xmlns:a16="http://schemas.microsoft.com/office/drawing/2014/main" id="{5ECEF324-9EF9-C0E2-3529-A2437C0A9BA1}"/>
              </a:ext>
            </a:extLst>
          </p:cNvPr>
          <p:cNvSpPr txBox="1"/>
          <p:nvPr userDrawn="1"/>
        </p:nvSpPr>
        <p:spPr>
          <a:xfrm>
            <a:off x="171811" y="682639"/>
            <a:ext cx="4716854"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16500135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3">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4" cy="769441"/>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66040" y="1513035"/>
            <a:ext cx="9011920" cy="4846391"/>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the third day he rose from the dead;</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he ascended into heaven,</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and </a:t>
            </a:r>
            <a:r>
              <a:rPr lang="en-US" altLang="en-US" sz="3000" b="0" dirty="0" err="1">
                <a:solidFill>
                  <a:schemeClr val="tx1"/>
                </a:solidFill>
                <a:latin typeface="Verdana" panose="020B0604030504040204" pitchFamily="34" charset="0"/>
                <a:ea typeface="Verdana" panose="020B0604030504040204" pitchFamily="34" charset="0"/>
                <a:cs typeface="Verdana" panose="020B0604030504040204" pitchFamily="34" charset="0"/>
              </a:rPr>
              <a:t>sitteth</a:t>
            </a: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at the right hand of God the Father Almighty;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from thence he shall come to judge the quick and the dead.</a:t>
            </a:r>
          </a:p>
        </p:txBody>
      </p:sp>
      <p:sp>
        <p:nvSpPr>
          <p:cNvPr id="3" name="TextBox 2">
            <a:extLst>
              <a:ext uri="{FF2B5EF4-FFF2-40B4-BE49-F238E27FC236}">
                <a16:creationId xmlns:a16="http://schemas.microsoft.com/office/drawing/2014/main" id="{9E54259B-8C8A-064A-CE93-53534CAFD644}"/>
              </a:ext>
            </a:extLst>
          </p:cNvPr>
          <p:cNvSpPr txBox="1"/>
          <p:nvPr userDrawn="1"/>
        </p:nvSpPr>
        <p:spPr>
          <a:xfrm>
            <a:off x="172016" y="771906"/>
            <a:ext cx="4744016"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68693406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4">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5" cy="1261884"/>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br>
              <a:rPr lang="en-US" sz="4400" b="1" dirty="0">
                <a:latin typeface="Verdana" panose="020B0604030504040204" pitchFamily="34" charset="0"/>
                <a:ea typeface="Verdana" panose="020B0604030504040204" pitchFamily="34" charset="0"/>
                <a:cs typeface="Verdana" panose="020B0604030504040204" pitchFamily="34" charset="0"/>
              </a:rPr>
            </a:br>
            <a:endParaRPr lang="en-US" sz="32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66040" y="1838963"/>
            <a:ext cx="9011920" cy="4153894"/>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I believe in the Holy Spirit,</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holy catholic church,</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communion of saints,</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forgiveness of sins,</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resurrection of the body,</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and the life everlasting. Amen.</a:t>
            </a:r>
          </a:p>
        </p:txBody>
      </p:sp>
      <p:sp>
        <p:nvSpPr>
          <p:cNvPr id="3" name="TextBox 2">
            <a:extLst>
              <a:ext uri="{FF2B5EF4-FFF2-40B4-BE49-F238E27FC236}">
                <a16:creationId xmlns:a16="http://schemas.microsoft.com/office/drawing/2014/main" id="{D677D783-11CD-D544-2ABC-581B4242F298}"/>
              </a:ext>
            </a:extLst>
          </p:cNvPr>
          <p:cNvSpPr txBox="1"/>
          <p:nvPr userDrawn="1"/>
        </p:nvSpPr>
        <p:spPr>
          <a:xfrm>
            <a:off x="176543" y="680477"/>
            <a:ext cx="4716854"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382466608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 Great Thanksgivin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5168E92-A468-6EAD-7FDB-D24EFD1FE9BE}"/>
              </a:ext>
            </a:extLst>
          </p:cNvPr>
          <p:cNvSpPr txBox="1"/>
          <p:nvPr userDrawn="1"/>
        </p:nvSpPr>
        <p:spPr>
          <a:xfrm>
            <a:off x="13855" y="1764490"/>
            <a:ext cx="9130145" cy="707886"/>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4000" dirty="0">
                <a:latin typeface="Verdana" panose="020B0604030504040204" pitchFamily="34" charset="0"/>
                <a:ea typeface="Verdana" panose="020B0604030504040204" pitchFamily="34" charset="0"/>
                <a:cs typeface="Verdana" panose="020B0604030504040204" pitchFamily="34" charset="0"/>
              </a:rPr>
              <a:t>: The Lord be with you.</a:t>
            </a:r>
          </a:p>
        </p:txBody>
      </p:sp>
      <p:sp>
        <p:nvSpPr>
          <p:cNvPr id="10" name="TextBox 9">
            <a:extLst>
              <a:ext uri="{FF2B5EF4-FFF2-40B4-BE49-F238E27FC236}">
                <a16:creationId xmlns:a16="http://schemas.microsoft.com/office/drawing/2014/main" id="{370202C6-4012-A501-B6FD-D4A30D91017C}"/>
              </a:ext>
            </a:extLst>
          </p:cNvPr>
          <p:cNvSpPr txBox="1"/>
          <p:nvPr userDrawn="1"/>
        </p:nvSpPr>
        <p:spPr>
          <a:xfrm>
            <a:off x="-13856" y="2585720"/>
            <a:ext cx="9144001" cy="707886"/>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People</a:t>
            </a:r>
            <a:r>
              <a:rPr lang="en-US" sz="4000" b="1" dirty="0">
                <a:latin typeface="Verdana" panose="020B0604030504040204" pitchFamily="34" charset="0"/>
                <a:ea typeface="Verdana" panose="020B0604030504040204" pitchFamily="34" charset="0"/>
                <a:cs typeface="Verdana" panose="020B0604030504040204" pitchFamily="34" charset="0"/>
              </a:rPr>
              <a:t>: And also with you.</a:t>
            </a:r>
          </a:p>
        </p:txBody>
      </p:sp>
      <p:sp>
        <p:nvSpPr>
          <p:cNvPr id="2" name="TextBox 1">
            <a:extLst>
              <a:ext uri="{FF2B5EF4-FFF2-40B4-BE49-F238E27FC236}">
                <a16:creationId xmlns:a16="http://schemas.microsoft.com/office/drawing/2014/main" id="{AB5C3947-817E-422E-B51B-8CBE2938300F}"/>
              </a:ext>
            </a:extLst>
          </p:cNvPr>
          <p:cNvSpPr txBox="1"/>
          <p:nvPr userDrawn="1"/>
        </p:nvSpPr>
        <p:spPr>
          <a:xfrm>
            <a:off x="-6928" y="3406950"/>
            <a:ext cx="9130144" cy="707886"/>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4000" dirty="0">
                <a:latin typeface="Verdana" panose="020B0604030504040204" pitchFamily="34" charset="0"/>
                <a:ea typeface="Verdana" panose="020B0604030504040204" pitchFamily="34" charset="0"/>
                <a:cs typeface="Verdana" panose="020B0604030504040204" pitchFamily="34" charset="0"/>
              </a:rPr>
              <a:t>: Lift up your hearts.</a:t>
            </a:r>
          </a:p>
        </p:txBody>
      </p:sp>
      <p:sp>
        <p:nvSpPr>
          <p:cNvPr id="3" name="TextBox 2">
            <a:extLst>
              <a:ext uri="{FF2B5EF4-FFF2-40B4-BE49-F238E27FC236}">
                <a16:creationId xmlns:a16="http://schemas.microsoft.com/office/drawing/2014/main" id="{B96EAABD-8FA5-C968-2E77-947A85B3878C}"/>
              </a:ext>
            </a:extLst>
          </p:cNvPr>
          <p:cNvSpPr txBox="1"/>
          <p:nvPr userDrawn="1"/>
        </p:nvSpPr>
        <p:spPr>
          <a:xfrm>
            <a:off x="0" y="4228180"/>
            <a:ext cx="9130145" cy="1323439"/>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People</a:t>
            </a:r>
            <a:r>
              <a:rPr lang="en-US" sz="4000" b="1" dirty="0">
                <a:latin typeface="Verdana" panose="020B0604030504040204" pitchFamily="34" charset="0"/>
                <a:ea typeface="Verdana" panose="020B0604030504040204" pitchFamily="34" charset="0"/>
                <a:cs typeface="Verdana" panose="020B0604030504040204" pitchFamily="34" charset="0"/>
              </a:rPr>
              <a:t>: We lift them up to the Lord.</a:t>
            </a:r>
          </a:p>
        </p:txBody>
      </p:sp>
      <p:sp>
        <p:nvSpPr>
          <p:cNvPr id="6" name="TextBox 5">
            <a:extLst>
              <a:ext uri="{FF2B5EF4-FFF2-40B4-BE49-F238E27FC236}">
                <a16:creationId xmlns:a16="http://schemas.microsoft.com/office/drawing/2014/main" id="{D5DCCABA-2703-7DE3-ADDD-4613D94A406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57973232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 Great Thanksgivin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71FCEA-33EA-E6AA-8F53-B753346CC1B3}"/>
              </a:ext>
            </a:extLst>
          </p:cNvPr>
          <p:cNvSpPr txBox="1"/>
          <p:nvPr userDrawn="1"/>
        </p:nvSpPr>
        <p:spPr>
          <a:xfrm>
            <a:off x="0" y="1925386"/>
            <a:ext cx="9130145" cy="1323439"/>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4000" dirty="0">
                <a:latin typeface="Verdana" panose="020B0604030504040204" pitchFamily="34" charset="0"/>
                <a:ea typeface="Verdana" panose="020B0604030504040204" pitchFamily="34" charset="0"/>
                <a:cs typeface="Verdana" panose="020B0604030504040204" pitchFamily="34" charset="0"/>
              </a:rPr>
              <a:t>: Let us give thanks to the </a:t>
            </a:r>
          </a:p>
          <a:p>
            <a:pPr algn="ctr"/>
            <a:r>
              <a:rPr lang="en-US" sz="4000" dirty="0">
                <a:latin typeface="Verdana" panose="020B0604030504040204" pitchFamily="34" charset="0"/>
                <a:ea typeface="Verdana" panose="020B0604030504040204" pitchFamily="34" charset="0"/>
                <a:cs typeface="Verdana" panose="020B0604030504040204" pitchFamily="34" charset="0"/>
              </a:rPr>
              <a:t>Lord our God.</a:t>
            </a:r>
          </a:p>
        </p:txBody>
      </p:sp>
      <p:sp>
        <p:nvSpPr>
          <p:cNvPr id="5" name="TextBox 4">
            <a:extLst>
              <a:ext uri="{FF2B5EF4-FFF2-40B4-BE49-F238E27FC236}">
                <a16:creationId xmlns:a16="http://schemas.microsoft.com/office/drawing/2014/main" id="{5CBD4657-B973-9F0A-6818-1E1AE045689F}"/>
              </a:ext>
            </a:extLst>
          </p:cNvPr>
          <p:cNvSpPr txBox="1"/>
          <p:nvPr userDrawn="1"/>
        </p:nvSpPr>
        <p:spPr>
          <a:xfrm>
            <a:off x="0" y="3609176"/>
            <a:ext cx="9144000" cy="1323439"/>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People</a:t>
            </a:r>
            <a:r>
              <a:rPr lang="en-US" sz="4000" b="1" dirty="0">
                <a:latin typeface="Verdana" panose="020B0604030504040204" pitchFamily="34" charset="0"/>
                <a:ea typeface="Verdana" panose="020B0604030504040204" pitchFamily="34" charset="0"/>
                <a:cs typeface="Verdana" panose="020B0604030504040204" pitchFamily="34" charset="0"/>
              </a:rPr>
              <a:t>: It is right to give thanks and praise.</a:t>
            </a:r>
          </a:p>
        </p:txBody>
      </p:sp>
      <p:sp>
        <p:nvSpPr>
          <p:cNvPr id="7" name="TextBox 6">
            <a:extLst>
              <a:ext uri="{FF2B5EF4-FFF2-40B4-BE49-F238E27FC236}">
                <a16:creationId xmlns:a16="http://schemas.microsoft.com/office/drawing/2014/main" id="{8D7AADD0-14E9-CE52-B9CE-753BB2B129FC}"/>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7178497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Great Thanksgivin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2308324"/>
          </a:xfrm>
          <a:prstGeom prst="rect">
            <a:avLst/>
          </a:prstGeom>
          <a:noFill/>
        </p:spPr>
        <p:txBody>
          <a:bodyPr wrap="square" rtlCol="0">
            <a:spAutoFit/>
          </a:bodyPr>
          <a:lstStyle/>
          <a:p>
            <a:pPr algn="ctr"/>
            <a:r>
              <a:rPr lang="en-U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It is right, and a good and joyful thing, always and everywhere to give thanks to you Almighty God, creator of heaven and earth</a:t>
            </a:r>
            <a:r>
              <a:rPr lang="is-IS" sz="3600" dirty="0">
                <a:latin typeface="Verdana" panose="020B0604030504040204" pitchFamily="34" charset="0"/>
                <a:ea typeface="Verdana" panose="020B0604030504040204" pitchFamily="34" charset="0"/>
                <a:cs typeface="Verdana" panose="020B0604030504040204" pitchFamily="34" charset="0"/>
              </a:rPr>
              <a:t>...</a:t>
            </a:r>
            <a:endParaRPr lang="en-US" sz="3600" dirty="0">
              <a:latin typeface="Verdana" panose="020B0604030504040204" pitchFamily="34" charset="0"/>
              <a:ea typeface="Verdana" panose="020B0604030504040204" pitchFamily="34" charset="0"/>
              <a:cs typeface="Verdana" panose="020B0604030504040204" pitchFamily="34" charset="0"/>
            </a:endParaRPr>
          </a:p>
        </p:txBody>
      </p:sp>
      <p:sp>
        <p:nvSpPr>
          <p:cNvPr id="3" name="TextBox 2">
            <a:extLst>
              <a:ext uri="{FF2B5EF4-FFF2-40B4-BE49-F238E27FC236}">
                <a16:creationId xmlns:a16="http://schemas.microsoft.com/office/drawing/2014/main" id="{F651AE5C-DAEF-3358-7738-A094587C2FE2}"/>
              </a:ext>
            </a:extLst>
          </p:cNvPr>
          <p:cNvSpPr txBox="1"/>
          <p:nvPr userDrawn="1"/>
        </p:nvSpPr>
        <p:spPr>
          <a:xfrm>
            <a:off x="-6928" y="3995406"/>
            <a:ext cx="9130145" cy="2308324"/>
          </a:xfrm>
          <a:prstGeom prst="rect">
            <a:avLst/>
          </a:prstGeom>
          <a:noFill/>
        </p:spPr>
        <p:txBody>
          <a:bodyPr wrap="square" rtlCol="0">
            <a:spAutoFit/>
          </a:bodyPr>
          <a:lstStyle/>
          <a:p>
            <a:pPr algn="ctr"/>
            <a:r>
              <a:rPr lang="is-IS" sz="3600" dirty="0">
                <a:latin typeface="Verdana" panose="020B0604030504040204" pitchFamily="34" charset="0"/>
                <a:ea typeface="Verdana" panose="020B0604030504040204" pitchFamily="34" charset="0"/>
                <a:cs typeface="Verdana" panose="020B0604030504040204" pitchFamily="34" charset="0"/>
              </a:rPr>
              <a:t>and so, with your people on earth and all the company of heaven we praise your name and join their unending hymn:</a:t>
            </a:r>
            <a:endParaRPr lang="en-US" sz="3600" dirty="0">
              <a:latin typeface="Verdana" panose="020B0604030504040204" pitchFamily="34" charset="0"/>
              <a:ea typeface="Verdana" panose="020B0604030504040204" pitchFamily="34" charset="0"/>
              <a:cs typeface="Verdana" panose="020B0604030504040204" pitchFamily="34" charset="0"/>
            </a:endParaRPr>
          </a:p>
        </p:txBody>
      </p:sp>
      <p:sp>
        <p:nvSpPr>
          <p:cNvPr id="7" name="TextBox 6">
            <a:extLst>
              <a:ext uri="{FF2B5EF4-FFF2-40B4-BE49-F238E27FC236}">
                <a16:creationId xmlns:a16="http://schemas.microsoft.com/office/drawing/2014/main" id="{13DD2CD6-3FF8-C7A1-1C23-D974C3E1669C}"/>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07549078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ALT 3">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651AE5C-DAEF-3358-7738-A094587C2FE2}"/>
              </a:ext>
            </a:extLst>
          </p:cNvPr>
          <p:cNvSpPr txBox="1"/>
          <p:nvPr userDrawn="1"/>
        </p:nvSpPr>
        <p:spPr>
          <a:xfrm>
            <a:off x="6927" y="1578928"/>
            <a:ext cx="9130145" cy="470898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Ruth and David,</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the priests and the prophets,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Mary and Joseph,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the apostles and the martyrs,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our mothers and our fathers,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our children to all generations.</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is-IS" sz="3000" dirty="0">
              <a:latin typeface="Verdana" panose="020B0604030504040204" pitchFamily="34" charset="0"/>
              <a:ea typeface="Verdana" panose="020B0604030504040204" pitchFamily="34" charset="0"/>
              <a:cs typeface="Verdana" panose="020B0604030504040204" pitchFamily="34" charset="0"/>
            </a:endParaRPr>
          </a:p>
          <a:p>
            <a:pPr algn="ctr"/>
            <a:r>
              <a:rPr lang="is-IS" sz="3000" dirty="0">
                <a:latin typeface="Verdana" panose="020B0604030504040204" pitchFamily="34" charset="0"/>
                <a:ea typeface="Verdana" panose="020B0604030504040204" pitchFamily="34" charset="0"/>
                <a:cs typeface="Verdana" panose="020B0604030504040204" pitchFamily="34" charset="0"/>
              </a:rPr>
              <a:t>And so, with your people on earth and all the company of heaven we praise your name and join their unending hymn:</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
        <p:nvSpPr>
          <p:cNvPr id="7" name="TextBox 6">
            <a:extLst>
              <a:ext uri="{FF2B5EF4-FFF2-40B4-BE49-F238E27FC236}">
                <a16:creationId xmlns:a16="http://schemas.microsoft.com/office/drawing/2014/main" id="{13DD2CD6-3FF8-C7A1-1C23-D974C3E1669C}"/>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67340592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4 Thanksgivin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B56CCEA-1FBC-75B9-6F36-3CFDAE8B9BF4}"/>
              </a:ext>
            </a:extLst>
          </p:cNvPr>
          <p:cNvSpPr txBox="1"/>
          <p:nvPr userDrawn="1"/>
        </p:nvSpPr>
        <p:spPr>
          <a:xfrm>
            <a:off x="2273993" y="794434"/>
            <a:ext cx="4582160" cy="646331"/>
          </a:xfrm>
          <a:prstGeom prst="rect">
            <a:avLst/>
          </a:prstGeom>
          <a:noFill/>
        </p:spPr>
        <p:txBody>
          <a:bodyPr wrap="square">
            <a:sp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4000" i="1" dirty="0">
                <a:latin typeface="Times New Roman" charset="0"/>
                <a:ea typeface="Times New Roman" charset="0"/>
                <a:cs typeface="Times New Roman" charset="0"/>
              </a:rPr>
              <a:t>TFWS 2257 (sung)</a:t>
            </a:r>
            <a:endParaRPr lang="en-US" sz="4000" i="1" dirty="0"/>
          </a:p>
        </p:txBody>
      </p:sp>
      <p:sp>
        <p:nvSpPr>
          <p:cNvPr id="6" name="TextBox 5">
            <a:extLst>
              <a:ext uri="{FF2B5EF4-FFF2-40B4-BE49-F238E27FC236}">
                <a16:creationId xmlns:a16="http://schemas.microsoft.com/office/drawing/2014/main" id="{654FE350-C20B-5EC6-00BB-D760F79758AA}"/>
              </a:ext>
            </a:extLst>
          </p:cNvPr>
          <p:cNvSpPr txBox="1"/>
          <p:nvPr userDrawn="1"/>
        </p:nvSpPr>
        <p:spPr>
          <a:xfrm>
            <a:off x="13855" y="1790114"/>
            <a:ext cx="9130145" cy="5478423"/>
          </a:xfrm>
          <a:prstGeom prst="rect">
            <a:avLst/>
          </a:prstGeom>
          <a:noFill/>
        </p:spPr>
        <p:txBody>
          <a:bodyPr wrap="square" rtlCol="0">
            <a:spAutoFit/>
          </a:bodyPr>
          <a:lstStyle/>
          <a:p>
            <a:pPr algn="ctr"/>
            <a:r>
              <a:rPr lang="en-US" sz="35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All</a:t>
            </a:r>
            <a:r>
              <a:rPr lang="en-US" sz="3500" b="1" dirty="0">
                <a:latin typeface="Verdana" panose="020B0604030504040204" pitchFamily="34" charset="0"/>
                <a:ea typeface="Verdana" panose="020B0604030504040204" pitchFamily="34" charset="0"/>
                <a:cs typeface="Verdana" panose="020B0604030504040204" pitchFamily="34" charset="0"/>
              </a:rPr>
              <a:t>: Holy, holy, holy Lord;</a:t>
            </a:r>
          </a:p>
          <a:p>
            <a:pPr algn="ctr"/>
            <a:r>
              <a:rPr lang="en-US" sz="3500" b="1" dirty="0">
                <a:latin typeface="Verdana" panose="020B0604030504040204" pitchFamily="34" charset="0"/>
                <a:ea typeface="Verdana" panose="020B0604030504040204" pitchFamily="34" charset="0"/>
                <a:cs typeface="Verdana" panose="020B0604030504040204" pitchFamily="34" charset="0"/>
              </a:rPr>
              <a:t>God of power and might.</a:t>
            </a:r>
          </a:p>
          <a:p>
            <a:pPr algn="ctr"/>
            <a:r>
              <a:rPr lang="en-US" sz="3500" b="1" dirty="0">
                <a:latin typeface="Verdana" panose="020B0604030504040204" pitchFamily="34" charset="0"/>
                <a:ea typeface="Verdana" panose="020B0604030504040204" pitchFamily="34" charset="0"/>
                <a:cs typeface="Verdana" panose="020B0604030504040204" pitchFamily="34" charset="0"/>
              </a:rPr>
              <a:t>Heaven and earth</a:t>
            </a:r>
          </a:p>
          <a:p>
            <a:pPr algn="ctr"/>
            <a:r>
              <a:rPr lang="en-US" sz="3500" b="1" dirty="0">
                <a:latin typeface="Verdana" panose="020B0604030504040204" pitchFamily="34" charset="0"/>
                <a:ea typeface="Verdana" panose="020B0604030504040204" pitchFamily="34" charset="0"/>
                <a:cs typeface="Verdana" panose="020B0604030504040204" pitchFamily="34" charset="0"/>
              </a:rPr>
              <a:t>are full of your glory.</a:t>
            </a:r>
          </a:p>
          <a:p>
            <a:pPr algn="ctr"/>
            <a:endParaRPr lang="en-US" sz="3500" b="1" dirty="0">
              <a:latin typeface="Verdana" panose="020B0604030504040204" pitchFamily="34" charset="0"/>
              <a:ea typeface="Verdana" panose="020B0604030504040204" pitchFamily="34" charset="0"/>
              <a:cs typeface="Verdana" panose="020B0604030504040204" pitchFamily="34" charset="0"/>
            </a:endParaRPr>
          </a:p>
          <a:p>
            <a:pPr algn="ctr"/>
            <a:r>
              <a:rPr lang="en-US" sz="3500" b="1" dirty="0">
                <a:latin typeface="Verdana" panose="020B0604030504040204" pitchFamily="34" charset="0"/>
                <a:ea typeface="Verdana" panose="020B0604030504040204" pitchFamily="34" charset="0"/>
                <a:cs typeface="Verdana" panose="020B0604030504040204" pitchFamily="34" charset="0"/>
              </a:rPr>
              <a:t>Hosanna in the highest. </a:t>
            </a:r>
          </a:p>
          <a:p>
            <a:pPr algn="ctr"/>
            <a:r>
              <a:rPr lang="en-US" sz="3500" b="1" dirty="0">
                <a:latin typeface="Verdana" panose="020B0604030504040204" pitchFamily="34" charset="0"/>
                <a:ea typeface="Verdana" panose="020B0604030504040204" pitchFamily="34" charset="0"/>
                <a:cs typeface="Verdana" panose="020B0604030504040204" pitchFamily="34" charset="0"/>
              </a:rPr>
              <a:t>Blessed is he who comes in the name of the Lord. Hosanna in the highest. </a:t>
            </a:r>
          </a:p>
          <a:p>
            <a:pPr algn="ctr"/>
            <a:endParaRPr lang="en-US" sz="3500" b="1" dirty="0">
              <a:latin typeface="Verdana" panose="020B0604030504040204" pitchFamily="34" charset="0"/>
              <a:ea typeface="Verdana" panose="020B0604030504040204" pitchFamily="34" charset="0"/>
              <a:cs typeface="Verdana" panose="020B0604030504040204" pitchFamily="34" charset="0"/>
            </a:endParaRPr>
          </a:p>
        </p:txBody>
      </p:sp>
      <p:sp>
        <p:nvSpPr>
          <p:cNvPr id="8" name="TextBox 7">
            <a:extLst>
              <a:ext uri="{FF2B5EF4-FFF2-40B4-BE49-F238E27FC236}">
                <a16:creationId xmlns:a16="http://schemas.microsoft.com/office/drawing/2014/main" id="{5F2CDDE9-5647-0553-8A62-66E46997B481}"/>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endParaRPr lang="en-US" sz="45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64633085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5 Thanksgivin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4524315"/>
          </a:xfrm>
          <a:prstGeom prst="rect">
            <a:avLst/>
          </a:prstGeom>
          <a:noFill/>
        </p:spPr>
        <p:txBody>
          <a:bodyPr wrap="square" rtlCol="0">
            <a:spAutoFit/>
          </a:bodyPr>
          <a:lstStyle/>
          <a:p>
            <a:pPr algn="ctr"/>
            <a:r>
              <a:rPr lang="en-U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Holy are you, and blessed </a:t>
            </a:r>
          </a:p>
          <a:p>
            <a:pPr algn="ctr"/>
            <a:r>
              <a:rPr lang="is-IS" sz="3600" dirty="0">
                <a:latin typeface="Verdana" panose="020B0604030504040204" pitchFamily="34" charset="0"/>
                <a:ea typeface="Verdana" panose="020B0604030504040204" pitchFamily="34" charset="0"/>
                <a:cs typeface="Verdana" panose="020B0604030504040204" pitchFamily="34" charset="0"/>
              </a:rPr>
              <a:t>is your Son Jesus Christ...</a:t>
            </a:r>
          </a:p>
          <a:p>
            <a:pPr algn="ctr"/>
            <a:r>
              <a:rPr lang="is-IS" sz="3600" dirty="0">
                <a:latin typeface="Verdana" panose="020B0604030504040204" pitchFamily="34" charset="0"/>
                <a:ea typeface="Verdana" panose="020B0604030504040204" pitchFamily="34" charset="0"/>
                <a:cs typeface="Verdana" panose="020B0604030504040204" pitchFamily="34" charset="0"/>
              </a:rPr>
              <a:t>By the baptism of his suffering, death and resurrection you gave birth to your church, delivered us from slavery to sin and death, and made with us a new covenant by water and the Spirit. </a:t>
            </a:r>
          </a:p>
          <a:p>
            <a:pPr algn="ctr"/>
            <a:endParaRPr lang="en-US" sz="3600" dirty="0">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0EED8F7E-9D20-7B53-36E6-F20E53E56747}"/>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2774653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3416320"/>
          </a:xfrm>
          <a:prstGeom prst="rect">
            <a:avLst/>
          </a:prstGeom>
          <a:noFill/>
        </p:spPr>
        <p:txBody>
          <a:bodyPr wrap="square" rtlCol="0">
            <a:spAutoFit/>
          </a:bodyPr>
          <a:lstStyle/>
          <a:p>
            <a:pPr algn="ctr"/>
            <a:r>
              <a:rPr lang="is-I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On the night in which he gave himself up for us, he took bread, gave thanks to you, broke the bread, gave it to his disciples, and said: “Take, eat; this is my body which is given for you. Do this in remembrance of me.”  </a:t>
            </a:r>
          </a:p>
        </p:txBody>
      </p:sp>
      <p:sp>
        <p:nvSpPr>
          <p:cNvPr id="5" name="TextBox 4">
            <a:extLst>
              <a:ext uri="{FF2B5EF4-FFF2-40B4-BE49-F238E27FC236}">
                <a16:creationId xmlns:a16="http://schemas.microsoft.com/office/drawing/2014/main" id="{AC8A80FB-09BD-765C-000B-CE71B3CCA848}"/>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412886568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5078313"/>
          </a:xfrm>
          <a:prstGeom prst="rect">
            <a:avLst/>
          </a:prstGeom>
          <a:noFill/>
        </p:spPr>
        <p:txBody>
          <a:bodyPr wrap="square" rtlCol="0">
            <a:spAutoFit/>
          </a:bodyPr>
          <a:lstStyle/>
          <a:p>
            <a:pPr algn="ctr"/>
            <a:r>
              <a:rPr lang="is-IS" sz="3600" b="1"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When the supper was over, he took the cup, gave thanks to you, gave it to his disciples, and said: “Drink from this, all of you; this is my blood of the new covenant, poured out for you and for many for the forgiveness of sins. Do this, as often as you drink it, in remembrance of me.” </a:t>
            </a:r>
          </a:p>
        </p:txBody>
      </p:sp>
      <p:sp>
        <p:nvSpPr>
          <p:cNvPr id="4" name="TextBox 3">
            <a:extLst>
              <a:ext uri="{FF2B5EF4-FFF2-40B4-BE49-F238E27FC236}">
                <a16:creationId xmlns:a16="http://schemas.microsoft.com/office/drawing/2014/main" id="{2152CACA-41A4-0F09-6160-4DE53A4A0FB3}"/>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32274357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3970318"/>
          </a:xfrm>
          <a:prstGeom prst="rect">
            <a:avLst/>
          </a:prstGeom>
          <a:noFill/>
        </p:spPr>
        <p:txBody>
          <a:bodyPr wrap="square" rtlCol="0">
            <a:spAutoFit/>
          </a:bodyPr>
          <a:lstStyle/>
          <a:p>
            <a:pPr algn="ctr"/>
            <a:r>
              <a:rPr lang="is-I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And so, in remembrance of these your mighty acts in Jesus Christ, we offer ourselves in praise and thanksgiving as a holy and living sacrifice, in union with Christ’s offering for us, as we proclaim the mystery of faith.  </a:t>
            </a:r>
          </a:p>
        </p:txBody>
      </p:sp>
      <p:sp>
        <p:nvSpPr>
          <p:cNvPr id="4" name="TextBox 3">
            <a:extLst>
              <a:ext uri="{FF2B5EF4-FFF2-40B4-BE49-F238E27FC236}">
                <a16:creationId xmlns:a16="http://schemas.microsoft.com/office/drawing/2014/main" id="{56C84D78-29FA-722E-C995-54936DFD297D}"/>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73768793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514362"/>
            <a:ext cx="9144000" cy="5901616"/>
          </a:xfrm>
          <a:prstGeom prst="rect">
            <a:avLst/>
          </a:prstGeom>
          <a:noFill/>
        </p:spPr>
        <p:txBody>
          <a:bodyPr wrap="square" rtlCol="0">
            <a:spAutoFit/>
          </a:bodyPr>
          <a:lstStyle/>
          <a:p>
            <a:pPr marL="804545" marR="0" indent="-804545" algn="ctr">
              <a:spcBef>
                <a:spcPts val="300"/>
              </a:spcBef>
              <a:spcAft>
                <a:spcPts val="0"/>
              </a:spcAft>
              <a:tabLst>
                <a:tab pos="628650" algn="l"/>
              </a:tabLst>
            </a:pPr>
            <a:r>
              <a:rPr lang="en-US" sz="3600" b="0" i="1" dirty="0">
                <a:solidFill>
                  <a:srgbClr val="0070C0"/>
                </a:solidFill>
                <a:latin typeface="Verdana" panose="020B0604030504040204" pitchFamily="34" charset="0"/>
                <a:ea typeface="Verdana" panose="020B0604030504040204" pitchFamily="34" charset="0"/>
                <a:cs typeface="Verdana" panose="020B0604030504040204" pitchFamily="34" charset="0"/>
              </a:rPr>
              <a:t>All</a:t>
            </a:r>
            <a:r>
              <a:rPr lang="en-US" sz="3600" b="1" dirty="0">
                <a:latin typeface="Verdana" panose="020B0604030504040204" pitchFamily="34" charset="0"/>
                <a:ea typeface="Verdana" panose="020B0604030504040204" pitchFamily="34" charset="0"/>
                <a:cs typeface="Verdana" panose="020B0604030504040204" pitchFamily="34" charset="0"/>
              </a:rPr>
              <a:t>:	Christ has died; Christ is risen; Christ will come again.</a:t>
            </a:r>
          </a:p>
          <a:p>
            <a:pPr marL="804545" marR="0" indent="-804545" algn="ctr">
              <a:spcBef>
                <a:spcPts val="300"/>
              </a:spcBef>
              <a:spcAft>
                <a:spcPts val="0"/>
              </a:spcAft>
              <a:tabLst>
                <a:tab pos="628650" algn="l"/>
              </a:tabLst>
            </a:pPr>
            <a:endParaRPr lang="en-US" sz="3600" dirty="0">
              <a:latin typeface="Verdana" panose="020B0604030504040204" pitchFamily="34" charset="0"/>
              <a:ea typeface="Verdana" panose="020B0604030504040204" pitchFamily="34" charset="0"/>
              <a:cs typeface="Verdana" panose="020B0604030504040204" pitchFamily="34" charset="0"/>
            </a:endParaRPr>
          </a:p>
          <a:p>
            <a:pPr marL="804545" marR="0" indent="-804545" algn="ctr">
              <a:spcBef>
                <a:spcPts val="300"/>
              </a:spcBef>
              <a:spcAft>
                <a:spcPts val="0"/>
              </a:spcAft>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Pour out your Holy Spirit on us</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gathered here, and on these gifts of</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bread and wine. Make them be for us</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the body and blood of Christ, that we</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may be for the world the body of</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Christ, redeemed by his blood.</a:t>
            </a:r>
          </a:p>
          <a:p>
            <a:pPr algn="l"/>
            <a:r>
              <a:rPr lang="is-IS" sz="3600" dirty="0">
                <a:latin typeface="Verdana" panose="020B0604030504040204" pitchFamily="34" charset="0"/>
                <a:ea typeface="Verdana" panose="020B0604030504040204" pitchFamily="34" charset="0"/>
                <a:cs typeface="Verdana" panose="020B0604030504040204" pitchFamily="34" charset="0"/>
              </a:rPr>
              <a:t> </a:t>
            </a:r>
          </a:p>
        </p:txBody>
      </p:sp>
      <p:sp>
        <p:nvSpPr>
          <p:cNvPr id="4" name="TextBox 3">
            <a:extLst>
              <a:ext uri="{FF2B5EF4-FFF2-40B4-BE49-F238E27FC236}">
                <a16:creationId xmlns:a16="http://schemas.microsoft.com/office/drawing/2014/main" id="{BF62C531-A5EF-B144-A030-72FBB3819366}"/>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73965976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6927" y="1737882"/>
            <a:ext cx="9144000" cy="3570208"/>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By your Spirit make us one</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with Christ, one with each other, and</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one in ministry to all the world, until </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Christ comes in final victory and we </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feast at his heavenly banquet. </a:t>
            </a:r>
          </a:p>
          <a:p>
            <a:pPr algn="ctr"/>
            <a:r>
              <a:rPr lang="is-IS" sz="3600" dirty="0">
                <a:latin typeface="Verdana" panose="020B0604030504040204" pitchFamily="34" charset="0"/>
                <a:ea typeface="Verdana" panose="020B0604030504040204" pitchFamily="34" charset="0"/>
                <a:cs typeface="Verdana" panose="020B0604030504040204" pitchFamily="34" charset="0"/>
              </a:rPr>
              <a:t> </a:t>
            </a: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67243537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6927" y="1737882"/>
            <a:ext cx="9144000" cy="5309146"/>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Through your Son Jesus </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Christ, with the Holy Spirit in your holy church, all honor and glory is yours, almighty Father, now, and forever.</a:t>
            </a:r>
          </a:p>
          <a:p>
            <a:pPr marL="804545" indent="-804545" algn="ctr">
              <a:spcBef>
                <a:spcPts val="300"/>
              </a:spcBef>
              <a:tabLst>
                <a:tab pos="628650" algn="l"/>
              </a:tabLst>
            </a:pPr>
            <a:endParaRPr lang="en-US" sz="3600" dirty="0">
              <a:latin typeface="Verdana" panose="020B0604030504040204" pitchFamily="34" charset="0"/>
              <a:ea typeface="Verdana" panose="020B0604030504040204" pitchFamily="34" charset="0"/>
              <a:cs typeface="Verdana" panose="020B0604030504040204" pitchFamily="34" charset="0"/>
            </a:endParaRPr>
          </a:p>
          <a:p>
            <a:pPr marL="804545" indent="-804545" algn="ctr">
              <a:spcBef>
                <a:spcPts val="300"/>
              </a:spcBef>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All</a:t>
            </a:r>
            <a:r>
              <a:rPr lang="en-US" sz="3600" dirty="0">
                <a:latin typeface="Verdana" panose="020B0604030504040204" pitchFamily="34" charset="0"/>
                <a:ea typeface="Verdana" panose="020B0604030504040204" pitchFamily="34" charset="0"/>
                <a:cs typeface="Verdana" panose="020B0604030504040204" pitchFamily="34" charset="0"/>
              </a:rPr>
              <a:t>:	Amen.</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 </a:t>
            </a:r>
          </a:p>
          <a:p>
            <a:pPr algn="ctr"/>
            <a:r>
              <a:rPr lang="is-IS" sz="3600" dirty="0">
                <a:latin typeface="Verdana" panose="020B0604030504040204" pitchFamily="34" charset="0"/>
                <a:ea typeface="Verdana" panose="020B0604030504040204" pitchFamily="34" charset="0"/>
                <a:cs typeface="Verdana" panose="020B0604030504040204" pitchFamily="34" charset="0"/>
              </a:rPr>
              <a:t> </a:t>
            </a:r>
          </a:p>
        </p:txBody>
      </p:sp>
      <p:sp>
        <p:nvSpPr>
          <p:cNvPr id="4" name="TextBox 3">
            <a:extLst>
              <a:ext uri="{FF2B5EF4-FFF2-40B4-BE49-F238E27FC236}">
                <a16:creationId xmlns:a16="http://schemas.microsoft.com/office/drawing/2014/main" id="{0EAFB184-0A8F-6292-6987-42C943C8D166}"/>
              </a:ext>
            </a:extLst>
          </p:cNvPr>
          <p:cNvSpPr txBox="1"/>
          <p:nvPr userDrawn="1"/>
        </p:nvSpPr>
        <p:spPr>
          <a:xfrm>
            <a:off x="135313"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403505300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997839"/>
            <a:ext cx="9144000" cy="2862322"/>
          </a:xfrm>
          <a:prstGeom prst="rect">
            <a:avLst/>
          </a:prstGeom>
          <a:noFill/>
        </p:spPr>
        <p:txBody>
          <a:bodyPr wrap="square" rtlCol="0">
            <a:spAutoFit/>
          </a:bodyPr>
          <a:lstStyle/>
          <a:p>
            <a:pPr algn="ctr"/>
            <a:r>
              <a:rPr lang="is-IS" sz="3600" b="0" i="1" dirty="0">
                <a:solidFill>
                  <a:schemeClr val="accent1"/>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rPr>
              <a:t>: He commissioned us to be his witnesses to the ends of the earth and to make disciples of all nations,</a:t>
            </a:r>
          </a:p>
          <a:p>
            <a:pPr algn="ctr"/>
            <a:r>
              <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rPr>
              <a:t>And today his family in all the world is joining at his holy table. </a:t>
            </a:r>
          </a:p>
        </p:txBody>
      </p:sp>
      <p:sp>
        <p:nvSpPr>
          <p:cNvPr id="5" name="TextBox 4">
            <a:extLst>
              <a:ext uri="{FF2B5EF4-FFF2-40B4-BE49-F238E27FC236}">
                <a16:creationId xmlns:a16="http://schemas.microsoft.com/office/drawing/2014/main" id="{AC8A80FB-09BD-765C-000B-CE71B3CCA848}"/>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29043093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Easter1">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5078313"/>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Renew our communion with all your saints, especially those who departed before us and dwell now in </a:t>
            </a:r>
            <a:r>
              <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rPr>
              <a:t>eternity. Since we are surrounded by so great a cloud of witnesses, strengthen us to run with perseverance the race that is set before us, looking to Jesus, the Pioneer and Perfecter of our faith.</a:t>
            </a: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68780447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Easter 2">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4524315"/>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Once we were no people, but now we are your people, declaring your wonderful deeds in Christ, who called us out of darkness into his marvelous light. When the Lord Jesus ascended, he promised to be with us always, in the power of your Word and Holy Spirit.</a:t>
            </a:r>
            <a:endPar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76376623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Easter 3">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3970318"/>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On the day you raised him from the dead, he was recognized by his disciples in the breaking of the bread, and in the power of your Holy Spirit, your Church has continued in the breaking of the bread and the sharing of the cup. </a:t>
            </a:r>
            <a:endPar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11710902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3416320"/>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By your great mercy we have been born anew to a living hope through the resurrection of your Son from the dead and to an inheritance that is imperishable, undefiled, and unfading</a:t>
            </a:r>
            <a:r>
              <a:rPr lang="en-US" sz="3600">
                <a:highlight>
                  <a:srgbClr val="FFFBD9"/>
                </a:highlight>
                <a:latin typeface="Verdana" panose="020B0604030504040204" pitchFamily="34" charset="0"/>
                <a:ea typeface="Verdana" panose="020B0604030504040204" pitchFamily="34" charset="0"/>
                <a:cs typeface="Verdana" panose="020B0604030504040204" pitchFamily="34" charset="0"/>
              </a:rPr>
              <a:t>. </a:t>
            </a:r>
            <a:endPar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11858166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EAFB184-0A8F-6292-6987-42C943C8D166}"/>
              </a:ext>
            </a:extLst>
          </p:cNvPr>
          <p:cNvSpPr txBox="1"/>
          <p:nvPr userDrawn="1"/>
        </p:nvSpPr>
        <p:spPr>
          <a:xfrm>
            <a:off x="135313" y="101600"/>
            <a:ext cx="8859520" cy="784830"/>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Prayer After Communion</a:t>
            </a:r>
          </a:p>
        </p:txBody>
      </p:sp>
      <p:sp>
        <p:nvSpPr>
          <p:cNvPr id="3" name="Text Placeholder 2">
            <a:extLst>
              <a:ext uri="{FF2B5EF4-FFF2-40B4-BE49-F238E27FC236}">
                <a16:creationId xmlns:a16="http://schemas.microsoft.com/office/drawing/2014/main" id="{CA838FE5-6FC6-47D0-3F90-10DFD79AC5B3}"/>
              </a:ext>
            </a:extLst>
          </p:cNvPr>
          <p:cNvSpPr>
            <a:spLocks noGrp="1"/>
          </p:cNvSpPr>
          <p:nvPr>
            <p:ph type="body" sz="quarter" idx="10"/>
          </p:nvPr>
        </p:nvSpPr>
        <p:spPr>
          <a:xfrm>
            <a:off x="402336" y="1106488"/>
            <a:ext cx="8348472" cy="5430837"/>
          </a:xfrm>
          <a:prstGeom prst="rect">
            <a:avLst/>
          </a:prstGeom>
        </p:spPr>
        <p:txBody>
          <a:bodyPr/>
          <a:lstStyle>
            <a:lvl1pPr>
              <a:lnSpc>
                <a:spcPct val="150000"/>
              </a:lnSpc>
              <a:defRPr sz="3000">
                <a:latin typeface="Verdana" panose="020B0604030504040204" pitchFamily="34" charset="0"/>
                <a:ea typeface="Verdana" panose="020B0604030504040204" pitchFamily="34" charset="0"/>
                <a:cs typeface="Verdana" panose="020B0604030504040204" pitchFamily="34" charset="0"/>
              </a:defRPr>
            </a:lvl1pPr>
          </a:lstStyle>
          <a:p>
            <a:pPr lvl="0"/>
            <a:endParaRPr lang="en-US" dirty="0"/>
          </a:p>
        </p:txBody>
      </p:sp>
    </p:spTree>
    <p:extLst>
      <p:ext uri="{BB962C8B-B14F-4D97-AF65-F5344CB8AC3E}">
        <p14:creationId xmlns:p14="http://schemas.microsoft.com/office/powerpoint/2010/main" val="12574348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ED7FE0-0274-EA9A-DD75-4B4E6B7D4322}"/>
              </a:ext>
            </a:extLst>
          </p:cNvPr>
          <p:cNvSpPr txBox="1"/>
          <p:nvPr userDrawn="1"/>
        </p:nvSpPr>
        <p:spPr>
          <a:xfrm>
            <a:off x="1290320" y="1417519"/>
            <a:ext cx="7477760" cy="4022961"/>
          </a:xfrm>
          <a:prstGeom prst="rect">
            <a:avLst/>
          </a:prstGeom>
          <a:noFill/>
        </p:spPr>
        <p:txBody>
          <a:bodyPr wrap="square">
            <a:spAutoFit/>
          </a:bodyPr>
          <a:lstStyle/>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Our Father, who art in heaven,</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hallowed be thy name.</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Thy kingdom come, thy will be done</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on earth as it is in heaven.</a:t>
            </a:r>
          </a:p>
        </p:txBody>
      </p:sp>
    </p:spTree>
    <p:extLst>
      <p:ext uri="{BB962C8B-B14F-4D97-AF65-F5344CB8AC3E}">
        <p14:creationId xmlns:p14="http://schemas.microsoft.com/office/powerpoint/2010/main" val="186289523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ED7FE0-0274-EA9A-DD75-4B4E6B7D4322}"/>
              </a:ext>
            </a:extLst>
          </p:cNvPr>
          <p:cNvSpPr txBox="1"/>
          <p:nvPr userDrawn="1"/>
        </p:nvSpPr>
        <p:spPr>
          <a:xfrm>
            <a:off x="1442720" y="1821476"/>
            <a:ext cx="7701280" cy="3215047"/>
          </a:xfrm>
          <a:prstGeom prst="rect">
            <a:avLst/>
          </a:prstGeom>
          <a:noFill/>
        </p:spPr>
        <p:txBody>
          <a:bodyPr wrap="square">
            <a:spAutoFit/>
          </a:bodyPr>
          <a:lstStyle/>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Give us this day our daily bread.</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And forgive us our trespasses, as</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we forgive those who trespass</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against us.</a:t>
            </a:r>
          </a:p>
        </p:txBody>
      </p:sp>
    </p:spTree>
    <p:extLst>
      <p:ext uri="{BB962C8B-B14F-4D97-AF65-F5344CB8AC3E}">
        <p14:creationId xmlns:p14="http://schemas.microsoft.com/office/powerpoint/2010/main" val="145796787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ED7FE0-0274-EA9A-DD75-4B4E6B7D4322}"/>
              </a:ext>
            </a:extLst>
          </p:cNvPr>
          <p:cNvSpPr txBox="1"/>
          <p:nvPr userDrawn="1"/>
        </p:nvSpPr>
        <p:spPr>
          <a:xfrm>
            <a:off x="1442720" y="1112559"/>
            <a:ext cx="7701280" cy="5638788"/>
          </a:xfrm>
          <a:prstGeom prst="rect">
            <a:avLst/>
          </a:prstGeom>
          <a:noFill/>
        </p:spPr>
        <p:txBody>
          <a:bodyPr wrap="square">
            <a:spAutoFit/>
          </a:bodyPr>
          <a:lstStyle/>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And lead us not into temptation,</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But deliver us from evil.</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For thine is the kingdom,</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 and the power, </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and the glory,</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 forever.</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Amen</a:t>
            </a:r>
          </a:p>
        </p:txBody>
      </p:sp>
    </p:spTree>
    <p:extLst>
      <p:ext uri="{BB962C8B-B14F-4D97-AF65-F5344CB8AC3E}">
        <p14:creationId xmlns:p14="http://schemas.microsoft.com/office/powerpoint/2010/main" val="392283615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392057" y="202840"/>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392057" y="1272821"/>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2" y="3060131"/>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3" y="4847442"/>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12" name="Text Placeholder 11">
            <a:extLst>
              <a:ext uri="{FF2B5EF4-FFF2-40B4-BE49-F238E27FC236}">
                <a16:creationId xmlns:a16="http://schemas.microsoft.com/office/drawing/2014/main" id="{8F80E45A-9197-B9C1-04AA-80DCF428DD3C}"/>
              </a:ext>
            </a:extLst>
          </p:cNvPr>
          <p:cNvSpPr>
            <a:spLocks noGrp="1"/>
          </p:cNvSpPr>
          <p:nvPr>
            <p:ph type="body" sz="quarter" idx="10" hasCustomPrompt="1"/>
          </p:nvPr>
        </p:nvSpPr>
        <p:spPr>
          <a:xfrm>
            <a:off x="2244724" y="306013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3" name="Text Placeholder 11">
            <a:extLst>
              <a:ext uri="{FF2B5EF4-FFF2-40B4-BE49-F238E27FC236}">
                <a16:creationId xmlns:a16="http://schemas.microsoft.com/office/drawing/2014/main" id="{3C39C256-8641-E8A3-F9F2-708BF57D90AD}"/>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4" name="Text Placeholder 11">
            <a:extLst>
              <a:ext uri="{FF2B5EF4-FFF2-40B4-BE49-F238E27FC236}">
                <a16:creationId xmlns:a16="http://schemas.microsoft.com/office/drawing/2014/main" id="{898B7BC2-5CC5-9CE7-26BB-799759299501}"/>
              </a:ext>
            </a:extLst>
          </p:cNvPr>
          <p:cNvSpPr>
            <a:spLocks noGrp="1"/>
          </p:cNvSpPr>
          <p:nvPr>
            <p:ph type="body" sz="quarter" idx="12" hasCustomPrompt="1"/>
          </p:nvPr>
        </p:nvSpPr>
        <p:spPr>
          <a:xfrm>
            <a:off x="2244724" y="4847442"/>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172799492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8" y="1214206"/>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41301" y="4351133"/>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9" name="Text Placeholder 11">
            <a:extLst>
              <a:ext uri="{FF2B5EF4-FFF2-40B4-BE49-F238E27FC236}">
                <a16:creationId xmlns:a16="http://schemas.microsoft.com/office/drawing/2014/main" id="{C6D5B93D-0B9C-A5FA-7824-B970D37A7319}"/>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0" name="Text Placeholder 11">
            <a:extLst>
              <a:ext uri="{FF2B5EF4-FFF2-40B4-BE49-F238E27FC236}">
                <a16:creationId xmlns:a16="http://schemas.microsoft.com/office/drawing/2014/main" id="{3F13B1AB-014D-ED8F-DF6C-58D4638E531E}"/>
              </a:ext>
            </a:extLst>
          </p:cNvPr>
          <p:cNvSpPr>
            <a:spLocks noGrp="1"/>
          </p:cNvSpPr>
          <p:nvPr>
            <p:ph type="body" sz="quarter" idx="12" hasCustomPrompt="1"/>
          </p:nvPr>
        </p:nvSpPr>
        <p:spPr>
          <a:xfrm>
            <a:off x="2244724" y="4231495"/>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67538559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1CF5D5D-B31B-A041-86BD-C9EFDC27A6CE}" type="datetimeFigureOut">
              <a:rPr lang="en-US" smtClean="0"/>
              <a:t>10/21/26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114952-7BA6-F444-BCA3-10EA17C64ECE}" type="slidenum">
              <a:rPr lang="en-US" smtClean="0"/>
              <a:t>‹#›</a:t>
            </a:fld>
            <a:endParaRPr lang="en-US"/>
          </a:p>
        </p:txBody>
      </p:sp>
    </p:spTree>
    <p:extLst>
      <p:ext uri="{BB962C8B-B14F-4D97-AF65-F5344CB8AC3E}">
        <p14:creationId xmlns:p14="http://schemas.microsoft.com/office/powerpoint/2010/main" val="173417865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9780EA-1E8D-C0D6-B043-68605F5B5073}"/>
              </a:ext>
            </a:extLst>
          </p:cNvPr>
          <p:cNvSpPr txBox="1"/>
          <p:nvPr userDrawn="1"/>
        </p:nvSpPr>
        <p:spPr>
          <a:xfrm>
            <a:off x="106203" y="1283012"/>
            <a:ext cx="1709635" cy="461665"/>
          </a:xfrm>
          <a:prstGeom prst="rect">
            <a:avLst/>
          </a:prstGeom>
          <a:noFill/>
        </p:spPr>
        <p:txBody>
          <a:bodyPr wrap="square" rtlCol="0">
            <a:spAutoFit/>
          </a:bodyPr>
          <a:lstStyle/>
          <a:p>
            <a:r>
              <a:rPr lang="en-US" sz="2400" i="1" dirty="0">
                <a:latin typeface="Verdana" panose="020B0604030504040204" pitchFamily="34" charset="0"/>
                <a:ea typeface="Verdana" panose="020B0604030504040204" pitchFamily="34" charset="0"/>
                <a:cs typeface="Verdana" panose="020B0604030504040204" pitchFamily="34" charset="0"/>
              </a:rPr>
              <a:t>Reader 1:</a:t>
            </a:r>
          </a:p>
        </p:txBody>
      </p:sp>
      <p:sp>
        <p:nvSpPr>
          <p:cNvPr id="6" name="TextBox 5">
            <a:extLst>
              <a:ext uri="{FF2B5EF4-FFF2-40B4-BE49-F238E27FC236}">
                <a16:creationId xmlns:a16="http://schemas.microsoft.com/office/drawing/2014/main" id="{0CC4EF4D-BEC1-61F3-535E-F11D3614595C}"/>
              </a:ext>
            </a:extLst>
          </p:cNvPr>
          <p:cNvSpPr txBox="1"/>
          <p:nvPr userDrawn="1"/>
        </p:nvSpPr>
        <p:spPr>
          <a:xfrm>
            <a:off x="1209782" y="190528"/>
            <a:ext cx="6724436" cy="784830"/>
          </a:xfrm>
          <a:prstGeom prst="rect">
            <a:avLst/>
          </a:prstGeom>
          <a:noFill/>
        </p:spPr>
        <p:txBody>
          <a:bodyPr wrap="square">
            <a:spAutoFit/>
          </a:bodyPr>
          <a:lstStyle/>
          <a:p>
            <a:pPr algn="ctr"/>
            <a:r>
              <a:rPr lang="en-US" sz="4500" dirty="0">
                <a:latin typeface="Dreaming Outloud Script Pro" panose="03050502040304050704" pitchFamily="66" charset="77"/>
                <a:cs typeface="Dreaming Outloud Script Pro" panose="03050502040304050704" pitchFamily="66" charset="77"/>
              </a:rPr>
              <a:t>Advent Candle Reading</a:t>
            </a:r>
          </a:p>
        </p:txBody>
      </p:sp>
      <p:sp>
        <p:nvSpPr>
          <p:cNvPr id="8" name="Text Placeholder 11">
            <a:extLst>
              <a:ext uri="{FF2B5EF4-FFF2-40B4-BE49-F238E27FC236}">
                <a16:creationId xmlns:a16="http://schemas.microsoft.com/office/drawing/2014/main" id="{4B17FECE-9B96-ED83-6DEF-D22898A27DB8}"/>
              </a:ext>
            </a:extLst>
          </p:cNvPr>
          <p:cNvSpPr>
            <a:spLocks noGrp="1"/>
          </p:cNvSpPr>
          <p:nvPr>
            <p:ph type="body" sz="quarter" idx="11" hasCustomPrompt="1"/>
          </p:nvPr>
        </p:nvSpPr>
        <p:spPr>
          <a:xfrm>
            <a:off x="1815838" y="1302303"/>
            <a:ext cx="6657975" cy="5036851"/>
          </a:xfrm>
          <a:prstGeom prst="rect">
            <a:avLst/>
          </a:prstGeom>
          <a:solidFill>
            <a:srgbClr val="FFF2CC">
              <a:alpha val="74118"/>
            </a:srgbClr>
          </a:solidFill>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35215873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9780EA-1E8D-C0D6-B043-68605F5B5073}"/>
              </a:ext>
            </a:extLst>
          </p:cNvPr>
          <p:cNvSpPr txBox="1"/>
          <p:nvPr userDrawn="1"/>
        </p:nvSpPr>
        <p:spPr>
          <a:xfrm>
            <a:off x="0" y="1347774"/>
            <a:ext cx="2465798" cy="461665"/>
          </a:xfrm>
          <a:prstGeom prst="rect">
            <a:avLst/>
          </a:prstGeom>
          <a:noFill/>
        </p:spPr>
        <p:txBody>
          <a:bodyPr wrap="square" rtlCol="0">
            <a:spAutoFit/>
          </a:bodyPr>
          <a:lstStyle/>
          <a:p>
            <a:r>
              <a:rPr lang="en-US" sz="2400" i="1" dirty="0">
                <a:latin typeface="Verdana" panose="020B0604030504040204" pitchFamily="34" charset="0"/>
                <a:ea typeface="Verdana" panose="020B0604030504040204" pitchFamily="34" charset="0"/>
                <a:cs typeface="Verdana" panose="020B0604030504040204" pitchFamily="34" charset="0"/>
              </a:rPr>
              <a:t>Congregation:</a:t>
            </a:r>
          </a:p>
        </p:txBody>
      </p:sp>
      <p:sp>
        <p:nvSpPr>
          <p:cNvPr id="6" name="TextBox 5">
            <a:extLst>
              <a:ext uri="{FF2B5EF4-FFF2-40B4-BE49-F238E27FC236}">
                <a16:creationId xmlns:a16="http://schemas.microsoft.com/office/drawing/2014/main" id="{0CC4EF4D-BEC1-61F3-535E-F11D3614595C}"/>
              </a:ext>
            </a:extLst>
          </p:cNvPr>
          <p:cNvSpPr txBox="1"/>
          <p:nvPr userDrawn="1"/>
        </p:nvSpPr>
        <p:spPr>
          <a:xfrm>
            <a:off x="1209782" y="190528"/>
            <a:ext cx="6724436" cy="784830"/>
          </a:xfrm>
          <a:prstGeom prst="rect">
            <a:avLst/>
          </a:prstGeom>
          <a:noFill/>
        </p:spPr>
        <p:txBody>
          <a:bodyPr wrap="square">
            <a:spAutoFit/>
          </a:bodyPr>
          <a:lstStyle/>
          <a:p>
            <a:pPr algn="ctr"/>
            <a:r>
              <a:rPr lang="en-US" sz="4500" dirty="0">
                <a:latin typeface="Dreaming Outloud Script Pro" panose="03050502040304050704" pitchFamily="66" charset="77"/>
                <a:cs typeface="Dreaming Outloud Script Pro" panose="03050502040304050704" pitchFamily="66" charset="77"/>
              </a:rPr>
              <a:t>Advent Candle Reading</a:t>
            </a:r>
          </a:p>
        </p:txBody>
      </p:sp>
      <p:sp>
        <p:nvSpPr>
          <p:cNvPr id="8" name="Text Placeholder 11">
            <a:extLst>
              <a:ext uri="{FF2B5EF4-FFF2-40B4-BE49-F238E27FC236}">
                <a16:creationId xmlns:a16="http://schemas.microsoft.com/office/drawing/2014/main" id="{4B17FECE-9B96-ED83-6DEF-D22898A27DB8}"/>
              </a:ext>
            </a:extLst>
          </p:cNvPr>
          <p:cNvSpPr>
            <a:spLocks noGrp="1"/>
          </p:cNvSpPr>
          <p:nvPr>
            <p:ph type="body" sz="quarter" idx="11" hasCustomPrompt="1"/>
          </p:nvPr>
        </p:nvSpPr>
        <p:spPr>
          <a:xfrm>
            <a:off x="2342508" y="1302303"/>
            <a:ext cx="6131305" cy="5160141"/>
          </a:xfrm>
          <a:prstGeom prst="rect">
            <a:avLst/>
          </a:prstGeom>
          <a:solidFill>
            <a:srgbClr val="FFF2CC">
              <a:alpha val="74118"/>
            </a:srgbClr>
          </a:solidFill>
        </p:spPr>
        <p:txBody>
          <a:bodyPr/>
          <a:lstStyle>
            <a:lvl1pPr marL="0" indent="0">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404430389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1ACA3BE-CEC7-A9BF-16EA-7B0B459E2C40}"/>
              </a:ext>
            </a:extLst>
          </p:cNvPr>
          <p:cNvSpPr txBox="1"/>
          <p:nvPr userDrawn="1"/>
        </p:nvSpPr>
        <p:spPr>
          <a:xfrm>
            <a:off x="517289" y="1117315"/>
            <a:ext cx="1709635" cy="461665"/>
          </a:xfrm>
          <a:prstGeom prst="rect">
            <a:avLst/>
          </a:prstGeom>
          <a:noFill/>
        </p:spPr>
        <p:txBody>
          <a:bodyPr wrap="square" rtlCol="0">
            <a:spAutoFit/>
          </a:bodyPr>
          <a:lstStyle/>
          <a:p>
            <a:r>
              <a:rPr lang="en-US" sz="2400" i="1" dirty="0">
                <a:latin typeface="Verdana" panose="020B0604030504040204" pitchFamily="34" charset="0"/>
                <a:ea typeface="Verdana" panose="020B0604030504040204" pitchFamily="34" charset="0"/>
                <a:cs typeface="Verdana" panose="020B0604030504040204" pitchFamily="34" charset="0"/>
              </a:rPr>
              <a:t>Reader 2:</a:t>
            </a:r>
          </a:p>
        </p:txBody>
      </p:sp>
      <p:sp>
        <p:nvSpPr>
          <p:cNvPr id="6" name="TextBox 5">
            <a:extLst>
              <a:ext uri="{FF2B5EF4-FFF2-40B4-BE49-F238E27FC236}">
                <a16:creationId xmlns:a16="http://schemas.microsoft.com/office/drawing/2014/main" id="{0CC4EF4D-BEC1-61F3-535E-F11D3614595C}"/>
              </a:ext>
            </a:extLst>
          </p:cNvPr>
          <p:cNvSpPr txBox="1"/>
          <p:nvPr userDrawn="1"/>
        </p:nvSpPr>
        <p:spPr>
          <a:xfrm>
            <a:off x="1209782" y="190528"/>
            <a:ext cx="6724436" cy="784830"/>
          </a:xfrm>
          <a:prstGeom prst="rect">
            <a:avLst/>
          </a:prstGeom>
          <a:noFill/>
        </p:spPr>
        <p:txBody>
          <a:bodyPr wrap="square">
            <a:spAutoFit/>
          </a:bodyPr>
          <a:lstStyle/>
          <a:p>
            <a:pPr algn="ctr"/>
            <a:r>
              <a:rPr lang="en-US" sz="4500" dirty="0">
                <a:latin typeface="Dreaming Outloud Script Pro" panose="03050502040304050704" pitchFamily="66" charset="77"/>
                <a:cs typeface="Dreaming Outloud Script Pro" panose="03050502040304050704" pitchFamily="66" charset="77"/>
              </a:rPr>
              <a:t>Advent Candle Reading</a:t>
            </a:r>
          </a:p>
        </p:txBody>
      </p:sp>
      <p:sp>
        <p:nvSpPr>
          <p:cNvPr id="9" name="Text Placeholder 11">
            <a:extLst>
              <a:ext uri="{FF2B5EF4-FFF2-40B4-BE49-F238E27FC236}">
                <a16:creationId xmlns:a16="http://schemas.microsoft.com/office/drawing/2014/main" id="{54D18103-9CC9-F248-198A-3ED24726786A}"/>
              </a:ext>
            </a:extLst>
          </p:cNvPr>
          <p:cNvSpPr>
            <a:spLocks noGrp="1"/>
          </p:cNvSpPr>
          <p:nvPr>
            <p:ph type="body" sz="quarter" idx="12" hasCustomPrompt="1"/>
          </p:nvPr>
        </p:nvSpPr>
        <p:spPr>
          <a:xfrm>
            <a:off x="2226924" y="1117315"/>
            <a:ext cx="6131305" cy="5160195"/>
          </a:xfrm>
          <a:prstGeom prst="rect">
            <a:avLst/>
          </a:prstGeom>
          <a:solidFill>
            <a:srgbClr val="FFF2CC">
              <a:alpha val="74118"/>
            </a:srgbClr>
          </a:solidFill>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2" name="TextBox 1">
            <a:extLst>
              <a:ext uri="{FF2B5EF4-FFF2-40B4-BE49-F238E27FC236}">
                <a16:creationId xmlns:a16="http://schemas.microsoft.com/office/drawing/2014/main" id="{35401CE0-607B-EF1A-CA1A-F022D80B2176}"/>
              </a:ext>
            </a:extLst>
          </p:cNvPr>
          <p:cNvSpPr txBox="1"/>
          <p:nvPr userDrawn="1"/>
        </p:nvSpPr>
        <p:spPr>
          <a:xfrm>
            <a:off x="1506347" y="6396335"/>
            <a:ext cx="6131305" cy="461665"/>
          </a:xfrm>
          <a:prstGeom prst="rect">
            <a:avLst/>
          </a:prstGeom>
          <a:noFill/>
        </p:spPr>
        <p:txBody>
          <a:bodyPr wrap="square" rtlCol="0">
            <a:spAutoFit/>
          </a:bodyPr>
          <a:lstStyle/>
          <a:p>
            <a:pPr algn="ctr"/>
            <a:r>
              <a:rPr lang="en-US" sz="2400" i="0" dirty="0">
                <a:latin typeface="Lucida Calligraphy" panose="03010101010101010101" pitchFamily="66" charset="77"/>
                <a:ea typeface="Verdana" panose="020B0604030504040204" pitchFamily="34" charset="0"/>
                <a:cs typeface="Verdana" panose="020B0604030504040204" pitchFamily="34" charset="0"/>
              </a:rPr>
              <a:t>The reader will light the candle </a:t>
            </a:r>
          </a:p>
        </p:txBody>
      </p:sp>
    </p:spTree>
    <p:extLst>
      <p:ext uri="{BB962C8B-B14F-4D97-AF65-F5344CB8AC3E}">
        <p14:creationId xmlns:p14="http://schemas.microsoft.com/office/powerpoint/2010/main" val="304152012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image" Target="../media/image19.jpeg"/></Relationships>
</file>

<file path=ppt/slideMasters/_rels/slideMaster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43.xml"/><Relationship Id="rId7" Type="http://schemas.openxmlformats.org/officeDocument/2006/relationships/image" Target="../media/image20.png"/><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theme" Target="../theme/theme3.xml"/><Relationship Id="rId5" Type="http://schemas.openxmlformats.org/officeDocument/2006/relationships/slideLayout" Target="../slideLayouts/slideLayout45.xml"/><Relationship Id="rId4"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47.xml"/><Relationship Id="rId1" Type="http://schemas.openxmlformats.org/officeDocument/2006/relationships/slideLayout" Target="../slideLayouts/slideLayout46.xml"/><Relationship Id="rId4" Type="http://schemas.openxmlformats.org/officeDocument/2006/relationships/image" Target="../media/image21.jpe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slideLayout" Target="../slideLayouts/slideLayout50.xml"/><Relationship Id="rId7"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5" Type="http://schemas.openxmlformats.org/officeDocument/2006/relationships/slideLayout" Target="../slideLayouts/slideLayout52.xml"/><Relationship Id="rId4" Type="http://schemas.openxmlformats.org/officeDocument/2006/relationships/slideLayout" Target="../slideLayouts/slideLayout51.x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slideLayout" Target="../slideLayouts/slideLayout56.xml"/><Relationship Id="rId7" Type="http://schemas.openxmlformats.org/officeDocument/2006/relationships/theme" Target="../theme/theme6.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5" Type="http://schemas.openxmlformats.org/officeDocument/2006/relationships/slideLayout" Target="../slideLayouts/slideLayout58.xml"/><Relationship Id="rId4" Type="http://schemas.openxmlformats.org/officeDocument/2006/relationships/slideLayout" Target="../slideLayouts/slideLayout5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5" Type="http://schemas.openxmlformats.org/officeDocument/2006/relationships/slideLayout" Target="../slideLayouts/slideLayout64.xml"/><Relationship Id="rId10" Type="http://schemas.openxmlformats.org/officeDocument/2006/relationships/image" Target="../media/image24.png"/><Relationship Id="rId4" Type="http://schemas.openxmlformats.org/officeDocument/2006/relationships/slideLayout" Target="../slideLayouts/slideLayout63.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slideLayout" Target="../slideLayouts/slideLayout8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20" Type="http://schemas.openxmlformats.org/officeDocument/2006/relationships/image" Target="../media/image25.jpeg"/><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10" Type="http://schemas.openxmlformats.org/officeDocument/2006/relationships/slideLayout" Target="../slideLayouts/slideLayout77.xml"/><Relationship Id="rId19" Type="http://schemas.openxmlformats.org/officeDocument/2006/relationships/theme" Target="../theme/theme8.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88.xml"/><Relationship Id="rId2" Type="http://schemas.openxmlformats.org/officeDocument/2006/relationships/slideLayout" Target="../slideLayouts/slideLayout87.xml"/><Relationship Id="rId1" Type="http://schemas.openxmlformats.org/officeDocument/2006/relationships/slideLayout" Target="../slideLayouts/slideLayout86.xml"/><Relationship Id="rId5" Type="http://schemas.openxmlformats.org/officeDocument/2006/relationships/image" Target="../media/image26.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91.xml"/><Relationship Id="rId2" Type="http://schemas.openxmlformats.org/officeDocument/2006/relationships/slideLayout" Target="../slideLayouts/slideLayout90.xml"/><Relationship Id="rId1" Type="http://schemas.openxmlformats.org/officeDocument/2006/relationships/slideLayout" Target="../slideLayouts/slideLayout89.xml"/><Relationship Id="rId5" Type="http://schemas.openxmlformats.org/officeDocument/2006/relationships/image" Target="../media/image21.jpeg"/><Relationship Id="rId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94.xml"/><Relationship Id="rId2" Type="http://schemas.openxmlformats.org/officeDocument/2006/relationships/slideLayout" Target="../slideLayouts/slideLayout93.xml"/><Relationship Id="rId1" Type="http://schemas.openxmlformats.org/officeDocument/2006/relationships/slideLayout" Target="../slideLayouts/slideLayout92.xml"/><Relationship Id="rId5" Type="http://schemas.openxmlformats.org/officeDocument/2006/relationships/image" Target="../media/image27.jpeg"/><Relationship Id="rId4" Type="http://schemas.openxmlformats.org/officeDocument/2006/relationships/theme" Target="../theme/theme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EA42F8-F502-CA40-A499-BAF51F08894E}" type="datetimeFigureOut">
              <a:rPr lang="en-US" smtClean="0"/>
              <a:t>10/21/26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7B89E0-00D2-6C40-8B00-2D506419E48F}" type="slidenum">
              <a:rPr lang="en-US" smtClean="0"/>
              <a:t>‹#›</a:t>
            </a:fld>
            <a:endParaRPr lang="en-US"/>
          </a:p>
        </p:txBody>
      </p:sp>
    </p:spTree>
    <p:extLst>
      <p:ext uri="{BB962C8B-B14F-4D97-AF65-F5344CB8AC3E}">
        <p14:creationId xmlns:p14="http://schemas.microsoft.com/office/powerpoint/2010/main" val="412553571"/>
      </p:ext>
    </p:extLst>
  </p:cSld>
  <p:clrMap bg1="lt1" tx1="dk1" bg2="lt2" tx2="dk2" accent1="accent1" accent2="accent2" accent3="accent3" accent4="accent4" accent5="accent5" accent6="accent6" hlink="hlink" folHlink="folHlink"/>
  <p:sldLayoutIdLst>
    <p:sldLayoutId id="2147483684" r:id="rId1"/>
    <p:sldLayoutId id="2147483686" r:id="rId2"/>
    <p:sldLayoutId id="2147483685" r:id="rId3"/>
    <p:sldLayoutId id="2147483687" r:id="rId4"/>
    <p:sldLayoutId id="2147483697" r:id="rId5"/>
    <p:sldLayoutId id="2147483698" r:id="rId6"/>
    <p:sldLayoutId id="2147483816" r:id="rId7"/>
    <p:sldLayoutId id="2147483821" r:id="rId8"/>
    <p:sldLayoutId id="2147483699" r:id="rId9"/>
    <p:sldLayoutId id="2147483822" r:id="rId10"/>
    <p:sldLayoutId id="2147483817" r:id="rId11"/>
    <p:sldLayoutId id="2147483700" r:id="rId12"/>
    <p:sldLayoutId id="2147483799" r:id="rId13"/>
    <p:sldLayoutId id="2147483800" r:id="rId14"/>
    <p:sldLayoutId id="2147483802" r:id="rId15"/>
    <p:sldLayoutId id="2147483820" r:id="rId16"/>
    <p:sldLayoutId id="2147483819" r:id="rId17"/>
    <p:sldLayoutId id="2147483815" r:id="rId18"/>
    <p:sldLayoutId id="2147483814" r:id="rId19"/>
    <p:sldLayoutId id="2147483813" r:id="rId20"/>
    <p:sldLayoutId id="2147483812" r:id="rId21"/>
    <p:sldLayoutId id="2147483811" r:id="rId22"/>
    <p:sldLayoutId id="2147483801" r:id="rId23"/>
    <p:sldLayoutId id="2147483663" r:id="rId24"/>
    <p:sldLayoutId id="2147483662" r:id="rId25"/>
    <p:sldLayoutId id="2147483803" r:id="rId26"/>
    <p:sldLayoutId id="2147483807" r:id="rId27"/>
    <p:sldLayoutId id="2147483806" r:id="rId28"/>
    <p:sldLayoutId id="2147483797" r:id="rId29"/>
    <p:sldLayoutId id="2147483674" r:id="rId30"/>
    <p:sldLayoutId id="2147483818" r:id="rId31"/>
    <p:sldLayoutId id="2147483730" r:id="rId32"/>
    <p:sldLayoutId id="2147483729" r:id="rId33"/>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21B8D5B-8F27-A1E9-1BE5-15C07B1EF934}"/>
              </a:ext>
            </a:extLst>
          </p:cNvPr>
          <p:cNvPicPr>
            <a:picLocks noChangeAspect="1"/>
          </p:cNvPicPr>
          <p:nvPr userDrawn="1"/>
        </p:nvPicPr>
        <p:blipFill rotWithShape="1">
          <a:blip r:embed="rId9"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itle Placeholder 9">
            <a:extLst>
              <a:ext uri="{FF2B5EF4-FFF2-40B4-BE49-F238E27FC236}">
                <a16:creationId xmlns:a16="http://schemas.microsoft.com/office/drawing/2014/main" id="{15676F70-AF4A-A2DE-5EF5-9BE05DD1BEE5}"/>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2403207"/>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0" indent="0" algn="l" defTabSz="914400" rtl="0" eaLnBrk="1" latinLnBrk="0" hangingPunct="1">
        <a:lnSpc>
          <a:spcPct val="90000"/>
        </a:lnSpc>
        <a:spcBef>
          <a:spcPts val="1000"/>
        </a:spcBef>
        <a:buFontTx/>
        <a:buNone/>
        <a:defRPr sz="45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13" descr="A stunning layered paper diorama celebrates global peace and unity through delicate kirigami art. At the center, a radiant dove spreads its wings, carved from white paper with lace-like details and surrounded by olive branches. Below the dove, silhouettes of diverse people from different backgrounds join hands in a circle, symbolizing human connection and cooperation. The Earth rests at the bottom in beautiful teal and green paper layers, reminding viewers of our shared home. Golden light filters through translucent paper, creating warm amber and soft blue tones that glow from within. Cherry blossoms and wildflowers frame the edges with impossibly thin cuts. Multiple paper layers build dramatic depth and shadows, while architectural arches hint at sacred spaces from many cultures. The composition moves from deep indigo corners to a luminous white center, like dawn breaking with new hope. Hidden peace symbols and lotus flowers appear in the negative space, adding spiritual meaning to this intricate three-dimensional artwork.">
            <a:extLst>
              <a:ext uri="{FF2B5EF4-FFF2-40B4-BE49-F238E27FC236}">
                <a16:creationId xmlns:a16="http://schemas.microsoft.com/office/drawing/2014/main" id="{AA58AEA9-99B6-BBBC-714D-CDB06DAE6394}"/>
              </a:ext>
            </a:extLst>
          </p:cNvPr>
          <p:cNvPicPr>
            <a:picLocks noChangeAspect="1"/>
          </p:cNvPicPr>
          <p:nvPr userDrawn="1"/>
        </p:nvPicPr>
        <p:blipFill>
          <a:blip r:embed="rId7">
            <a:alphaModFix amt="20000"/>
            <a:duotone>
              <a:schemeClr val="bg2">
                <a:shade val="45000"/>
                <a:satMod val="135000"/>
              </a:schemeClr>
              <a:prstClr val="white"/>
            </a:duotone>
            <a:extLst>
              <a:ext uri="{BEBA8EAE-BF5A-486C-A8C5-ECC9F3942E4B}">
                <a14:imgProps xmlns:a14="http://schemas.microsoft.com/office/drawing/2010/main">
                  <a14:imgLayer r:embed="rId8">
                    <a14:imgEffect>
                      <a14:saturation sat="66000"/>
                    </a14:imgEffect>
                  </a14:imgLayer>
                </a14:imgProps>
              </a:ext>
            </a:extLst>
          </a:blip>
          <a:stretch>
            <a:fillRect/>
          </a:stretch>
        </p:blipFill>
        <p:spPr>
          <a:xfrm>
            <a:off x="0" y="0"/>
            <a:ext cx="9143999" cy="6857999"/>
          </a:xfrm>
          <a:prstGeom prst="rect">
            <a:avLst/>
          </a:prstGeom>
        </p:spPr>
      </p:pic>
      <p:sp>
        <p:nvSpPr>
          <p:cNvPr id="7" name="Title Placeholder 1">
            <a:extLst>
              <a:ext uri="{FF2B5EF4-FFF2-40B4-BE49-F238E27FC236}">
                <a16:creationId xmlns:a16="http://schemas.microsoft.com/office/drawing/2014/main" id="{AFD269E8-3BC1-8F5D-0BCB-F9E724BE9176}"/>
              </a:ext>
            </a:extLst>
          </p:cNvPr>
          <p:cNvSpPr txBox="1">
            <a:spLocks/>
          </p:cNvSpPr>
          <p:nvPr userDrawn="1"/>
        </p:nvSpPr>
        <p:spPr>
          <a:xfrm>
            <a:off x="7195455" y="101919"/>
            <a:ext cx="1948544" cy="565604"/>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i="1" dirty="0"/>
              <a:t>UMH 15</a:t>
            </a:r>
          </a:p>
        </p:txBody>
      </p:sp>
      <p:sp>
        <p:nvSpPr>
          <p:cNvPr id="9" name="TextBox 8">
            <a:extLst>
              <a:ext uri="{FF2B5EF4-FFF2-40B4-BE49-F238E27FC236}">
                <a16:creationId xmlns:a16="http://schemas.microsoft.com/office/drawing/2014/main" id="{C20F70DD-DAE1-8445-9BAB-324D3E8FC585}"/>
              </a:ext>
            </a:extLst>
          </p:cNvPr>
          <p:cNvSpPr txBox="1"/>
          <p:nvPr userDrawn="1"/>
        </p:nvSpPr>
        <p:spPr>
          <a:xfrm>
            <a:off x="1" y="1"/>
            <a:ext cx="4833257" cy="769441"/>
          </a:xfrm>
          <a:prstGeom prst="rect">
            <a:avLst/>
          </a:prstGeom>
          <a:noFill/>
        </p:spPr>
        <p:txBody>
          <a:bodyPr wrap="square">
            <a:spAutoFit/>
          </a:bodyPr>
          <a:lstStyle/>
          <a:p>
            <a:r>
              <a:rPr lang="en-US" sz="4400" dirty="0"/>
              <a:t>Great Thanksgiving</a:t>
            </a:r>
            <a:endParaRPr lang="en-US" dirty="0"/>
          </a:p>
        </p:txBody>
      </p:sp>
    </p:spTree>
    <p:extLst>
      <p:ext uri="{BB962C8B-B14F-4D97-AF65-F5344CB8AC3E}">
        <p14:creationId xmlns:p14="http://schemas.microsoft.com/office/powerpoint/2010/main" val="679865154"/>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9" r:id="rId4"/>
    <p:sldLayoutId id="2147483828" r:id="rId5"/>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2" descr="The Lent Season &amp; Symbolism - Unspoken Elements">
            <a:extLst>
              <a:ext uri="{FF2B5EF4-FFF2-40B4-BE49-F238E27FC236}">
                <a16:creationId xmlns:a16="http://schemas.microsoft.com/office/drawing/2014/main" id="{66E3D6CF-6543-72FA-4159-DFDA5402B442}"/>
              </a:ext>
            </a:extLst>
          </p:cNvPr>
          <p:cNvPicPr>
            <a:picLocks noChangeAspect="1" noChangeArrowheads="1"/>
          </p:cNvPicPr>
          <p:nvPr userDrawn="1"/>
        </p:nvPicPr>
        <p:blipFill>
          <a:blip r:embed="rId4" cstate="email">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28650" y="202566"/>
            <a:ext cx="7886700" cy="1325563"/>
          </a:xfrm>
          <a:prstGeom prst="rect">
            <a:avLst/>
          </a:prstGeom>
        </p:spPr>
        <p:txBody>
          <a:bodyPr vert="horz" lIns="91440" tIns="45720" rIns="91440" bIns="45720" rtlCol="0" anchor="ctr">
            <a:normAutofit/>
          </a:bodyPr>
          <a:lstStyle/>
          <a:p>
            <a:r>
              <a:rPr lang="en-US" dirty="0"/>
              <a:t>CONFESSION </a:t>
            </a:r>
          </a:p>
        </p:txBody>
      </p:sp>
    </p:spTree>
    <p:extLst>
      <p:ext uri="{BB962C8B-B14F-4D97-AF65-F5344CB8AC3E}">
        <p14:creationId xmlns:p14="http://schemas.microsoft.com/office/powerpoint/2010/main" val="944592439"/>
      </p:ext>
    </p:extLst>
  </p:cSld>
  <p:clrMap bg1="lt1" tx1="dk1" bg2="lt2" tx2="dk2" accent1="accent1" accent2="accent2" accent3="accent3" accent4="accent4" accent5="accent5" accent6="accent6" hlink="hlink" folHlink="folHlink"/>
  <p:sldLayoutIdLst>
    <p:sldLayoutId id="2147483690" r:id="rId1"/>
    <p:sldLayoutId id="2147483691" r:id="rId2"/>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A painting of flowers in a field&#10;&#10;AI-generated content may be incorrect.">
            <a:extLst>
              <a:ext uri="{FF2B5EF4-FFF2-40B4-BE49-F238E27FC236}">
                <a16:creationId xmlns:a16="http://schemas.microsoft.com/office/drawing/2014/main" id="{9D21A2E4-1F02-522C-0026-6B693A236C72}"/>
              </a:ext>
            </a:extLst>
          </p:cNvPr>
          <p:cNvPicPr>
            <a:picLocks noChangeAspect="1"/>
          </p:cNvPicPr>
          <p:nvPr userDrawn="1"/>
        </p:nvPicPr>
        <p:blipFill>
          <a:blip r:embed="rId8" cstate="email">
            <a:alphaModFix amt="20000"/>
            <a:extLst>
              <a:ext uri="{28A0092B-C50C-407E-A947-70E740481C1C}">
                <a14:useLocalDpi xmlns:a14="http://schemas.microsoft.com/office/drawing/2010/main"/>
              </a:ext>
            </a:extLst>
          </a:blip>
          <a:stretch>
            <a:fillRect/>
          </a:stretch>
        </p:blipFill>
        <p:spPr>
          <a:xfrm>
            <a:off x="0" y="1181528"/>
            <a:ext cx="9144000" cy="5676472"/>
          </a:xfrm>
          <a:prstGeom prst="rect">
            <a:avLst/>
          </a:prstGeom>
        </p:spPr>
      </p:pic>
      <p:sp>
        <p:nvSpPr>
          <p:cNvPr id="2" name="Title Placeholder 1">
            <a:extLst>
              <a:ext uri="{FF2B5EF4-FFF2-40B4-BE49-F238E27FC236}">
                <a16:creationId xmlns:a16="http://schemas.microsoft.com/office/drawing/2014/main" id="{F50D1853-DEB0-D73F-E0DD-F7805209AC69}"/>
              </a:ext>
            </a:extLst>
          </p:cNvPr>
          <p:cNvSpPr>
            <a:spLocks noGrp="1"/>
          </p:cNvSpPr>
          <p:nvPr>
            <p:ph type="title"/>
          </p:nvPr>
        </p:nvSpPr>
        <p:spPr>
          <a:xfrm>
            <a:off x="628650" y="2766218"/>
            <a:ext cx="7886700" cy="1325563"/>
          </a:xfrm>
          <a:prstGeom prst="rect">
            <a:avLst/>
          </a:prstGeom>
        </p:spPr>
        <p:txBody>
          <a:bodyPr vert="horz" lIns="91440" tIns="45720" rIns="91440" bIns="45720" rtlCol="0" anchor="ctr">
            <a:normAutofit/>
          </a:bodyPr>
          <a:lstStyle/>
          <a:p>
            <a:r>
              <a:rPr lang="en-US" dirty="0"/>
              <a:t>Apostles Creed UMH 882</a:t>
            </a:r>
          </a:p>
        </p:txBody>
      </p:sp>
    </p:spTree>
    <p:extLst>
      <p:ext uri="{BB962C8B-B14F-4D97-AF65-F5344CB8AC3E}">
        <p14:creationId xmlns:p14="http://schemas.microsoft.com/office/powerpoint/2010/main" val="1793485112"/>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45" r:id="rId5"/>
    <p:sldLayoutId id="2147483716" r:id="rId6"/>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Butterflies flying in the air&#10;&#10;AI-generated content may be incorrect.">
            <a:extLst>
              <a:ext uri="{FF2B5EF4-FFF2-40B4-BE49-F238E27FC236}">
                <a16:creationId xmlns:a16="http://schemas.microsoft.com/office/drawing/2014/main" id="{5ADE271C-7EA1-B9E6-05C2-F842672D6151}"/>
              </a:ext>
            </a:extLst>
          </p:cNvPr>
          <p:cNvPicPr>
            <a:picLocks noChangeAspect="1"/>
          </p:cNvPicPr>
          <p:nvPr userDrawn="1"/>
        </p:nvPicPr>
        <p:blipFill>
          <a:blip r:embed="rId8">
            <a:alphaModFix amt="5000"/>
          </a:blip>
          <a:stretch>
            <a:fillRect/>
          </a:stretch>
        </p:blipFill>
        <p:spPr>
          <a:xfrm>
            <a:off x="0" y="0"/>
            <a:ext cx="9143999" cy="6858000"/>
          </a:xfrm>
          <a:prstGeom prst="rect">
            <a:avLst/>
          </a:prstGeom>
        </p:spPr>
      </p:pic>
      <p:sp>
        <p:nvSpPr>
          <p:cNvPr id="2" name="Title Placeholder 1">
            <a:extLst>
              <a:ext uri="{FF2B5EF4-FFF2-40B4-BE49-F238E27FC236}">
                <a16:creationId xmlns:a16="http://schemas.microsoft.com/office/drawing/2014/main" id="{9E4BA685-716D-E71E-169E-FC0049952C9A}"/>
              </a:ext>
            </a:extLst>
          </p:cNvPr>
          <p:cNvSpPr>
            <a:spLocks noGrp="1"/>
          </p:cNvSpPr>
          <p:nvPr>
            <p:ph type="title"/>
          </p:nvPr>
        </p:nvSpPr>
        <p:spPr>
          <a:xfrm>
            <a:off x="628650" y="2766218"/>
            <a:ext cx="7886700" cy="1325563"/>
          </a:xfrm>
          <a:prstGeom prst="rect">
            <a:avLst/>
          </a:prstGeom>
        </p:spPr>
        <p:txBody>
          <a:bodyPr vert="horz" lIns="91440" tIns="45720" rIns="91440" bIns="45720" rtlCol="0" anchor="ctr">
            <a:normAutofit/>
          </a:bodyPr>
          <a:lstStyle/>
          <a:p>
            <a:r>
              <a:rPr lang="en-US" dirty="0"/>
              <a:t>Nicene Creed UMH 880</a:t>
            </a:r>
          </a:p>
        </p:txBody>
      </p:sp>
    </p:spTree>
    <p:extLst>
      <p:ext uri="{BB962C8B-B14F-4D97-AF65-F5344CB8AC3E}">
        <p14:creationId xmlns:p14="http://schemas.microsoft.com/office/powerpoint/2010/main" val="3942332354"/>
      </p:ext>
    </p:extLst>
  </p:cSld>
  <p:clrMap bg1="lt1" tx1="dk1" bg2="lt2" tx2="dk2" accent1="accent1" accent2="accent2" accent3="accent3" accent4="accent4" accent5="accent5" accent6="accent6" hlink="hlink" folHlink="folHlink"/>
  <p:sldLayoutIdLst>
    <p:sldLayoutId id="2147483668" r:id="rId1"/>
    <p:sldLayoutId id="2147483725" r:id="rId2"/>
    <p:sldLayoutId id="2147483724" r:id="rId3"/>
    <p:sldLayoutId id="2147483726" r:id="rId4"/>
    <p:sldLayoutId id="2147483727" r:id="rId5"/>
    <p:sldLayoutId id="2147483728" r:id="rId6"/>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3F0CED-423F-67D7-8E5F-F48BA8A04EAA}"/>
              </a:ext>
            </a:extLst>
          </p:cNvPr>
          <p:cNvSpPr>
            <a:spLocks noGrp="1"/>
          </p:cNvSpPr>
          <p:nvPr>
            <p:ph type="title"/>
          </p:nvPr>
        </p:nvSpPr>
        <p:spPr>
          <a:xfrm>
            <a:off x="628650" y="2766218"/>
            <a:ext cx="7886700" cy="1325563"/>
          </a:xfrm>
          <a:prstGeom prst="rect">
            <a:avLst/>
          </a:prstGeom>
        </p:spPr>
        <p:txBody>
          <a:bodyPr vert="horz" lIns="91440" tIns="45720" rIns="91440" bIns="45720" rtlCol="0" anchor="ctr">
            <a:normAutofit/>
          </a:bodyPr>
          <a:lstStyle/>
          <a:p>
            <a:r>
              <a:rPr lang="en-US" dirty="0"/>
              <a:t>The Apostle’s Creed</a:t>
            </a:r>
            <a:br>
              <a:rPr lang="en-US" dirty="0"/>
            </a:br>
            <a:r>
              <a:rPr lang="en-US" dirty="0"/>
              <a:t>Traditional Version </a:t>
            </a:r>
          </a:p>
        </p:txBody>
      </p:sp>
      <p:pic>
        <p:nvPicPr>
          <p:cNvPr id="5" name="Picture 4">
            <a:extLst>
              <a:ext uri="{FF2B5EF4-FFF2-40B4-BE49-F238E27FC236}">
                <a16:creationId xmlns:a16="http://schemas.microsoft.com/office/drawing/2014/main" id="{6F6C69B6-B59C-576B-646A-7745B7297379}"/>
              </a:ext>
            </a:extLst>
          </p:cNvPr>
          <p:cNvPicPr>
            <a:picLocks noChangeAspect="1"/>
          </p:cNvPicPr>
          <p:nvPr userDrawn="1"/>
        </p:nvPicPr>
        <p:blipFill>
          <a:blip r:embed="rId10"/>
          <a:stretch>
            <a:fillRect/>
          </a:stretch>
        </p:blipFill>
        <p:spPr>
          <a:xfrm>
            <a:off x="-76912" y="1072497"/>
            <a:ext cx="9297824" cy="5994875"/>
          </a:xfrm>
          <a:prstGeom prst="rect">
            <a:avLst/>
          </a:prstGeom>
        </p:spPr>
      </p:pic>
    </p:spTree>
    <p:extLst>
      <p:ext uri="{BB962C8B-B14F-4D97-AF65-F5344CB8AC3E}">
        <p14:creationId xmlns:p14="http://schemas.microsoft.com/office/powerpoint/2010/main" val="3399821931"/>
      </p:ext>
    </p:extLst>
  </p:cSld>
  <p:clrMap bg1="lt1" tx1="dk1" bg2="lt2" tx2="dk2" accent1="accent1" accent2="accent2" accent3="accent3" accent4="accent4" accent5="accent5" accent6="accent6" hlink="hlink" folHlink="folHlink"/>
  <p:sldLayoutIdLst>
    <p:sldLayoutId id="2147483786" r:id="rId1"/>
    <p:sldLayoutId id="2147483830" r:id="rId2"/>
    <p:sldLayoutId id="2147483832" r:id="rId3"/>
    <p:sldLayoutId id="2147483831" r:id="rId4"/>
    <p:sldLayoutId id="2147483833" r:id="rId5"/>
    <p:sldLayoutId id="2147483787" r:id="rId6"/>
    <p:sldLayoutId id="2147483788" r:id="rId7"/>
    <p:sldLayoutId id="2147483789" r:id="rId8"/>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A cross on a path with flowers and trees&#10;&#10;AI-generated content may be incorrect.">
            <a:extLst>
              <a:ext uri="{FF2B5EF4-FFF2-40B4-BE49-F238E27FC236}">
                <a16:creationId xmlns:a16="http://schemas.microsoft.com/office/drawing/2014/main" id="{EED360EA-0707-F612-E24F-F301080D4BD7}"/>
              </a:ext>
            </a:extLst>
          </p:cNvPr>
          <p:cNvPicPr>
            <a:picLocks noChangeAspect="1"/>
          </p:cNvPicPr>
          <p:nvPr userDrawn="1"/>
        </p:nvPicPr>
        <p:blipFill>
          <a:blip r:embed="rId20" cstate="email">
            <a:alphaModFix amt="5000"/>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6904295"/>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93" r:id="rId4"/>
    <p:sldLayoutId id="2147483771" r:id="rId5"/>
    <p:sldLayoutId id="2147483773" r:id="rId6"/>
    <p:sldLayoutId id="2147483794" r:id="rId7"/>
    <p:sldLayoutId id="2147483774" r:id="rId8"/>
    <p:sldLayoutId id="2147483775" r:id="rId9"/>
    <p:sldLayoutId id="2147483776" r:id="rId10"/>
    <p:sldLayoutId id="2147483795" r:id="rId11"/>
    <p:sldLayoutId id="2147483778" r:id="rId12"/>
    <p:sldLayoutId id="2147483772" r:id="rId13"/>
    <p:sldLayoutId id="2147483777" r:id="rId14"/>
    <p:sldLayoutId id="2147483796" r:id="rId15"/>
    <p:sldLayoutId id="2147483809" r:id="rId16"/>
    <p:sldLayoutId id="2147483808" r:id="rId17"/>
    <p:sldLayoutId id="2147483791" r:id="rId18"/>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3800" b="1" kern="1200">
          <a:ln>
            <a:solidFill>
              <a:schemeClr val="bg1"/>
            </a:solidFill>
          </a:ln>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C93A617-CA3C-F5EE-6BB2-D5A4CE764DEC}"/>
              </a:ext>
            </a:extLst>
          </p:cNvPr>
          <p:cNvSpPr txBox="1"/>
          <p:nvPr userDrawn="1"/>
        </p:nvSpPr>
        <p:spPr>
          <a:xfrm>
            <a:off x="106680" y="247134"/>
            <a:ext cx="8930640" cy="861774"/>
          </a:xfrm>
          <a:prstGeom prst="rect">
            <a:avLst/>
          </a:prstGeom>
          <a:noFill/>
        </p:spPr>
        <p:txBody>
          <a:bodyPr wrap="square">
            <a:spAutoFit/>
          </a:bodyPr>
          <a:lstStyle/>
          <a:p>
            <a:pPr algn="l"/>
            <a:r>
              <a:rPr lang="en-US" sz="5000" b="1" dirty="0">
                <a:effectLst/>
                <a:latin typeface="Verdana" panose="020B0604030504040204" pitchFamily="34" charset="0"/>
                <a:ea typeface="Verdana" panose="020B0604030504040204" pitchFamily="34" charset="0"/>
                <a:cs typeface="Verdana" panose="020B0604030504040204" pitchFamily="34" charset="0"/>
              </a:rPr>
              <a:t>The Lord’s Prayer</a:t>
            </a:r>
          </a:p>
        </p:txBody>
      </p:sp>
      <p:sp>
        <p:nvSpPr>
          <p:cNvPr id="10" name="TextBox 9">
            <a:extLst>
              <a:ext uri="{FF2B5EF4-FFF2-40B4-BE49-F238E27FC236}">
                <a16:creationId xmlns:a16="http://schemas.microsoft.com/office/drawing/2014/main" id="{AE61D689-BC9F-FA9E-637F-CAD6B7DE6487}"/>
              </a:ext>
            </a:extLst>
          </p:cNvPr>
          <p:cNvSpPr txBox="1"/>
          <p:nvPr userDrawn="1"/>
        </p:nvSpPr>
        <p:spPr>
          <a:xfrm>
            <a:off x="7127240" y="554910"/>
            <a:ext cx="2448560" cy="553998"/>
          </a:xfrm>
          <a:prstGeom prst="rect">
            <a:avLst/>
          </a:prstGeom>
          <a:noFill/>
        </p:spPr>
        <p:txBody>
          <a:bodyPr wrap="square">
            <a:spAutoFit/>
          </a:bodyPr>
          <a:lstStyle/>
          <a:p>
            <a:r>
              <a:rPr lang="en-US" sz="3000" dirty="0">
                <a:effectLst/>
                <a:latin typeface="Verdana" panose="020B0604030504040204" pitchFamily="34" charset="0"/>
                <a:ea typeface="Verdana" panose="020B0604030504040204" pitchFamily="34" charset="0"/>
                <a:cs typeface="Verdana" panose="020B0604030504040204" pitchFamily="34" charset="0"/>
              </a:rPr>
              <a:t>UMH 895</a:t>
            </a:r>
          </a:p>
        </p:txBody>
      </p:sp>
      <p:pic>
        <p:nvPicPr>
          <p:cNvPr id="12" name="Picture 11">
            <a:extLst>
              <a:ext uri="{FF2B5EF4-FFF2-40B4-BE49-F238E27FC236}">
                <a16:creationId xmlns:a16="http://schemas.microsoft.com/office/drawing/2014/main" id="{4D5BE7CE-51E5-2CE8-025F-8CDFC149B448}"/>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0" y="1108908"/>
            <a:ext cx="1582013" cy="2022574"/>
          </a:xfrm>
          <a:prstGeom prst="ellipse">
            <a:avLst/>
          </a:prstGeom>
          <a:ln>
            <a:noFill/>
          </a:ln>
          <a:effectLst>
            <a:softEdge rad="112500"/>
          </a:effectLst>
        </p:spPr>
      </p:pic>
    </p:spTree>
    <p:extLst>
      <p:ext uri="{BB962C8B-B14F-4D97-AF65-F5344CB8AC3E}">
        <p14:creationId xmlns:p14="http://schemas.microsoft.com/office/powerpoint/2010/main" val="685952538"/>
      </p:ext>
    </p:extLst>
  </p:cSld>
  <p:clrMap bg1="lt1" tx1="dk1" bg2="lt2" tx2="dk2" accent1="accent1" accent2="accent2" accent3="accent3" accent4="accent4" accent5="accent5" accent6="accent6" hlink="hlink" folHlink="folHlink"/>
  <p:sldLayoutIdLst>
    <p:sldLayoutId id="2147483754" r:id="rId1"/>
    <p:sldLayoutId id="2147483753" r:id="rId2"/>
    <p:sldLayoutId id="2147483790" r:id="rId3"/>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2" descr="The Lent Season &amp; Symbolism - Unspoken Elements">
            <a:extLst>
              <a:ext uri="{FF2B5EF4-FFF2-40B4-BE49-F238E27FC236}">
                <a16:creationId xmlns:a16="http://schemas.microsoft.com/office/drawing/2014/main" id="{66E3D6CF-6543-72FA-4159-DFDA5402B442}"/>
              </a:ext>
            </a:extLst>
          </p:cNvPr>
          <p:cNvPicPr>
            <a:picLocks noChangeAspect="1" noChangeArrowheads="1"/>
          </p:cNvPicPr>
          <p:nvPr userDrawn="1"/>
        </p:nvPicPr>
        <p:blipFill>
          <a:blip r:embed="rId5" cstate="email">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28650" y="202566"/>
            <a:ext cx="7886700" cy="1325563"/>
          </a:xfrm>
          <a:prstGeom prst="rect">
            <a:avLst/>
          </a:prstGeom>
        </p:spPr>
        <p:txBody>
          <a:bodyPr vert="horz" lIns="91440" tIns="45720" rIns="91440" bIns="45720" rtlCol="0" anchor="ctr">
            <a:normAutofit/>
          </a:bodyPr>
          <a:lstStyle/>
          <a:p>
            <a:r>
              <a:rPr lang="en-US" dirty="0"/>
              <a:t>Call to Worship Lent</a:t>
            </a:r>
          </a:p>
        </p:txBody>
      </p:sp>
    </p:spTree>
    <p:extLst>
      <p:ext uri="{BB962C8B-B14F-4D97-AF65-F5344CB8AC3E}">
        <p14:creationId xmlns:p14="http://schemas.microsoft.com/office/powerpoint/2010/main" val="2886460046"/>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50DE8C1-A0AD-CD01-2280-CBC4BD20819F}"/>
              </a:ext>
            </a:extLst>
          </p:cNvPr>
          <p:cNvPicPr>
            <a:picLocks noChangeAspect="1" noChangeArrowheads="1"/>
          </p:cNvPicPr>
          <p:nvPr userDrawn="1"/>
        </p:nvPicPr>
        <p:blipFill>
          <a:blip r:embed="rId5">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a:extLst>
              <a:ext uri="{FF2B5EF4-FFF2-40B4-BE49-F238E27FC236}">
                <a16:creationId xmlns:a16="http://schemas.microsoft.com/office/drawing/2014/main" id="{3CD8EB3F-446E-AA50-BCB4-B95F68B759F2}"/>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Advent Candle Lighting </a:t>
            </a:r>
          </a:p>
        </p:txBody>
      </p:sp>
    </p:spTree>
    <p:extLst>
      <p:ext uri="{BB962C8B-B14F-4D97-AF65-F5344CB8AC3E}">
        <p14:creationId xmlns:p14="http://schemas.microsoft.com/office/powerpoint/2010/main" val="1517373760"/>
      </p:ext>
    </p:extLst>
  </p:cSld>
  <p:clrMap bg1="lt1" tx1="dk1" bg2="lt2" tx2="dk2" accent1="accent1" accent2="accent2" accent3="accent3" accent4="accent4" accent5="accent5" accent6="accent6" hlink="hlink" folHlink="folHlink"/>
  <p:sldLayoutIdLst>
    <p:sldLayoutId id="2147483648" r:id="rId1"/>
    <p:sldLayoutId id="2147483649" r:id="rId2"/>
    <p:sldLayoutId id="2147483650" r:id="rId3"/>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kern="1200">
          <a:solidFill>
            <a:schemeClr val="tx1"/>
          </a:solidFill>
          <a:latin typeface="Baguet Script" pitchFamily="2" charset="77"/>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44.xml.rels><?xml version="1.0" encoding="UTF-8" standalone="yes"?>
<Relationships xmlns="http://schemas.openxmlformats.org/package/2006/relationships"><Relationship Id="rId3" Type="http://schemas.openxmlformats.org/officeDocument/2006/relationships/hyperlink" Target="Music/Gloria%20Patri%20-%20RUMC.mp3" TargetMode="External"/><Relationship Id="rId2" Type="http://schemas.openxmlformats.org/officeDocument/2006/relationships/image" Target="../media/image35.jpeg"/><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2.xml.rels><?xml version="1.0" encoding="UTF-8" standalone="yes"?>
<Relationships xmlns="http://schemas.openxmlformats.org/package/2006/relationships"><Relationship Id="rId2" Type="http://schemas.openxmlformats.org/officeDocument/2006/relationships/image" Target="../media/image36.tiff"/><Relationship Id="rId1" Type="http://schemas.openxmlformats.org/officeDocument/2006/relationships/slideLayout" Target="../slideLayouts/slideLayout25.xml"/></Relationships>
</file>

<file path=ppt/slides/_rels/slide5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5026872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935598" y="-286904"/>
            <a:ext cx="3272803" cy="1616203"/>
          </a:xfrm>
          <a:prstGeom prst="rect">
            <a:avLst/>
          </a:prstGeom>
        </p:spPr>
        <p:txBody>
          <a:bodyPr vert="horz" lIns="91440" tIns="45720" rIns="91440" bIns="45720" rtlCol="0" anchor="ctr">
            <a:normAutofit/>
          </a:bodyPr>
          <a:lstStyle/>
          <a:p>
            <a:pPr algn="ctr" defTabSz="914400">
              <a:lnSpc>
                <a:spcPct val="90000"/>
              </a:lnSpc>
              <a:spcBef>
                <a:spcPct val="0"/>
              </a:spcBef>
              <a:spcAft>
                <a:spcPts val="600"/>
              </a:spcAft>
            </a:pPr>
            <a:r>
              <a:rPr lang="en-US" sz="4500" b="1" kern="1200" dirty="0">
                <a:solidFill>
                  <a:schemeClr val="tx1"/>
                </a:solidFill>
                <a:latin typeface="APPLE CHANCERY" panose="03020702040506060504" pitchFamily="66" charset="-79"/>
                <a:ea typeface="+mj-ea"/>
                <a:cs typeface="APPLE CHANCERY" panose="03020702040506060504" pitchFamily="66" charset="-79"/>
              </a:rPr>
              <a:t>Prelude</a:t>
            </a:r>
          </a:p>
        </p:txBody>
      </p:sp>
      <p:sp>
        <p:nvSpPr>
          <p:cNvPr id="5" name="TextBox 4"/>
          <p:cNvSpPr txBox="1"/>
          <p:nvPr/>
        </p:nvSpPr>
        <p:spPr>
          <a:xfrm>
            <a:off x="98364" y="4234458"/>
            <a:ext cx="8947272" cy="2217866"/>
          </a:xfrm>
          <a:prstGeom prst="rect">
            <a:avLst/>
          </a:prstGeom>
        </p:spPr>
        <p:txBody>
          <a:bodyPr vert="horz" lIns="91440" tIns="45720" rIns="91440" bIns="45720" rtlCol="0" anchor="t">
            <a:noAutofit/>
          </a:bodyPr>
          <a:lstStyle/>
          <a:p>
            <a:pPr algn="ctr" defTabSz="914400"/>
            <a:r>
              <a:rPr lang="en-US" sz="2000" dirty="0">
                <a:latin typeface="Verdana" panose="020B0604030504040204" pitchFamily="34" charset="0"/>
                <a:ea typeface="Verdana" panose="020B0604030504040204" pitchFamily="34" charset="0"/>
                <a:cs typeface="Verdana" panose="020B0604030504040204" pitchFamily="34" charset="0"/>
              </a:rPr>
              <a:t>Pastor Eduardo Carrillo</a:t>
            </a:r>
          </a:p>
          <a:p>
            <a:pPr algn="ctr" defTabSz="914400"/>
            <a:endParaRPr lang="en-US" sz="2000" dirty="0">
              <a:latin typeface="Verdana" panose="020B0604030504040204" pitchFamily="34" charset="0"/>
              <a:ea typeface="Verdana" panose="020B0604030504040204" pitchFamily="34" charset="0"/>
              <a:cs typeface="Verdana" panose="020B0604030504040204" pitchFamily="34" charset="0"/>
            </a:endParaRPr>
          </a:p>
          <a:p>
            <a:pPr algn="ctr" defTabSz="914400"/>
            <a:r>
              <a:rPr lang="en-US" sz="2000" i="1" dirty="0">
                <a:latin typeface="Verdana" panose="020B0604030504040204" pitchFamily="34" charset="0"/>
                <a:ea typeface="Verdana" panose="020B0604030504040204" pitchFamily="34" charset="0"/>
                <a:cs typeface="Verdana" panose="020B0604030504040204" pitchFamily="34" charset="0"/>
              </a:rPr>
              <a:t>Reformation Sunday</a:t>
            </a:r>
          </a:p>
          <a:p>
            <a:pPr algn="ctr" defTabSz="914400"/>
            <a:r>
              <a:rPr lang="en-US" sz="2000" dirty="0">
                <a:latin typeface="Verdana" panose="020B0604030504040204" pitchFamily="34" charset="0"/>
                <a:ea typeface="Verdana" panose="020B0604030504040204" pitchFamily="34" charset="0"/>
                <a:cs typeface="Verdana" panose="020B0604030504040204" pitchFamily="34" charset="0"/>
              </a:rPr>
              <a:t>October 25th, 2026</a:t>
            </a:r>
          </a:p>
          <a:p>
            <a:pPr algn="ctr" defTabSz="914400"/>
            <a:endParaRPr lang="en-US" sz="2000" dirty="0">
              <a:latin typeface="Verdana" panose="020B0604030504040204" pitchFamily="34" charset="0"/>
              <a:ea typeface="Verdana" panose="020B0604030504040204" pitchFamily="34" charset="0"/>
              <a:cs typeface="Verdana" panose="020B0604030504040204" pitchFamily="34" charset="0"/>
            </a:endParaRPr>
          </a:p>
          <a:p>
            <a:pPr algn="ctr" defTabSz="914400"/>
            <a:r>
              <a:rPr lang="en-US" sz="2000" dirty="0">
                <a:latin typeface="Verdana" panose="020B0604030504040204" pitchFamily="34" charset="0"/>
                <a:ea typeface="Verdana" panose="020B0604030504040204" pitchFamily="34" charset="0"/>
                <a:cs typeface="Verdana" panose="020B0604030504040204" pitchFamily="34" charset="0"/>
              </a:rPr>
              <a:t>CCLI License:</a:t>
            </a:r>
          </a:p>
          <a:p>
            <a:pPr algn="ctr" defTabSz="914400"/>
            <a:r>
              <a:rPr lang="en-US" sz="2000" dirty="0">
                <a:latin typeface="Verdana" panose="020B0604030504040204" pitchFamily="34" charset="0"/>
                <a:ea typeface="Verdana" panose="020B0604030504040204" pitchFamily="34" charset="0"/>
                <a:cs typeface="Verdana" panose="020B0604030504040204" pitchFamily="34" charset="0"/>
              </a:rPr>
              <a:t>3430384-01-1829</a:t>
            </a:r>
          </a:p>
        </p:txBody>
      </p:sp>
      <p:cxnSp>
        <p:nvCxnSpPr>
          <p:cNvPr id="7" name="Straight Connector 6">
            <a:extLst>
              <a:ext uri="{FF2B5EF4-FFF2-40B4-BE49-F238E27FC236}">
                <a16:creationId xmlns:a16="http://schemas.microsoft.com/office/drawing/2014/main" id="{C162BB4D-E2BF-6CFB-AE05-BD3B2DB2342A}"/>
              </a:ext>
            </a:extLst>
          </p:cNvPr>
          <p:cNvCxnSpPr/>
          <p:nvPr/>
        </p:nvCxnSpPr>
        <p:spPr>
          <a:xfrm>
            <a:off x="3173185" y="719483"/>
            <a:ext cx="2797628" cy="0"/>
          </a:xfrm>
          <a:prstGeom prst="line">
            <a:avLst/>
          </a:prstGeom>
          <a:ln>
            <a:solidFill>
              <a:srgbClr val="A791C5"/>
            </a:solidFill>
          </a:ln>
        </p:spPr>
        <p:style>
          <a:lnRef idx="3">
            <a:schemeClr val="accent1"/>
          </a:lnRef>
          <a:fillRef idx="0">
            <a:schemeClr val="accent1"/>
          </a:fillRef>
          <a:effectRef idx="2">
            <a:schemeClr val="accent1"/>
          </a:effectRef>
          <a:fontRef idx="minor">
            <a:schemeClr val="tx1"/>
          </a:fontRef>
        </p:style>
      </p:cxnSp>
      <p:sp>
        <p:nvSpPr>
          <p:cNvPr id="3" name="Text Placeholder 2">
            <a:extLst>
              <a:ext uri="{FF2B5EF4-FFF2-40B4-BE49-F238E27FC236}">
                <a16:creationId xmlns:a16="http://schemas.microsoft.com/office/drawing/2014/main" id="{790E8C4D-1CAC-DDD4-D69E-6D9FF4401769}"/>
              </a:ext>
            </a:extLst>
          </p:cNvPr>
          <p:cNvSpPr txBox="1">
            <a:spLocks/>
          </p:cNvSpPr>
          <p:nvPr/>
        </p:nvSpPr>
        <p:spPr>
          <a:xfrm>
            <a:off x="628650" y="6492874"/>
            <a:ext cx="78867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pic>
        <p:nvPicPr>
          <p:cNvPr id="4" name="Picture 3">
            <a:extLst>
              <a:ext uri="{FF2B5EF4-FFF2-40B4-BE49-F238E27FC236}">
                <a16:creationId xmlns:a16="http://schemas.microsoft.com/office/drawing/2014/main" id="{FAA828D7-6BF8-C49B-295B-EE35E2D5EB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9258" y="770267"/>
            <a:ext cx="5274315" cy="3515953"/>
          </a:xfrm>
          <a:prstGeom prst="rect">
            <a:avLst/>
          </a:prstGeom>
          <a:ln>
            <a:noFill/>
          </a:ln>
          <a:effectLst>
            <a:softEdge rad="112500"/>
          </a:effectLst>
        </p:spPr>
      </p:pic>
    </p:spTree>
    <p:extLst>
      <p:ext uri="{BB962C8B-B14F-4D97-AF65-F5344CB8AC3E}">
        <p14:creationId xmlns:p14="http://schemas.microsoft.com/office/powerpoint/2010/main" val="239108026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990601" y="459352"/>
            <a:ext cx="3088098" cy="5463560"/>
          </a:xfrm>
          <a:prstGeom prst="rect">
            <a:avLst/>
          </a:prstGeom>
        </p:spPr>
      </p:pic>
      <p:sp>
        <p:nvSpPr>
          <p:cNvPr id="6" name="TextBox 5"/>
          <p:cNvSpPr txBox="1"/>
          <p:nvPr/>
        </p:nvSpPr>
        <p:spPr>
          <a:xfrm>
            <a:off x="4201383" y="1767006"/>
            <a:ext cx="4181839" cy="3323987"/>
          </a:xfrm>
          <a:prstGeom prst="rect">
            <a:avLst/>
          </a:prstGeom>
          <a:noFill/>
        </p:spPr>
        <p:txBody>
          <a:bodyPr wrap="square" rtlCol="0">
            <a:spAutoFit/>
          </a:bodyPr>
          <a:lstStyle/>
          <a:p>
            <a:pPr algn="ctr"/>
            <a:r>
              <a:rPr lang="en-US" sz="3000" dirty="0">
                <a:ea typeface="Times New Roman" charset="0"/>
                <a:cs typeface="Times New Roman" charset="0"/>
              </a:rPr>
              <a:t>WELCOME,</a:t>
            </a:r>
          </a:p>
          <a:p>
            <a:pPr algn="ctr"/>
            <a:endParaRPr lang="en-US" sz="3000" dirty="0">
              <a:ea typeface="Times New Roman" charset="0"/>
              <a:cs typeface="Times New Roman" charset="0"/>
            </a:endParaRPr>
          </a:p>
          <a:p>
            <a:pPr algn="ctr"/>
            <a:r>
              <a:rPr lang="en-US" sz="3000" dirty="0">
                <a:ea typeface="Times New Roman" charset="0"/>
                <a:cs typeface="Times New Roman" charset="0"/>
              </a:rPr>
              <a:t>ANNOUNCEMENTS,</a:t>
            </a:r>
          </a:p>
          <a:p>
            <a:pPr algn="ctr"/>
            <a:endParaRPr lang="en-US" sz="3000" dirty="0">
              <a:ea typeface="Times New Roman" charset="0"/>
              <a:cs typeface="Times New Roman" charset="0"/>
            </a:endParaRPr>
          </a:p>
          <a:p>
            <a:pPr algn="ctr"/>
            <a:r>
              <a:rPr lang="en-US" sz="3000" dirty="0">
                <a:ea typeface="Times New Roman" charset="0"/>
                <a:cs typeface="Times New Roman" charset="0"/>
              </a:rPr>
              <a:t>and</a:t>
            </a:r>
          </a:p>
          <a:p>
            <a:pPr algn="ctr"/>
            <a:endParaRPr lang="en-US" sz="3000" dirty="0">
              <a:ea typeface="Times New Roman" charset="0"/>
              <a:cs typeface="Times New Roman" charset="0"/>
            </a:endParaRPr>
          </a:p>
          <a:p>
            <a:pPr algn="ctr"/>
            <a:r>
              <a:rPr lang="en-US" sz="3000" dirty="0">
                <a:ea typeface="Times New Roman" charset="0"/>
                <a:cs typeface="Times New Roman" charset="0"/>
              </a:rPr>
              <a:t>CELEBRATIONS</a:t>
            </a:r>
          </a:p>
        </p:txBody>
      </p:sp>
      <p:sp>
        <p:nvSpPr>
          <p:cNvPr id="3" name="Text Placeholder 2">
            <a:extLst>
              <a:ext uri="{FF2B5EF4-FFF2-40B4-BE49-F238E27FC236}">
                <a16:creationId xmlns:a16="http://schemas.microsoft.com/office/drawing/2014/main" id="{4BE48C85-74DE-3EDA-A57D-24506D099521}"/>
              </a:ext>
            </a:extLst>
          </p:cNvPr>
          <p:cNvSpPr txBox="1">
            <a:spLocks/>
          </p:cNvSpPr>
          <p:nvPr/>
        </p:nvSpPr>
        <p:spPr>
          <a:xfrm>
            <a:off x="628650" y="6492874"/>
            <a:ext cx="78867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spTree>
    <p:extLst>
      <p:ext uri="{BB962C8B-B14F-4D97-AF65-F5344CB8AC3E}">
        <p14:creationId xmlns:p14="http://schemas.microsoft.com/office/powerpoint/2010/main" val="190329768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1790E4C-1D28-8E1C-2EFE-BBE4F025B6EE}"/>
              </a:ext>
            </a:extLst>
          </p:cNvPr>
          <p:cNvSpPr>
            <a:spLocks noGrp="1"/>
          </p:cNvSpPr>
          <p:nvPr>
            <p:ph type="body" sz="quarter" idx="11"/>
          </p:nvPr>
        </p:nvSpPr>
        <p:spPr>
          <a:xfrm>
            <a:off x="1740229" y="1074637"/>
            <a:ext cx="7215812" cy="1515173"/>
          </a:xfrm>
        </p:spPr>
        <p:txBody>
          <a:bodyPr>
            <a:noAutofit/>
          </a:bodyPr>
          <a:lstStyle/>
          <a:p>
            <a:pPr>
              <a:lnSpc>
                <a:spcPct val="150000"/>
              </a:lnSpc>
            </a:pPr>
            <a:r>
              <a:rPr lang="en-US" dirty="0"/>
              <a:t>Moses saw the Promised Land from afar, yet died before stepping onto its soil. </a:t>
            </a:r>
          </a:p>
        </p:txBody>
      </p:sp>
      <p:sp>
        <p:nvSpPr>
          <p:cNvPr id="3" name="Text Placeholder 2">
            <a:extLst>
              <a:ext uri="{FF2B5EF4-FFF2-40B4-BE49-F238E27FC236}">
                <a16:creationId xmlns:a16="http://schemas.microsoft.com/office/drawing/2014/main" id="{FED6E686-4D80-2E01-348E-5EF5CBD43CA6}"/>
              </a:ext>
            </a:extLst>
          </p:cNvPr>
          <p:cNvSpPr>
            <a:spLocks noGrp="1"/>
          </p:cNvSpPr>
          <p:nvPr>
            <p:ph type="body" sz="quarter" idx="12"/>
          </p:nvPr>
        </p:nvSpPr>
        <p:spPr>
          <a:xfrm>
            <a:off x="1740229" y="3429000"/>
            <a:ext cx="7215811" cy="1515172"/>
          </a:xfrm>
        </p:spPr>
        <p:txBody>
          <a:bodyPr>
            <a:noAutofit/>
          </a:bodyPr>
          <a:lstStyle/>
          <a:p>
            <a:pPr>
              <a:lnSpc>
                <a:spcPct val="150000"/>
              </a:lnSpc>
            </a:pPr>
            <a:r>
              <a:rPr lang="en-US" dirty="0"/>
              <a:t>Our earthly dreams may fail, but God’s covenant endures forever. </a:t>
            </a:r>
          </a:p>
        </p:txBody>
      </p:sp>
    </p:spTree>
    <p:extLst>
      <p:ext uri="{BB962C8B-B14F-4D97-AF65-F5344CB8AC3E}">
        <p14:creationId xmlns:p14="http://schemas.microsoft.com/office/powerpoint/2010/main" val="104917922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93C40-9258-CE8E-A58D-A5A200F0025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5FAC1D7-F57F-4069-FF88-921A9C15DD46}"/>
              </a:ext>
            </a:extLst>
          </p:cNvPr>
          <p:cNvSpPr>
            <a:spLocks noGrp="1"/>
          </p:cNvSpPr>
          <p:nvPr>
            <p:ph type="body" sz="quarter" idx="11"/>
          </p:nvPr>
        </p:nvSpPr>
        <p:spPr>
          <a:xfrm>
            <a:off x="1740229" y="1074637"/>
            <a:ext cx="7215812" cy="1515173"/>
          </a:xfrm>
        </p:spPr>
        <p:txBody>
          <a:bodyPr>
            <a:noAutofit/>
          </a:bodyPr>
          <a:lstStyle/>
          <a:p>
            <a:pPr>
              <a:lnSpc>
                <a:spcPct val="150000"/>
              </a:lnSpc>
            </a:pPr>
            <a:r>
              <a:rPr lang="en-US" dirty="0"/>
              <a:t>What is the greatest commandment in the Law? </a:t>
            </a:r>
          </a:p>
        </p:txBody>
      </p:sp>
      <p:sp>
        <p:nvSpPr>
          <p:cNvPr id="3" name="Text Placeholder 2">
            <a:extLst>
              <a:ext uri="{FF2B5EF4-FFF2-40B4-BE49-F238E27FC236}">
                <a16:creationId xmlns:a16="http://schemas.microsoft.com/office/drawing/2014/main" id="{316108D6-E385-5064-0610-0656C7DD67A4}"/>
              </a:ext>
            </a:extLst>
          </p:cNvPr>
          <p:cNvSpPr>
            <a:spLocks noGrp="1"/>
          </p:cNvSpPr>
          <p:nvPr>
            <p:ph type="body" sz="quarter" idx="12"/>
          </p:nvPr>
        </p:nvSpPr>
        <p:spPr>
          <a:xfrm>
            <a:off x="1740230" y="3342736"/>
            <a:ext cx="7215811" cy="1515172"/>
          </a:xfrm>
        </p:spPr>
        <p:txBody>
          <a:bodyPr>
            <a:noAutofit/>
          </a:bodyPr>
          <a:lstStyle/>
          <a:p>
            <a:pPr>
              <a:lnSpc>
                <a:spcPct val="150000"/>
              </a:lnSpc>
            </a:pPr>
            <a:r>
              <a:rPr lang="en-US" dirty="0"/>
              <a:t>To love the Lord our God with all our heart, soul, and mind. </a:t>
            </a:r>
          </a:p>
        </p:txBody>
      </p:sp>
    </p:spTree>
    <p:extLst>
      <p:ext uri="{BB962C8B-B14F-4D97-AF65-F5344CB8AC3E}">
        <p14:creationId xmlns:p14="http://schemas.microsoft.com/office/powerpoint/2010/main" val="194758734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C2008-37CE-FD50-B2E2-69357046EAA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FE813B5-DDF3-724B-1FB6-AE470F7E30BC}"/>
              </a:ext>
            </a:extLst>
          </p:cNvPr>
          <p:cNvSpPr>
            <a:spLocks noGrp="1"/>
          </p:cNvSpPr>
          <p:nvPr>
            <p:ph type="body" sz="quarter" idx="11"/>
          </p:nvPr>
        </p:nvSpPr>
        <p:spPr>
          <a:xfrm>
            <a:off x="1740228" y="1074637"/>
            <a:ext cx="7403771" cy="1515173"/>
          </a:xfrm>
        </p:spPr>
        <p:txBody>
          <a:bodyPr>
            <a:noAutofit/>
          </a:bodyPr>
          <a:lstStyle/>
          <a:p>
            <a:pPr>
              <a:lnSpc>
                <a:spcPct val="150000"/>
              </a:lnSpc>
            </a:pPr>
            <a:r>
              <a:rPr lang="en-US" dirty="0"/>
              <a:t>What is the second? </a:t>
            </a:r>
          </a:p>
        </p:txBody>
      </p:sp>
      <p:sp>
        <p:nvSpPr>
          <p:cNvPr id="3" name="Text Placeholder 2">
            <a:extLst>
              <a:ext uri="{FF2B5EF4-FFF2-40B4-BE49-F238E27FC236}">
                <a16:creationId xmlns:a16="http://schemas.microsoft.com/office/drawing/2014/main" id="{DB74C3CD-2504-2D6C-BEB0-D8F2ECC55031}"/>
              </a:ext>
            </a:extLst>
          </p:cNvPr>
          <p:cNvSpPr>
            <a:spLocks noGrp="1"/>
          </p:cNvSpPr>
          <p:nvPr>
            <p:ph type="body" sz="quarter" idx="12"/>
          </p:nvPr>
        </p:nvSpPr>
        <p:spPr>
          <a:xfrm>
            <a:off x="1740228" y="3371316"/>
            <a:ext cx="7215811" cy="1515172"/>
          </a:xfrm>
        </p:spPr>
        <p:txBody>
          <a:bodyPr>
            <a:noAutofit/>
          </a:bodyPr>
          <a:lstStyle/>
          <a:p>
            <a:pPr>
              <a:lnSpc>
                <a:spcPct val="150000"/>
              </a:lnSpc>
            </a:pPr>
            <a:r>
              <a:rPr lang="en-US" dirty="0"/>
              <a:t>To love our neighbor as ourselves. </a:t>
            </a:r>
          </a:p>
        </p:txBody>
      </p:sp>
    </p:spTree>
    <p:extLst>
      <p:ext uri="{BB962C8B-B14F-4D97-AF65-F5344CB8AC3E}">
        <p14:creationId xmlns:p14="http://schemas.microsoft.com/office/powerpoint/2010/main" val="372987548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11508-797F-8952-EF5A-B58DAD7244F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B7CD89A-39B9-DCEC-00C5-0DA14514295B}"/>
              </a:ext>
            </a:extLst>
          </p:cNvPr>
          <p:cNvSpPr>
            <a:spLocks noGrp="1"/>
          </p:cNvSpPr>
          <p:nvPr>
            <p:ph type="body" sz="quarter" idx="11"/>
          </p:nvPr>
        </p:nvSpPr>
        <p:spPr>
          <a:xfrm>
            <a:off x="1740228" y="1074637"/>
            <a:ext cx="7403771" cy="1515173"/>
          </a:xfrm>
        </p:spPr>
        <p:txBody>
          <a:bodyPr>
            <a:noAutofit/>
          </a:bodyPr>
          <a:lstStyle/>
          <a:p>
            <a:pPr>
              <a:lnSpc>
                <a:spcPct val="150000"/>
              </a:lnSpc>
            </a:pPr>
            <a:r>
              <a:rPr lang="en-US" dirty="0"/>
              <a:t>Though leaders fall and seasons end, the Son of David reigns eternally. </a:t>
            </a:r>
          </a:p>
        </p:txBody>
      </p:sp>
      <p:sp>
        <p:nvSpPr>
          <p:cNvPr id="3" name="Text Placeholder 2">
            <a:extLst>
              <a:ext uri="{FF2B5EF4-FFF2-40B4-BE49-F238E27FC236}">
                <a16:creationId xmlns:a16="http://schemas.microsoft.com/office/drawing/2014/main" id="{D81E865A-CEA5-D9A9-FA64-C9A1E92C9186}"/>
              </a:ext>
            </a:extLst>
          </p:cNvPr>
          <p:cNvSpPr>
            <a:spLocks noGrp="1"/>
          </p:cNvSpPr>
          <p:nvPr>
            <p:ph type="body" sz="quarter" idx="12"/>
          </p:nvPr>
        </p:nvSpPr>
        <p:spPr>
          <a:xfrm>
            <a:off x="1740228" y="3371316"/>
            <a:ext cx="7215811" cy="1515172"/>
          </a:xfrm>
        </p:spPr>
        <p:txBody>
          <a:bodyPr>
            <a:noAutofit/>
          </a:bodyPr>
          <a:lstStyle/>
          <a:p>
            <a:pPr>
              <a:lnSpc>
                <a:spcPct val="150000"/>
              </a:lnSpc>
            </a:pPr>
            <a:r>
              <a:rPr lang="en-US" dirty="0"/>
              <a:t>Let us worship God! </a:t>
            </a:r>
          </a:p>
        </p:txBody>
      </p:sp>
    </p:spTree>
    <p:extLst>
      <p:ext uri="{BB962C8B-B14F-4D97-AF65-F5344CB8AC3E}">
        <p14:creationId xmlns:p14="http://schemas.microsoft.com/office/powerpoint/2010/main" val="386157596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42E630B-7E43-04FC-ABDD-340F325211C1}"/>
              </a:ext>
            </a:extLst>
          </p:cNvPr>
          <p:cNvSpPr>
            <a:spLocks noGrp="1"/>
          </p:cNvSpPr>
          <p:nvPr>
            <p:ph type="body" sz="quarter" idx="10"/>
          </p:nvPr>
        </p:nvSpPr>
        <p:spPr>
          <a:xfrm>
            <a:off x="0" y="789441"/>
            <a:ext cx="5878286" cy="6068559"/>
          </a:xfrm>
        </p:spPr>
        <p:txBody>
          <a:bodyPr>
            <a:noAutofit/>
          </a:bodyPr>
          <a:lstStyle/>
          <a:p>
            <a:pPr marL="0" marR="0">
              <a:lnSpc>
                <a:spcPct val="100000"/>
              </a:lnSpc>
              <a:spcBef>
                <a:spcPts val="0"/>
              </a:spcBef>
              <a:spcAft>
                <a:spcPts val="0"/>
              </a:spcAft>
            </a:pPr>
            <a:r>
              <a:rPr lang="en-US" sz="3000" dirty="0">
                <a:effectLst/>
                <a:latin typeface="Verdana" panose="020B0604030504040204" pitchFamily="34" charset="0"/>
                <a:ea typeface="Verdana" panose="020B0604030504040204" pitchFamily="34" charset="0"/>
                <a:cs typeface="Verdana" panose="020B0604030504040204" pitchFamily="34" charset="0"/>
              </a:rPr>
              <a:t> </a:t>
            </a:r>
          </a:p>
        </p:txBody>
      </p:sp>
      <p:sp>
        <p:nvSpPr>
          <p:cNvPr id="6" name="TextBox 5">
            <a:extLst>
              <a:ext uri="{FF2B5EF4-FFF2-40B4-BE49-F238E27FC236}">
                <a16:creationId xmlns:a16="http://schemas.microsoft.com/office/drawing/2014/main" id="{37A69DB4-3E45-DA1F-05E8-B36F600EF776}"/>
              </a:ext>
            </a:extLst>
          </p:cNvPr>
          <p:cNvSpPr txBox="1"/>
          <p:nvPr/>
        </p:nvSpPr>
        <p:spPr>
          <a:xfrm>
            <a:off x="139382" y="1698301"/>
            <a:ext cx="5599522" cy="3461397"/>
          </a:xfrm>
          <a:prstGeom prst="rect">
            <a:avLst/>
          </a:prstGeom>
          <a:noFill/>
        </p:spPr>
        <p:txBody>
          <a:bodyPr wrap="square">
            <a:spAutoFit/>
          </a:bodyPr>
          <a:lstStyle/>
          <a:p>
            <a:pPr algn="ctr">
              <a:lnSpc>
                <a:spcPct val="150000"/>
              </a:lnSpc>
            </a:pPr>
            <a:r>
              <a:rPr lang="en-US" sz="3000" b="1" dirty="0">
                <a:latin typeface="Verdana" panose="020B0604030504040204" pitchFamily="34" charset="0"/>
                <a:ea typeface="Verdana" panose="020B0604030504040204" pitchFamily="34" charset="0"/>
                <a:cs typeface="Verdana" panose="020B0604030504040204" pitchFamily="34" charset="0"/>
              </a:rPr>
              <a:t>Eternal God, You bring our earthly labors to a close and remind us that we are pilgrims passing through. </a:t>
            </a:r>
          </a:p>
        </p:txBody>
      </p:sp>
    </p:spTree>
    <p:extLst>
      <p:ext uri="{BB962C8B-B14F-4D97-AF65-F5344CB8AC3E}">
        <p14:creationId xmlns:p14="http://schemas.microsoft.com/office/powerpoint/2010/main" val="64873118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AA95E-B1D5-96BB-43DE-92BA06548E4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06755F6-31E6-8BFD-2C96-E4BB7C93F7BC}"/>
              </a:ext>
            </a:extLst>
          </p:cNvPr>
          <p:cNvSpPr>
            <a:spLocks noGrp="1"/>
          </p:cNvSpPr>
          <p:nvPr>
            <p:ph type="body" sz="quarter" idx="10"/>
          </p:nvPr>
        </p:nvSpPr>
        <p:spPr>
          <a:xfrm>
            <a:off x="0" y="789441"/>
            <a:ext cx="5878286" cy="6068559"/>
          </a:xfrm>
        </p:spPr>
        <p:txBody>
          <a:bodyPr>
            <a:noAutofit/>
          </a:bodyPr>
          <a:lstStyle/>
          <a:p>
            <a:pPr marL="0" marR="0">
              <a:lnSpc>
                <a:spcPct val="100000"/>
              </a:lnSpc>
              <a:spcBef>
                <a:spcPts val="0"/>
              </a:spcBef>
              <a:spcAft>
                <a:spcPts val="0"/>
              </a:spcAft>
            </a:pPr>
            <a:r>
              <a:rPr lang="en-US" sz="3000" dirty="0">
                <a:effectLst/>
                <a:latin typeface="Verdana" panose="020B0604030504040204" pitchFamily="34" charset="0"/>
                <a:ea typeface="Verdana" panose="020B0604030504040204" pitchFamily="34" charset="0"/>
                <a:cs typeface="Verdana" panose="020B0604030504040204" pitchFamily="34" charset="0"/>
              </a:rPr>
              <a:t> </a:t>
            </a:r>
          </a:p>
        </p:txBody>
      </p:sp>
      <p:sp>
        <p:nvSpPr>
          <p:cNvPr id="5" name="TextBox 4">
            <a:extLst>
              <a:ext uri="{FF2B5EF4-FFF2-40B4-BE49-F238E27FC236}">
                <a16:creationId xmlns:a16="http://schemas.microsoft.com/office/drawing/2014/main" id="{8F960C3F-80A6-C1D3-9C88-DC92F36E3B42}"/>
              </a:ext>
            </a:extLst>
          </p:cNvPr>
          <p:cNvSpPr txBox="1"/>
          <p:nvPr/>
        </p:nvSpPr>
        <p:spPr>
          <a:xfrm>
            <a:off x="0" y="972873"/>
            <a:ext cx="5665694" cy="5538889"/>
          </a:xfrm>
          <a:prstGeom prst="rect">
            <a:avLst/>
          </a:prstGeom>
          <a:noFill/>
        </p:spPr>
        <p:txBody>
          <a:bodyPr wrap="square" anchor="ctr">
            <a:spAutoFit/>
          </a:bodyPr>
          <a:lstStyle/>
          <a:p>
            <a:pPr algn="ctr">
              <a:lnSpc>
                <a:spcPct val="150000"/>
              </a:lnSpc>
            </a:pPr>
            <a:r>
              <a:rPr lang="en-US" sz="3000" b="1" dirty="0">
                <a:latin typeface="Verdana" panose="020B0604030504040204" pitchFamily="34" charset="0"/>
                <a:ea typeface="Verdana" panose="020B0604030504040204" pitchFamily="34" charset="0"/>
                <a:cs typeface="Verdana" panose="020B0604030504040204" pitchFamily="34" charset="0"/>
              </a:rPr>
              <a:t>Forgive us for measuring Your faithfulness by whether we reach our personal Promised Lands. When our earthly hopes fall short, ground us in the ultimate command: </a:t>
            </a:r>
          </a:p>
        </p:txBody>
      </p:sp>
    </p:spTree>
    <p:extLst>
      <p:ext uri="{BB962C8B-B14F-4D97-AF65-F5344CB8AC3E}">
        <p14:creationId xmlns:p14="http://schemas.microsoft.com/office/powerpoint/2010/main" val="278059982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8D479-2947-75A2-35A3-3321688E781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2B3D415-6278-D5B9-DCA2-BC0383A704E2}"/>
              </a:ext>
            </a:extLst>
          </p:cNvPr>
          <p:cNvSpPr>
            <a:spLocks noGrp="1"/>
          </p:cNvSpPr>
          <p:nvPr>
            <p:ph type="body" sz="quarter" idx="10"/>
          </p:nvPr>
        </p:nvSpPr>
        <p:spPr>
          <a:xfrm>
            <a:off x="0" y="789441"/>
            <a:ext cx="5878286" cy="6068559"/>
          </a:xfrm>
        </p:spPr>
        <p:txBody>
          <a:bodyPr>
            <a:noAutofit/>
          </a:bodyPr>
          <a:lstStyle/>
          <a:p>
            <a:pPr marL="0" marR="0">
              <a:lnSpc>
                <a:spcPct val="100000"/>
              </a:lnSpc>
              <a:spcBef>
                <a:spcPts val="0"/>
              </a:spcBef>
              <a:spcAft>
                <a:spcPts val="0"/>
              </a:spcAft>
            </a:pPr>
            <a:r>
              <a:rPr lang="en-US" sz="3000" dirty="0">
                <a:effectLst/>
                <a:latin typeface="Verdana" panose="020B0604030504040204" pitchFamily="34" charset="0"/>
                <a:ea typeface="Verdana" panose="020B0604030504040204" pitchFamily="34" charset="0"/>
                <a:cs typeface="Verdana" panose="020B0604030504040204" pitchFamily="34" charset="0"/>
              </a:rPr>
              <a:t> </a:t>
            </a:r>
          </a:p>
        </p:txBody>
      </p:sp>
      <p:sp>
        <p:nvSpPr>
          <p:cNvPr id="5" name="TextBox 4">
            <a:extLst>
              <a:ext uri="{FF2B5EF4-FFF2-40B4-BE49-F238E27FC236}">
                <a16:creationId xmlns:a16="http://schemas.microsoft.com/office/drawing/2014/main" id="{4A4E16AE-E9AE-9FDA-4756-D714D4D979B9}"/>
              </a:ext>
            </a:extLst>
          </p:cNvPr>
          <p:cNvSpPr txBox="1"/>
          <p:nvPr/>
        </p:nvSpPr>
        <p:spPr>
          <a:xfrm>
            <a:off x="0" y="1319120"/>
            <a:ext cx="5665694" cy="4846391"/>
          </a:xfrm>
          <a:prstGeom prst="rect">
            <a:avLst/>
          </a:prstGeom>
          <a:noFill/>
        </p:spPr>
        <p:txBody>
          <a:bodyPr wrap="square" anchor="ctr">
            <a:spAutoFit/>
          </a:bodyPr>
          <a:lstStyle/>
          <a:p>
            <a:pPr algn="ctr">
              <a:lnSpc>
                <a:spcPct val="150000"/>
              </a:lnSpc>
            </a:pPr>
            <a:r>
              <a:rPr lang="en-US" sz="3000" b="1" dirty="0">
                <a:latin typeface="Verdana" panose="020B0604030504040204" pitchFamily="34" charset="0"/>
                <a:ea typeface="Verdana" panose="020B0604030504040204" pitchFamily="34" charset="0"/>
                <a:cs typeface="Verdana" panose="020B0604030504040204" pitchFamily="34" charset="0"/>
              </a:rPr>
              <a:t>to love You wholeheartedly and our neighbors selflessly. Fix our eyes on David’s Lord, Jesus Christ, who completed the work we could never finish.</a:t>
            </a:r>
          </a:p>
        </p:txBody>
      </p:sp>
    </p:spTree>
    <p:extLst>
      <p:ext uri="{BB962C8B-B14F-4D97-AF65-F5344CB8AC3E}">
        <p14:creationId xmlns:p14="http://schemas.microsoft.com/office/powerpoint/2010/main" val="288467222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DFC5D-E2CC-A4B2-30AF-E77AA601900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83125DB-886B-4E93-473E-02E3DCA70544}"/>
              </a:ext>
            </a:extLst>
          </p:cNvPr>
          <p:cNvSpPr>
            <a:spLocks noGrp="1"/>
          </p:cNvSpPr>
          <p:nvPr>
            <p:ph type="body" sz="quarter" idx="10"/>
          </p:nvPr>
        </p:nvSpPr>
        <p:spPr>
          <a:xfrm>
            <a:off x="0" y="789441"/>
            <a:ext cx="5878286" cy="6068559"/>
          </a:xfrm>
        </p:spPr>
        <p:txBody>
          <a:bodyPr>
            <a:noAutofit/>
          </a:bodyPr>
          <a:lstStyle/>
          <a:p>
            <a:pPr marL="0" marR="0">
              <a:lnSpc>
                <a:spcPct val="100000"/>
              </a:lnSpc>
              <a:spcBef>
                <a:spcPts val="0"/>
              </a:spcBef>
              <a:spcAft>
                <a:spcPts val="0"/>
              </a:spcAft>
            </a:pPr>
            <a:r>
              <a:rPr lang="en-US" sz="3000" dirty="0">
                <a:effectLst/>
                <a:latin typeface="Verdana" panose="020B0604030504040204" pitchFamily="34" charset="0"/>
                <a:ea typeface="Verdana" panose="020B0604030504040204" pitchFamily="34" charset="0"/>
                <a:cs typeface="Verdana" panose="020B0604030504040204" pitchFamily="34" charset="0"/>
              </a:rPr>
              <a:t> </a:t>
            </a:r>
          </a:p>
        </p:txBody>
      </p:sp>
      <p:sp>
        <p:nvSpPr>
          <p:cNvPr id="5" name="TextBox 4">
            <a:extLst>
              <a:ext uri="{FF2B5EF4-FFF2-40B4-BE49-F238E27FC236}">
                <a16:creationId xmlns:a16="http://schemas.microsoft.com/office/drawing/2014/main" id="{7F434E7F-7D8F-E297-6801-D6A8CDD6A375}"/>
              </a:ext>
            </a:extLst>
          </p:cNvPr>
          <p:cNvSpPr txBox="1"/>
          <p:nvPr/>
        </p:nvSpPr>
        <p:spPr>
          <a:xfrm>
            <a:off x="0" y="2011618"/>
            <a:ext cx="5665694" cy="3461397"/>
          </a:xfrm>
          <a:prstGeom prst="rect">
            <a:avLst/>
          </a:prstGeom>
          <a:noFill/>
        </p:spPr>
        <p:txBody>
          <a:bodyPr wrap="square" anchor="ctr">
            <a:spAutoFit/>
          </a:bodyPr>
          <a:lstStyle/>
          <a:p>
            <a:pPr algn="ctr">
              <a:lnSpc>
                <a:spcPct val="150000"/>
              </a:lnSpc>
            </a:pPr>
            <a:r>
              <a:rPr lang="en-US" sz="3000" b="1" dirty="0">
                <a:latin typeface="Verdana" panose="020B0604030504040204" pitchFamily="34" charset="0"/>
                <a:ea typeface="Verdana" panose="020B0604030504040204" pitchFamily="34" charset="0"/>
                <a:cs typeface="Verdana" panose="020B0604030504040204" pitchFamily="34" charset="0"/>
              </a:rPr>
              <a:t>Teach us to rest in Your enduring promise, knowing that death itself is not the end of Your grace. Amen.</a:t>
            </a:r>
          </a:p>
        </p:txBody>
      </p:sp>
    </p:spTree>
    <p:extLst>
      <p:ext uri="{BB962C8B-B14F-4D97-AF65-F5344CB8AC3E}">
        <p14:creationId xmlns:p14="http://schemas.microsoft.com/office/powerpoint/2010/main" val="277155735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1807277"/>
            <a:ext cx="9143999" cy="4524315"/>
          </a:xfrm>
          <a:prstGeom prst="rect">
            <a:avLst/>
          </a:prstGeom>
          <a:noFill/>
        </p:spPr>
        <p:txBody>
          <a:bodyPr wrap="square" rtlCol="0">
            <a:spAutoFit/>
          </a:bodyPr>
          <a:lstStyle/>
          <a:p>
            <a:pPr algn="ctr"/>
            <a:r>
              <a:rPr lang="is-IS" sz="3600" dirty="0">
                <a:latin typeface="Times New Roman" charset="0"/>
                <a:ea typeface="Times New Roman" charset="0"/>
                <a:cs typeface="Times New Roman" charset="0"/>
              </a:rPr>
              <a:t>Love divine, all loves excelling, </a:t>
            </a:r>
          </a:p>
          <a:p>
            <a:pPr algn="ctr"/>
            <a:r>
              <a:rPr lang="is-IS" sz="3600" dirty="0">
                <a:latin typeface="Times New Roman" charset="0"/>
                <a:ea typeface="Times New Roman" charset="0"/>
                <a:cs typeface="Times New Roman" charset="0"/>
              </a:rPr>
              <a:t>joy of heaven, to earth come down; </a:t>
            </a:r>
          </a:p>
          <a:p>
            <a:pPr algn="ctr"/>
            <a:r>
              <a:rPr lang="is-IS" sz="3600" dirty="0">
                <a:latin typeface="Times New Roman" charset="0"/>
                <a:ea typeface="Times New Roman" charset="0"/>
                <a:cs typeface="Times New Roman" charset="0"/>
              </a:rPr>
              <a:t>fix in us they humble dwelling; </a:t>
            </a:r>
          </a:p>
          <a:p>
            <a:pPr algn="ctr"/>
            <a:r>
              <a:rPr lang="is-IS" sz="3600" dirty="0">
                <a:latin typeface="Times New Roman" charset="0"/>
                <a:ea typeface="Times New Roman" charset="0"/>
                <a:cs typeface="Times New Roman" charset="0"/>
              </a:rPr>
              <a:t>all thy faithful mercies crown!  </a:t>
            </a:r>
          </a:p>
          <a:p>
            <a:pPr algn="ctr"/>
            <a:r>
              <a:rPr lang="is-IS" sz="3600" dirty="0">
                <a:latin typeface="Times New Roman" charset="0"/>
                <a:ea typeface="Times New Roman" charset="0"/>
                <a:cs typeface="Times New Roman" charset="0"/>
              </a:rPr>
              <a:t>Jesus, thou art all compassion, </a:t>
            </a:r>
          </a:p>
          <a:p>
            <a:pPr algn="ctr"/>
            <a:r>
              <a:rPr lang="is-IS" sz="3600" dirty="0">
                <a:latin typeface="Times New Roman" charset="0"/>
                <a:ea typeface="Times New Roman" charset="0"/>
                <a:cs typeface="Times New Roman" charset="0"/>
              </a:rPr>
              <a:t>pure, unbounded love thou art; </a:t>
            </a:r>
          </a:p>
          <a:p>
            <a:pPr algn="ctr"/>
            <a:r>
              <a:rPr lang="is-IS" sz="3600" dirty="0">
                <a:latin typeface="Times New Roman" charset="0"/>
                <a:ea typeface="Times New Roman" charset="0"/>
                <a:cs typeface="Times New Roman" charset="0"/>
              </a:rPr>
              <a:t>visit us with thy salvation; </a:t>
            </a:r>
          </a:p>
          <a:p>
            <a:pPr algn="ctr"/>
            <a:r>
              <a:rPr lang="is-IS" sz="3600" dirty="0">
                <a:latin typeface="Times New Roman" charset="0"/>
                <a:ea typeface="Times New Roman" charset="0"/>
                <a:cs typeface="Times New Roman" charset="0"/>
              </a:rPr>
              <a:t>enter every trembling heart.</a:t>
            </a:r>
            <a:endParaRPr lang="en-US" sz="3600" dirty="0">
              <a:latin typeface="Times New Roman" charset="0"/>
              <a:ea typeface="Times New Roman" charset="0"/>
              <a:cs typeface="Times New Roman" charset="0"/>
            </a:endParaRPr>
          </a:p>
        </p:txBody>
      </p:sp>
      <p:sp>
        <p:nvSpPr>
          <p:cNvPr id="4" name="TextBox 3">
            <a:extLst>
              <a:ext uri="{FF2B5EF4-FFF2-40B4-BE49-F238E27FC236}">
                <a16:creationId xmlns:a16="http://schemas.microsoft.com/office/drawing/2014/main" id="{5F11B333-2FF8-8B85-5DB2-76DA68AE5C12}"/>
              </a:ext>
            </a:extLst>
          </p:cNvPr>
          <p:cNvSpPr txBox="1"/>
          <p:nvPr/>
        </p:nvSpPr>
        <p:spPr>
          <a:xfrm>
            <a:off x="0" y="0"/>
            <a:ext cx="9143999" cy="1354217"/>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“Love Divine, All Love Excelling”   UMH 384</a:t>
            </a:r>
          </a:p>
          <a:p>
            <a:pPr algn="ctr"/>
            <a:r>
              <a:rPr lang="en-US" sz="2000" dirty="0">
                <a:latin typeface="Times New Roman" charset="0"/>
                <a:ea typeface="Times New Roman" charset="0"/>
                <a:cs typeface="Times New Roman" charset="0"/>
              </a:rPr>
              <a:t>WORDS: Charles Wesley, 1747     MUSIC: John </a:t>
            </a:r>
            <a:r>
              <a:rPr lang="en-US" sz="2000" dirty="0" err="1">
                <a:latin typeface="Times New Roman" charset="0"/>
                <a:ea typeface="Times New Roman" charset="0"/>
                <a:cs typeface="Times New Roman" charset="0"/>
              </a:rPr>
              <a:t>Zundel</a:t>
            </a:r>
            <a:r>
              <a:rPr lang="en-US" sz="2000" dirty="0">
                <a:latin typeface="Times New Roman" charset="0"/>
                <a:ea typeface="Times New Roman" charset="0"/>
                <a:cs typeface="Times New Roman" charset="0"/>
              </a:rPr>
              <a:t>, 1870</a:t>
            </a:r>
          </a:p>
          <a:p>
            <a:pPr algn="ctr"/>
            <a:r>
              <a:rPr lang="en-US" sz="2800" b="1" i="1" dirty="0">
                <a:latin typeface="Times New Roman" charset="0"/>
                <a:ea typeface="Times New Roman" charset="0"/>
                <a:cs typeface="Times New Roman" charset="0"/>
              </a:rPr>
              <a:t>Please stand as you are able and comfortable</a:t>
            </a:r>
            <a:r>
              <a:rPr lang="en-US" sz="2000" b="1" i="1" dirty="0">
                <a:latin typeface="Times New Roman" charset="0"/>
                <a:ea typeface="Times New Roman" charset="0"/>
                <a:cs typeface="Times New Roman" charset="0"/>
              </a:rPr>
              <a:t>.</a:t>
            </a:r>
            <a:endParaRPr lang="en-US" sz="2000" b="1" i="1" dirty="0">
              <a:latin typeface="Edwardian Script ITC" charset="0"/>
              <a:ea typeface="Edwardian Script ITC" charset="0"/>
              <a:cs typeface="Edwardian Script ITC" charset="0"/>
            </a:endParaRPr>
          </a:p>
        </p:txBody>
      </p:sp>
      <p:pic>
        <p:nvPicPr>
          <p:cNvPr id="3" name="Picture 2">
            <a:extLst>
              <a:ext uri="{FF2B5EF4-FFF2-40B4-BE49-F238E27FC236}">
                <a16:creationId xmlns:a16="http://schemas.microsoft.com/office/drawing/2014/main" id="{39173227-2802-57DA-CE84-DB2523E25C9B}"/>
              </a:ext>
            </a:extLst>
          </p:cNvPr>
          <p:cNvPicPr>
            <a:picLocks noChangeAspect="1"/>
          </p:cNvPicPr>
          <p:nvPr/>
        </p:nvPicPr>
        <p:blipFill>
          <a:blip r:embed="rId2"/>
          <a:stretch>
            <a:fillRect/>
          </a:stretch>
        </p:blipFill>
        <p:spPr>
          <a:xfrm>
            <a:off x="0" y="4337824"/>
            <a:ext cx="3780264" cy="2520176"/>
          </a:xfrm>
          <a:prstGeom prst="rect">
            <a:avLst/>
          </a:prstGeom>
        </p:spPr>
      </p:pic>
    </p:spTree>
    <p:extLst>
      <p:ext uri="{BB962C8B-B14F-4D97-AF65-F5344CB8AC3E}">
        <p14:creationId xmlns:p14="http://schemas.microsoft.com/office/powerpoint/2010/main" val="2496231136"/>
      </p:ext>
    </p:extLst>
  </p:cSld>
  <p:clrMapOvr>
    <a:masterClrMapping/>
  </p:clrMapOvr>
  <p:transition spd="med">
    <p:dissolv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1807277"/>
            <a:ext cx="9143999" cy="4524315"/>
          </a:xfrm>
          <a:prstGeom prst="rect">
            <a:avLst/>
          </a:prstGeom>
          <a:noFill/>
        </p:spPr>
        <p:txBody>
          <a:bodyPr wrap="square" rtlCol="0">
            <a:spAutoFit/>
          </a:bodyPr>
          <a:lstStyle/>
          <a:p>
            <a:pPr algn="ctr"/>
            <a:r>
              <a:rPr lang="is-IS" sz="3600" dirty="0">
                <a:latin typeface="Times New Roman" charset="0"/>
                <a:ea typeface="Times New Roman" charset="0"/>
                <a:cs typeface="Times New Roman" charset="0"/>
              </a:rPr>
              <a:t>Breathe, O breathe thy loving Spirit </a:t>
            </a:r>
          </a:p>
          <a:p>
            <a:pPr algn="ctr"/>
            <a:r>
              <a:rPr lang="is-IS" sz="3600" dirty="0">
                <a:latin typeface="Times New Roman" charset="0"/>
                <a:ea typeface="Times New Roman" charset="0"/>
                <a:cs typeface="Times New Roman" charset="0"/>
              </a:rPr>
              <a:t>into every troubled breast!  </a:t>
            </a:r>
          </a:p>
          <a:p>
            <a:pPr algn="ctr"/>
            <a:r>
              <a:rPr lang="is-IS" sz="3600" dirty="0">
                <a:latin typeface="Times New Roman" charset="0"/>
                <a:ea typeface="Times New Roman" charset="0"/>
                <a:cs typeface="Times New Roman" charset="0"/>
              </a:rPr>
              <a:t>Let us all in thee inherit; </a:t>
            </a:r>
          </a:p>
          <a:p>
            <a:pPr algn="ctr"/>
            <a:r>
              <a:rPr lang="is-IS" sz="3600" dirty="0">
                <a:latin typeface="Times New Roman" charset="0"/>
                <a:ea typeface="Times New Roman" charset="0"/>
                <a:cs typeface="Times New Roman" charset="0"/>
              </a:rPr>
              <a:t>let us find that second rest.  </a:t>
            </a:r>
          </a:p>
          <a:p>
            <a:pPr algn="ctr"/>
            <a:r>
              <a:rPr lang="is-IS" sz="3600" dirty="0">
                <a:latin typeface="Times New Roman" charset="0"/>
                <a:ea typeface="Times New Roman" charset="0"/>
                <a:cs typeface="Times New Roman" charset="0"/>
              </a:rPr>
              <a:t>Take a way our bent to sinning; </a:t>
            </a:r>
          </a:p>
          <a:p>
            <a:pPr algn="ctr"/>
            <a:r>
              <a:rPr lang="is-IS" sz="3600" dirty="0">
                <a:latin typeface="Times New Roman" charset="0"/>
                <a:ea typeface="Times New Roman" charset="0"/>
                <a:cs typeface="Times New Roman" charset="0"/>
              </a:rPr>
              <a:t>Alpha and Omega be; </a:t>
            </a:r>
          </a:p>
          <a:p>
            <a:pPr algn="ctr"/>
            <a:r>
              <a:rPr lang="is-IS" sz="3600" dirty="0">
                <a:latin typeface="Times New Roman" charset="0"/>
                <a:ea typeface="Times New Roman" charset="0"/>
                <a:cs typeface="Times New Roman" charset="0"/>
              </a:rPr>
              <a:t>end of faith, as its beginning, </a:t>
            </a:r>
          </a:p>
          <a:p>
            <a:pPr algn="ctr"/>
            <a:r>
              <a:rPr lang="is-IS" sz="3600" dirty="0">
                <a:latin typeface="Times New Roman" charset="0"/>
                <a:ea typeface="Times New Roman" charset="0"/>
                <a:cs typeface="Times New Roman" charset="0"/>
              </a:rPr>
              <a:t>set our hearts at liberty.</a:t>
            </a:r>
            <a:endParaRPr lang="en-US" sz="3600" dirty="0">
              <a:latin typeface="Times New Roman" charset="0"/>
              <a:ea typeface="Times New Roman" charset="0"/>
              <a:cs typeface="Times New Roman" charset="0"/>
            </a:endParaRPr>
          </a:p>
        </p:txBody>
      </p:sp>
      <p:sp>
        <p:nvSpPr>
          <p:cNvPr id="4" name="TextBox 3">
            <a:extLst>
              <a:ext uri="{FF2B5EF4-FFF2-40B4-BE49-F238E27FC236}">
                <a16:creationId xmlns:a16="http://schemas.microsoft.com/office/drawing/2014/main" id="{25E0ED90-9699-F33D-0B14-95AB77BC906D}"/>
              </a:ext>
            </a:extLst>
          </p:cNvPr>
          <p:cNvSpPr txBox="1"/>
          <p:nvPr/>
        </p:nvSpPr>
        <p:spPr>
          <a:xfrm>
            <a:off x="0" y="0"/>
            <a:ext cx="9143999" cy="1354217"/>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“Love Divine, All Love Excelling”   UMH 384</a:t>
            </a:r>
          </a:p>
          <a:p>
            <a:pPr algn="ctr"/>
            <a:r>
              <a:rPr lang="en-US" sz="2000" dirty="0">
                <a:latin typeface="Times New Roman" charset="0"/>
                <a:ea typeface="Times New Roman" charset="0"/>
                <a:cs typeface="Times New Roman" charset="0"/>
              </a:rPr>
              <a:t>WORDS: Charles Wesley, 1747     MUSIC: John </a:t>
            </a:r>
            <a:r>
              <a:rPr lang="en-US" sz="2000" dirty="0" err="1">
                <a:latin typeface="Times New Roman" charset="0"/>
                <a:ea typeface="Times New Roman" charset="0"/>
                <a:cs typeface="Times New Roman" charset="0"/>
              </a:rPr>
              <a:t>Zundel</a:t>
            </a:r>
            <a:r>
              <a:rPr lang="en-US" sz="2000" dirty="0">
                <a:latin typeface="Times New Roman" charset="0"/>
                <a:ea typeface="Times New Roman" charset="0"/>
                <a:cs typeface="Times New Roman" charset="0"/>
              </a:rPr>
              <a:t>, 1870</a:t>
            </a:r>
          </a:p>
          <a:p>
            <a:pPr algn="ctr"/>
            <a:r>
              <a:rPr lang="en-US" sz="2800" b="1" i="1" dirty="0">
                <a:latin typeface="Times New Roman" charset="0"/>
                <a:ea typeface="Times New Roman" charset="0"/>
                <a:cs typeface="Times New Roman" charset="0"/>
              </a:rPr>
              <a:t>Please stand as you are able and comfortable</a:t>
            </a:r>
            <a:r>
              <a:rPr lang="en-US" sz="2000" b="1" i="1" dirty="0">
                <a:latin typeface="Times New Roman" charset="0"/>
                <a:ea typeface="Times New Roman" charset="0"/>
                <a:cs typeface="Times New Roman" charset="0"/>
              </a:rPr>
              <a:t>.</a:t>
            </a:r>
            <a:endParaRPr lang="en-US" sz="2000" b="1" i="1" dirty="0">
              <a:latin typeface="Edwardian Script ITC" charset="0"/>
              <a:ea typeface="Edwardian Script ITC" charset="0"/>
              <a:cs typeface="Edwardian Script ITC" charset="0"/>
            </a:endParaRPr>
          </a:p>
        </p:txBody>
      </p:sp>
      <p:pic>
        <p:nvPicPr>
          <p:cNvPr id="2" name="Picture 1">
            <a:extLst>
              <a:ext uri="{FF2B5EF4-FFF2-40B4-BE49-F238E27FC236}">
                <a16:creationId xmlns:a16="http://schemas.microsoft.com/office/drawing/2014/main" id="{4802183C-6A37-C1E7-6255-D37292EE33EF}"/>
              </a:ext>
            </a:extLst>
          </p:cNvPr>
          <p:cNvPicPr>
            <a:picLocks noChangeAspect="1"/>
          </p:cNvPicPr>
          <p:nvPr/>
        </p:nvPicPr>
        <p:blipFill>
          <a:blip r:embed="rId2"/>
          <a:stretch>
            <a:fillRect/>
          </a:stretch>
        </p:blipFill>
        <p:spPr>
          <a:xfrm>
            <a:off x="0" y="4337824"/>
            <a:ext cx="3780264" cy="2520176"/>
          </a:xfrm>
          <a:prstGeom prst="rect">
            <a:avLst/>
          </a:prstGeom>
        </p:spPr>
      </p:pic>
    </p:spTree>
    <p:extLst>
      <p:ext uri="{BB962C8B-B14F-4D97-AF65-F5344CB8AC3E}">
        <p14:creationId xmlns:p14="http://schemas.microsoft.com/office/powerpoint/2010/main" val="1229846398"/>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1807277"/>
            <a:ext cx="9143999" cy="4524315"/>
          </a:xfrm>
          <a:prstGeom prst="rect">
            <a:avLst/>
          </a:prstGeom>
          <a:noFill/>
        </p:spPr>
        <p:txBody>
          <a:bodyPr wrap="square" rtlCol="0">
            <a:spAutoFit/>
          </a:bodyPr>
          <a:lstStyle/>
          <a:p>
            <a:pPr algn="ctr"/>
            <a:r>
              <a:rPr lang="is-IS" sz="3600" dirty="0">
                <a:latin typeface="Times New Roman" charset="0"/>
                <a:ea typeface="Times New Roman" charset="0"/>
                <a:cs typeface="Times New Roman" charset="0"/>
              </a:rPr>
              <a:t>Come, Almighty to deliver, </a:t>
            </a:r>
          </a:p>
          <a:p>
            <a:pPr algn="ctr"/>
            <a:r>
              <a:rPr lang="is-IS" sz="3600" dirty="0">
                <a:latin typeface="Times New Roman" charset="0"/>
                <a:ea typeface="Times New Roman" charset="0"/>
                <a:cs typeface="Times New Roman" charset="0"/>
              </a:rPr>
              <a:t>let us all thy life receive; </a:t>
            </a:r>
          </a:p>
          <a:p>
            <a:pPr algn="ctr"/>
            <a:r>
              <a:rPr lang="is-IS" sz="3600" dirty="0">
                <a:latin typeface="Times New Roman" charset="0"/>
                <a:ea typeface="Times New Roman" charset="0"/>
                <a:cs typeface="Times New Roman" charset="0"/>
              </a:rPr>
              <a:t>suddenly return and never, </a:t>
            </a:r>
          </a:p>
          <a:p>
            <a:pPr algn="ctr"/>
            <a:r>
              <a:rPr lang="is-IS" sz="3600" dirty="0">
                <a:latin typeface="Times New Roman" charset="0"/>
                <a:ea typeface="Times New Roman" charset="0"/>
                <a:cs typeface="Times New Roman" charset="0"/>
              </a:rPr>
              <a:t>never more thy temples leave.  </a:t>
            </a:r>
          </a:p>
          <a:p>
            <a:pPr algn="ctr"/>
            <a:r>
              <a:rPr lang="is-IS" sz="3600" dirty="0">
                <a:latin typeface="Times New Roman" charset="0"/>
                <a:ea typeface="Times New Roman" charset="0"/>
                <a:cs typeface="Times New Roman" charset="0"/>
              </a:rPr>
              <a:t>Thee we would be always blessing, </a:t>
            </a:r>
          </a:p>
          <a:p>
            <a:pPr algn="ctr"/>
            <a:r>
              <a:rPr lang="is-IS" sz="3600" dirty="0">
                <a:latin typeface="Times New Roman" charset="0"/>
                <a:ea typeface="Times New Roman" charset="0"/>
                <a:cs typeface="Times New Roman" charset="0"/>
              </a:rPr>
              <a:t>serve thee as thy hosts above, </a:t>
            </a:r>
          </a:p>
          <a:p>
            <a:pPr algn="ctr"/>
            <a:r>
              <a:rPr lang="is-IS" sz="3600" dirty="0">
                <a:latin typeface="Times New Roman" charset="0"/>
                <a:ea typeface="Times New Roman" charset="0"/>
                <a:cs typeface="Times New Roman" charset="0"/>
              </a:rPr>
              <a:t>pray and praise thee without ceasing, </a:t>
            </a:r>
          </a:p>
          <a:p>
            <a:pPr algn="ctr"/>
            <a:r>
              <a:rPr lang="is-IS" sz="3600" dirty="0">
                <a:latin typeface="Times New Roman" charset="0"/>
                <a:ea typeface="Times New Roman" charset="0"/>
                <a:cs typeface="Times New Roman" charset="0"/>
              </a:rPr>
              <a:t>glory in thy perfect love.</a:t>
            </a:r>
            <a:endParaRPr lang="en-US" sz="3600" dirty="0">
              <a:latin typeface="Times New Roman" charset="0"/>
              <a:ea typeface="Times New Roman" charset="0"/>
              <a:cs typeface="Times New Roman" charset="0"/>
            </a:endParaRPr>
          </a:p>
        </p:txBody>
      </p:sp>
      <p:sp>
        <p:nvSpPr>
          <p:cNvPr id="4" name="TextBox 3">
            <a:extLst>
              <a:ext uri="{FF2B5EF4-FFF2-40B4-BE49-F238E27FC236}">
                <a16:creationId xmlns:a16="http://schemas.microsoft.com/office/drawing/2014/main" id="{2201BBA0-2BAC-1AE2-C9E3-D9CBEC726219}"/>
              </a:ext>
            </a:extLst>
          </p:cNvPr>
          <p:cNvSpPr txBox="1"/>
          <p:nvPr/>
        </p:nvSpPr>
        <p:spPr>
          <a:xfrm>
            <a:off x="0" y="0"/>
            <a:ext cx="9143999" cy="1354217"/>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“Love Divine, All Love Excelling”   UMH 384</a:t>
            </a:r>
          </a:p>
          <a:p>
            <a:pPr algn="ctr"/>
            <a:r>
              <a:rPr lang="en-US" sz="2000" dirty="0">
                <a:latin typeface="Times New Roman" charset="0"/>
                <a:ea typeface="Times New Roman" charset="0"/>
                <a:cs typeface="Times New Roman" charset="0"/>
              </a:rPr>
              <a:t>WORDS: Charles Wesley, 1747     MUSIC: John </a:t>
            </a:r>
            <a:r>
              <a:rPr lang="en-US" sz="2000" dirty="0" err="1">
                <a:latin typeface="Times New Roman" charset="0"/>
                <a:ea typeface="Times New Roman" charset="0"/>
                <a:cs typeface="Times New Roman" charset="0"/>
              </a:rPr>
              <a:t>Zundel</a:t>
            </a:r>
            <a:r>
              <a:rPr lang="en-US" sz="2000" dirty="0">
                <a:latin typeface="Times New Roman" charset="0"/>
                <a:ea typeface="Times New Roman" charset="0"/>
                <a:cs typeface="Times New Roman" charset="0"/>
              </a:rPr>
              <a:t>, 1870</a:t>
            </a:r>
          </a:p>
          <a:p>
            <a:pPr algn="ctr"/>
            <a:r>
              <a:rPr lang="en-US" sz="2800" b="1" i="1" dirty="0">
                <a:latin typeface="Times New Roman" charset="0"/>
                <a:ea typeface="Times New Roman" charset="0"/>
                <a:cs typeface="Times New Roman" charset="0"/>
              </a:rPr>
              <a:t>Please stand as you are able and comfortable</a:t>
            </a:r>
            <a:r>
              <a:rPr lang="en-US" sz="2000" b="1" i="1" dirty="0">
                <a:latin typeface="Times New Roman" charset="0"/>
                <a:ea typeface="Times New Roman" charset="0"/>
                <a:cs typeface="Times New Roman" charset="0"/>
              </a:rPr>
              <a:t>.</a:t>
            </a:r>
            <a:endParaRPr lang="en-US" sz="2000" b="1" i="1" dirty="0">
              <a:latin typeface="Edwardian Script ITC" charset="0"/>
              <a:ea typeface="Edwardian Script ITC" charset="0"/>
              <a:cs typeface="Edwardian Script ITC" charset="0"/>
            </a:endParaRPr>
          </a:p>
        </p:txBody>
      </p:sp>
      <p:pic>
        <p:nvPicPr>
          <p:cNvPr id="2" name="Picture 1">
            <a:extLst>
              <a:ext uri="{FF2B5EF4-FFF2-40B4-BE49-F238E27FC236}">
                <a16:creationId xmlns:a16="http://schemas.microsoft.com/office/drawing/2014/main" id="{4040BB65-4259-0AB0-351E-92E45E86B47C}"/>
              </a:ext>
            </a:extLst>
          </p:cNvPr>
          <p:cNvPicPr>
            <a:picLocks noChangeAspect="1"/>
          </p:cNvPicPr>
          <p:nvPr/>
        </p:nvPicPr>
        <p:blipFill>
          <a:blip r:embed="rId2"/>
          <a:stretch>
            <a:fillRect/>
          </a:stretch>
        </p:blipFill>
        <p:spPr>
          <a:xfrm>
            <a:off x="0" y="4337824"/>
            <a:ext cx="3780264" cy="2520176"/>
          </a:xfrm>
          <a:prstGeom prst="rect">
            <a:avLst/>
          </a:prstGeom>
        </p:spPr>
      </p:pic>
    </p:spTree>
    <p:extLst>
      <p:ext uri="{BB962C8B-B14F-4D97-AF65-F5344CB8AC3E}">
        <p14:creationId xmlns:p14="http://schemas.microsoft.com/office/powerpoint/2010/main" val="232358395"/>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1807277"/>
            <a:ext cx="9143999" cy="4524315"/>
          </a:xfrm>
          <a:prstGeom prst="rect">
            <a:avLst/>
          </a:prstGeom>
          <a:noFill/>
        </p:spPr>
        <p:txBody>
          <a:bodyPr wrap="square" rtlCol="0">
            <a:spAutoFit/>
          </a:bodyPr>
          <a:lstStyle/>
          <a:p>
            <a:pPr algn="ctr"/>
            <a:r>
              <a:rPr lang="is-IS" sz="3600" dirty="0">
                <a:latin typeface="Times New Roman" charset="0"/>
                <a:ea typeface="Times New Roman" charset="0"/>
                <a:cs typeface="Times New Roman" charset="0"/>
              </a:rPr>
              <a:t>Finish, then, thy new creation; </a:t>
            </a:r>
          </a:p>
          <a:p>
            <a:pPr algn="ctr"/>
            <a:r>
              <a:rPr lang="is-IS" sz="3600" dirty="0">
                <a:latin typeface="Times New Roman" charset="0"/>
                <a:ea typeface="Times New Roman" charset="0"/>
                <a:cs typeface="Times New Roman" charset="0"/>
              </a:rPr>
              <a:t>pure and spotless let us be.  </a:t>
            </a:r>
          </a:p>
          <a:p>
            <a:pPr algn="ctr"/>
            <a:r>
              <a:rPr lang="is-IS" sz="3600" dirty="0">
                <a:latin typeface="Times New Roman" charset="0"/>
                <a:ea typeface="Times New Roman" charset="0"/>
                <a:cs typeface="Times New Roman" charset="0"/>
              </a:rPr>
              <a:t>Let us see thy great salvation </a:t>
            </a:r>
          </a:p>
          <a:p>
            <a:pPr algn="ctr"/>
            <a:r>
              <a:rPr lang="is-IS" sz="3600" dirty="0">
                <a:latin typeface="Times New Roman" charset="0"/>
                <a:ea typeface="Times New Roman" charset="0"/>
                <a:cs typeface="Times New Roman" charset="0"/>
              </a:rPr>
              <a:t>perfectly restored in thee; </a:t>
            </a:r>
          </a:p>
          <a:p>
            <a:pPr algn="ctr"/>
            <a:r>
              <a:rPr lang="is-IS" sz="3600" dirty="0">
                <a:latin typeface="Times New Roman" charset="0"/>
                <a:ea typeface="Times New Roman" charset="0"/>
                <a:cs typeface="Times New Roman" charset="0"/>
              </a:rPr>
              <a:t>changed from glory into glory, </a:t>
            </a:r>
          </a:p>
          <a:p>
            <a:pPr algn="ctr"/>
            <a:r>
              <a:rPr lang="is-IS" sz="3600" dirty="0">
                <a:latin typeface="Times New Roman" charset="0"/>
                <a:ea typeface="Times New Roman" charset="0"/>
                <a:cs typeface="Times New Roman" charset="0"/>
              </a:rPr>
              <a:t>till in heaven we take our place, </a:t>
            </a:r>
          </a:p>
          <a:p>
            <a:pPr algn="ctr"/>
            <a:r>
              <a:rPr lang="is-IS" sz="3600" dirty="0">
                <a:latin typeface="Times New Roman" charset="0"/>
                <a:ea typeface="Times New Roman" charset="0"/>
                <a:cs typeface="Times New Roman" charset="0"/>
              </a:rPr>
              <a:t>till we cast our crown before thee, </a:t>
            </a:r>
          </a:p>
          <a:p>
            <a:pPr algn="ctr"/>
            <a:r>
              <a:rPr lang="is-IS" sz="3600" dirty="0">
                <a:latin typeface="Times New Roman" charset="0"/>
                <a:ea typeface="Times New Roman" charset="0"/>
                <a:cs typeface="Times New Roman" charset="0"/>
              </a:rPr>
              <a:t>lost in wonder, love, and praise.</a:t>
            </a:r>
            <a:endParaRPr lang="en-US" sz="3600" dirty="0">
              <a:latin typeface="Times New Roman" charset="0"/>
              <a:ea typeface="Times New Roman" charset="0"/>
              <a:cs typeface="Times New Roman" charset="0"/>
            </a:endParaRPr>
          </a:p>
        </p:txBody>
      </p:sp>
      <p:sp>
        <p:nvSpPr>
          <p:cNvPr id="4" name="TextBox 3">
            <a:extLst>
              <a:ext uri="{FF2B5EF4-FFF2-40B4-BE49-F238E27FC236}">
                <a16:creationId xmlns:a16="http://schemas.microsoft.com/office/drawing/2014/main" id="{C88176AE-7997-CA37-978A-738588FF48D5}"/>
              </a:ext>
            </a:extLst>
          </p:cNvPr>
          <p:cNvSpPr txBox="1"/>
          <p:nvPr/>
        </p:nvSpPr>
        <p:spPr>
          <a:xfrm>
            <a:off x="0" y="0"/>
            <a:ext cx="9143999" cy="1354217"/>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“Love Divine, All Love Excelling”   UMH 384</a:t>
            </a:r>
          </a:p>
          <a:p>
            <a:pPr algn="ctr"/>
            <a:r>
              <a:rPr lang="en-US" sz="2000" dirty="0">
                <a:latin typeface="Times New Roman" charset="0"/>
                <a:ea typeface="Times New Roman" charset="0"/>
                <a:cs typeface="Times New Roman" charset="0"/>
              </a:rPr>
              <a:t>WORDS: Charles Wesley, 1747     MUSIC: John </a:t>
            </a:r>
            <a:r>
              <a:rPr lang="en-US" sz="2000" dirty="0" err="1">
                <a:latin typeface="Times New Roman" charset="0"/>
                <a:ea typeface="Times New Roman" charset="0"/>
                <a:cs typeface="Times New Roman" charset="0"/>
              </a:rPr>
              <a:t>Zundel</a:t>
            </a:r>
            <a:r>
              <a:rPr lang="en-US" sz="2000" dirty="0">
                <a:latin typeface="Times New Roman" charset="0"/>
                <a:ea typeface="Times New Roman" charset="0"/>
                <a:cs typeface="Times New Roman" charset="0"/>
              </a:rPr>
              <a:t>, 1870</a:t>
            </a:r>
          </a:p>
          <a:p>
            <a:pPr algn="ctr"/>
            <a:r>
              <a:rPr lang="en-US" sz="2800" b="1" i="1" dirty="0">
                <a:latin typeface="Times New Roman" charset="0"/>
                <a:ea typeface="Times New Roman" charset="0"/>
                <a:cs typeface="Times New Roman" charset="0"/>
              </a:rPr>
              <a:t>Please stand as you are able and comfortable</a:t>
            </a:r>
            <a:r>
              <a:rPr lang="en-US" sz="2000" b="1" i="1" dirty="0">
                <a:latin typeface="Times New Roman" charset="0"/>
                <a:ea typeface="Times New Roman" charset="0"/>
                <a:cs typeface="Times New Roman" charset="0"/>
              </a:rPr>
              <a:t>.</a:t>
            </a:r>
            <a:endParaRPr lang="en-US" sz="2000" b="1" i="1" dirty="0">
              <a:latin typeface="Edwardian Script ITC" charset="0"/>
              <a:ea typeface="Edwardian Script ITC" charset="0"/>
              <a:cs typeface="Edwardian Script ITC" charset="0"/>
            </a:endParaRPr>
          </a:p>
        </p:txBody>
      </p:sp>
      <p:pic>
        <p:nvPicPr>
          <p:cNvPr id="2" name="Picture 1">
            <a:extLst>
              <a:ext uri="{FF2B5EF4-FFF2-40B4-BE49-F238E27FC236}">
                <a16:creationId xmlns:a16="http://schemas.microsoft.com/office/drawing/2014/main" id="{B7D29D7A-CB9F-36A7-738D-A1148B483BB5}"/>
              </a:ext>
            </a:extLst>
          </p:cNvPr>
          <p:cNvPicPr>
            <a:picLocks noChangeAspect="1"/>
          </p:cNvPicPr>
          <p:nvPr/>
        </p:nvPicPr>
        <p:blipFill>
          <a:blip r:embed="rId2"/>
          <a:stretch>
            <a:fillRect/>
          </a:stretch>
        </p:blipFill>
        <p:spPr>
          <a:xfrm>
            <a:off x="0" y="4337824"/>
            <a:ext cx="3780264" cy="2520176"/>
          </a:xfrm>
          <a:prstGeom prst="rect">
            <a:avLst/>
          </a:prstGeom>
        </p:spPr>
      </p:pic>
    </p:spTree>
    <p:extLst>
      <p:ext uri="{BB962C8B-B14F-4D97-AF65-F5344CB8AC3E}">
        <p14:creationId xmlns:p14="http://schemas.microsoft.com/office/powerpoint/2010/main" val="2916459950"/>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38966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3A32FF-AFD0-5B91-6A2A-44AAF42A7C81}"/>
              </a:ext>
            </a:extLst>
          </p:cNvPr>
          <p:cNvSpPr>
            <a:spLocks noGrp="1"/>
          </p:cNvSpPr>
          <p:nvPr>
            <p:ph type="ctrTitle"/>
          </p:nvPr>
        </p:nvSpPr>
        <p:spPr>
          <a:xfrm>
            <a:off x="482601" y="643467"/>
            <a:ext cx="3465438" cy="4567137"/>
          </a:xfrm>
        </p:spPr>
        <p:txBody>
          <a:bodyPr>
            <a:normAutofit/>
          </a:bodyPr>
          <a:lstStyle/>
          <a:p>
            <a:pPr algn="l"/>
            <a:r>
              <a:rPr lang="en-US" sz="3800"/>
              <a:t>Deuteronomy 34: 1 – 12 </a:t>
            </a:r>
          </a:p>
        </p:txBody>
      </p:sp>
      <p:sp>
        <p:nvSpPr>
          <p:cNvPr id="3" name="Subtitle 2">
            <a:extLst>
              <a:ext uri="{FF2B5EF4-FFF2-40B4-BE49-F238E27FC236}">
                <a16:creationId xmlns:a16="http://schemas.microsoft.com/office/drawing/2014/main" id="{287B9EB2-716F-9190-FFF1-7E0C28A3A4D0}"/>
              </a:ext>
            </a:extLst>
          </p:cNvPr>
          <p:cNvSpPr>
            <a:spLocks noGrp="1"/>
          </p:cNvSpPr>
          <p:nvPr>
            <p:ph type="subTitle" idx="1"/>
          </p:nvPr>
        </p:nvSpPr>
        <p:spPr>
          <a:xfrm>
            <a:off x="482600" y="5277684"/>
            <a:ext cx="3465438" cy="775494"/>
          </a:xfrm>
        </p:spPr>
        <p:txBody>
          <a:bodyPr>
            <a:normAutofit/>
          </a:bodyPr>
          <a:lstStyle/>
          <a:p>
            <a:pPr algn="l"/>
            <a:r>
              <a:rPr lang="en-US" dirty="0"/>
              <a:t>NRSVUE</a:t>
            </a:r>
            <a:endParaRPr lang="en-US"/>
          </a:p>
        </p:txBody>
      </p:sp>
      <p:pic>
        <p:nvPicPr>
          <p:cNvPr id="4" name="Picture 3">
            <a:extLst>
              <a:ext uri="{FF2B5EF4-FFF2-40B4-BE49-F238E27FC236}">
                <a16:creationId xmlns:a16="http://schemas.microsoft.com/office/drawing/2014/main" id="{2DA4CC56-A5CD-8904-09CC-8205797163AE}"/>
              </a:ext>
            </a:extLst>
          </p:cNvPr>
          <p:cNvPicPr>
            <a:picLocks noChangeAspect="1"/>
          </p:cNvPicPr>
          <p:nvPr/>
        </p:nvPicPr>
        <p:blipFill>
          <a:blip r:embed="rId2"/>
          <a:srcRect l="17621" r="17169"/>
          <a:stretch>
            <a:fillRect/>
          </a:stretch>
        </p:blipFill>
        <p:spPr>
          <a:xfrm>
            <a:off x="4671911" y="10"/>
            <a:ext cx="4472089"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84350406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031137-F139-D92B-A772-1815D1A4A416}"/>
              </a:ext>
            </a:extLst>
          </p:cNvPr>
          <p:cNvSpPr txBox="1"/>
          <p:nvPr/>
        </p:nvSpPr>
        <p:spPr>
          <a:xfrm>
            <a:off x="0" y="774972"/>
            <a:ext cx="9144000" cy="5308056"/>
          </a:xfrm>
          <a:prstGeom prst="rect">
            <a:avLst/>
          </a:prstGeom>
          <a:noFill/>
        </p:spPr>
        <p:txBody>
          <a:bodyPr wrap="square">
            <a:spAutoFit/>
          </a:bodyPr>
          <a:lstStyle/>
          <a:p>
            <a:pPr marL="0" marR="0" algn="ctr">
              <a:lnSpc>
                <a:spcPct val="150000"/>
              </a:lnSpc>
              <a:buNone/>
            </a:pPr>
            <a:r>
              <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Then Moses went up from the plains of Moab to Mount Nebo, to the top of Pisgah, which is opposite Jericho, and the </a:t>
            </a:r>
            <a:r>
              <a:rPr lang="en-US" sz="3000" cap="small"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Lord</a:t>
            </a:r>
            <a:r>
              <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 showed him the whole land: Gilead as far as Dan, </a:t>
            </a:r>
            <a:endParaRPr lang="en-US" sz="3000" dirty="0">
              <a:effectLst/>
              <a:latin typeface="Verdana" panose="020B0604030504040204" pitchFamily="34" charset="0"/>
              <a:ea typeface="Verdana" panose="020B0604030504040204" pitchFamily="34" charset="0"/>
              <a:cs typeface="Verdana" panose="020B0604030504040204" pitchFamily="34" charset="0"/>
            </a:endParaRPr>
          </a:p>
          <a:p>
            <a:pPr marL="0" marR="0" algn="ctr">
              <a:lnSpc>
                <a:spcPct val="150000"/>
              </a:lnSpc>
              <a:buNone/>
            </a:pPr>
            <a:endParaRPr lang="en-US" sz="3000" b="1" baseline="300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p>
            <a:pPr marL="0" marR="0" algn="ctr">
              <a:lnSpc>
                <a:spcPct val="150000"/>
              </a:lnSpc>
              <a:buNone/>
            </a:pPr>
            <a:r>
              <a:rPr lang="en-US" sz="3000" b="1" baseline="30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2 </a:t>
            </a:r>
            <a:r>
              <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all Naphtali, the land of Ephraim and Manasseh, all the land of Judah as far as the Western Sea, </a:t>
            </a:r>
            <a:endParaRPr lang="en-US" sz="3000" dirty="0">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7748429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E5B46-0138-FB6E-DEBA-6FE7651664D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11BC349-9500-FE0E-2E16-C56823D5672F}"/>
              </a:ext>
            </a:extLst>
          </p:cNvPr>
          <p:cNvSpPr txBox="1"/>
          <p:nvPr/>
        </p:nvSpPr>
        <p:spPr>
          <a:xfrm>
            <a:off x="0" y="164949"/>
            <a:ext cx="9144000" cy="6693051"/>
          </a:xfrm>
          <a:prstGeom prst="rect">
            <a:avLst/>
          </a:prstGeom>
          <a:noFill/>
        </p:spPr>
        <p:txBody>
          <a:bodyPr wrap="square">
            <a:spAutoFit/>
          </a:bodyPr>
          <a:lstStyle/>
          <a:p>
            <a:pPr algn="ctr">
              <a:lnSpc>
                <a:spcPct val="150000"/>
              </a:lnSpc>
            </a:pPr>
            <a:r>
              <a:rPr lang="en-US" sz="3000" b="1" baseline="30000" dirty="0">
                <a:solidFill>
                  <a:srgbClr val="000000"/>
                </a:solidFill>
                <a:latin typeface="Verdana" panose="020B0604030504040204" pitchFamily="34" charset="0"/>
                <a:ea typeface="Verdana" panose="020B0604030504040204" pitchFamily="34" charset="0"/>
                <a:cs typeface="Verdana" panose="020B0604030504040204" pitchFamily="34" charset="0"/>
              </a:rPr>
              <a:t>3 </a:t>
            </a:r>
            <a:r>
              <a:rPr lang="en-US" sz="3000" dirty="0">
                <a:solidFill>
                  <a:srgbClr val="000000"/>
                </a:solidFill>
                <a:latin typeface="Verdana" panose="020B0604030504040204" pitchFamily="34" charset="0"/>
                <a:ea typeface="Verdana" panose="020B0604030504040204" pitchFamily="34" charset="0"/>
                <a:cs typeface="Verdana" panose="020B0604030504040204" pitchFamily="34" charset="0"/>
              </a:rPr>
              <a:t>the Negeb, and the Plain—that is, the valley of Jericho, the city of palm trees—as far as Zoar. </a:t>
            </a:r>
          </a:p>
          <a:p>
            <a:pPr algn="ctr">
              <a:lnSpc>
                <a:spcPct val="150000"/>
              </a:lnSpc>
            </a:pPr>
            <a:endParaRPr lang="en-US" sz="3000" b="1" baseline="30000" dirty="0">
              <a:solidFill>
                <a:srgbClr val="000000"/>
              </a:solidFill>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4 </a:t>
            </a:r>
            <a:r>
              <a:rPr lang="en-US" sz="3000" dirty="0">
                <a:latin typeface="Verdana" panose="020B0604030504040204" pitchFamily="34" charset="0"/>
                <a:ea typeface="Verdana" panose="020B0604030504040204" pitchFamily="34" charset="0"/>
                <a:cs typeface="Verdana" panose="020B0604030504040204" pitchFamily="34" charset="0"/>
              </a:rPr>
              <a:t>The </a:t>
            </a:r>
            <a:r>
              <a:rPr lang="en-US" sz="3000" cap="small" dirty="0">
                <a:latin typeface="Verdana" panose="020B0604030504040204" pitchFamily="34" charset="0"/>
                <a:ea typeface="Verdana" panose="020B0604030504040204" pitchFamily="34" charset="0"/>
                <a:cs typeface="Verdana" panose="020B0604030504040204" pitchFamily="34" charset="0"/>
              </a:rPr>
              <a:t>Lord</a:t>
            </a:r>
            <a:r>
              <a:rPr lang="en-US" sz="3000" dirty="0">
                <a:latin typeface="Verdana" panose="020B0604030504040204" pitchFamily="34" charset="0"/>
                <a:ea typeface="Verdana" panose="020B0604030504040204" pitchFamily="34" charset="0"/>
                <a:cs typeface="Verdana" panose="020B0604030504040204" pitchFamily="34" charset="0"/>
              </a:rPr>
              <a:t> said to him, “This is the land of which I swore to Abraham, to Isaac, and to Jacob, saying, ‘I will give it to your descendants.’ I have let you see it with your eyes, but you shall not cross over there.”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55663549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B839B-9CEA-324E-DB74-F94619C18F6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FD090D6-35E3-8421-90F9-FC9D421A0299}"/>
              </a:ext>
            </a:extLst>
          </p:cNvPr>
          <p:cNvSpPr txBox="1"/>
          <p:nvPr/>
        </p:nvSpPr>
        <p:spPr>
          <a:xfrm>
            <a:off x="0" y="1005804"/>
            <a:ext cx="9144000" cy="4846391"/>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5 </a:t>
            </a:r>
            <a:r>
              <a:rPr lang="en-US" sz="3000" dirty="0">
                <a:latin typeface="Verdana" panose="020B0604030504040204" pitchFamily="34" charset="0"/>
                <a:ea typeface="Verdana" panose="020B0604030504040204" pitchFamily="34" charset="0"/>
                <a:cs typeface="Verdana" panose="020B0604030504040204" pitchFamily="34" charset="0"/>
              </a:rPr>
              <a:t>Then Moses, the servant of the </a:t>
            </a:r>
            <a:r>
              <a:rPr lang="en-US" sz="3000" cap="small" dirty="0">
                <a:latin typeface="Verdana" panose="020B0604030504040204" pitchFamily="34" charset="0"/>
                <a:ea typeface="Verdana" panose="020B0604030504040204" pitchFamily="34" charset="0"/>
                <a:cs typeface="Verdana" panose="020B0604030504040204" pitchFamily="34" charset="0"/>
              </a:rPr>
              <a:t>Lord</a:t>
            </a:r>
            <a:r>
              <a:rPr lang="en-US" sz="3000" dirty="0">
                <a:latin typeface="Verdana" panose="020B0604030504040204" pitchFamily="34" charset="0"/>
                <a:ea typeface="Verdana" panose="020B0604030504040204" pitchFamily="34" charset="0"/>
                <a:cs typeface="Verdana" panose="020B0604030504040204" pitchFamily="34" charset="0"/>
              </a:rPr>
              <a:t>, died there in the land of Moab, at the </a:t>
            </a:r>
            <a:r>
              <a:rPr lang="en-US" sz="3000" cap="small" dirty="0">
                <a:latin typeface="Verdana" panose="020B0604030504040204" pitchFamily="34" charset="0"/>
                <a:ea typeface="Verdana" panose="020B0604030504040204" pitchFamily="34" charset="0"/>
                <a:cs typeface="Verdana" panose="020B0604030504040204" pitchFamily="34" charset="0"/>
              </a:rPr>
              <a:t>Lord</a:t>
            </a:r>
            <a:r>
              <a:rPr lang="en-US" sz="3000" dirty="0">
                <a:latin typeface="Verdana" panose="020B0604030504040204" pitchFamily="34" charset="0"/>
                <a:ea typeface="Verdana" panose="020B0604030504040204" pitchFamily="34" charset="0"/>
                <a:cs typeface="Verdana" panose="020B0604030504040204" pitchFamily="34" charset="0"/>
              </a:rPr>
              <a:t>’s command.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6 </a:t>
            </a:r>
            <a:r>
              <a:rPr lang="en-US" sz="3000" dirty="0">
                <a:latin typeface="Verdana" panose="020B0604030504040204" pitchFamily="34" charset="0"/>
                <a:ea typeface="Verdana" panose="020B0604030504040204" pitchFamily="34" charset="0"/>
                <a:cs typeface="Verdana" panose="020B0604030504040204" pitchFamily="34" charset="0"/>
              </a:rPr>
              <a:t>He buried him in a valley in the land of Moab, opposite Beth-</a:t>
            </a:r>
            <a:r>
              <a:rPr lang="en-US" sz="3000" dirty="0" err="1">
                <a:latin typeface="Verdana" panose="020B0604030504040204" pitchFamily="34" charset="0"/>
                <a:ea typeface="Verdana" panose="020B0604030504040204" pitchFamily="34" charset="0"/>
                <a:cs typeface="Verdana" panose="020B0604030504040204" pitchFamily="34" charset="0"/>
              </a:rPr>
              <a:t>peor</a:t>
            </a:r>
            <a:r>
              <a:rPr lang="en-US" sz="3000" dirty="0">
                <a:latin typeface="Verdana" panose="020B0604030504040204" pitchFamily="34" charset="0"/>
                <a:ea typeface="Verdana" panose="020B0604030504040204" pitchFamily="34" charset="0"/>
                <a:cs typeface="Verdana" panose="020B0604030504040204" pitchFamily="34" charset="0"/>
              </a:rPr>
              <a:t>, but no one knows his burial place to this day.  </a:t>
            </a:r>
          </a:p>
        </p:txBody>
      </p:sp>
    </p:spTree>
    <p:extLst>
      <p:ext uri="{BB962C8B-B14F-4D97-AF65-F5344CB8AC3E}">
        <p14:creationId xmlns:p14="http://schemas.microsoft.com/office/powerpoint/2010/main" val="201903685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B09E9-A33A-851D-4F3D-22CB9262CE7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82E5ABE-5B86-1EFA-221C-F8F53F96E9BB}"/>
              </a:ext>
            </a:extLst>
          </p:cNvPr>
          <p:cNvSpPr txBox="1"/>
          <p:nvPr/>
        </p:nvSpPr>
        <p:spPr>
          <a:xfrm>
            <a:off x="0" y="1005804"/>
            <a:ext cx="9144000" cy="4846391"/>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7 </a:t>
            </a:r>
            <a:r>
              <a:rPr lang="en-US" sz="3000" dirty="0">
                <a:latin typeface="Verdana" panose="020B0604030504040204" pitchFamily="34" charset="0"/>
                <a:ea typeface="Verdana" panose="020B0604030504040204" pitchFamily="34" charset="0"/>
                <a:cs typeface="Verdana" panose="020B0604030504040204" pitchFamily="34" charset="0"/>
              </a:rPr>
              <a:t>Moses was one hundred twenty years old when he died; his sight was unimpaired, and his vigor had not abated.</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8 </a:t>
            </a:r>
            <a:r>
              <a:rPr lang="en-US" sz="3000" dirty="0">
                <a:latin typeface="Verdana" panose="020B0604030504040204" pitchFamily="34" charset="0"/>
                <a:ea typeface="Verdana" panose="020B0604030504040204" pitchFamily="34" charset="0"/>
                <a:cs typeface="Verdana" panose="020B0604030504040204" pitchFamily="34" charset="0"/>
              </a:rPr>
              <a:t>The Israelites wept for Moses in the plains of Moab thirty days; then the period of mourning for Moses was ended.</a:t>
            </a:r>
          </a:p>
        </p:txBody>
      </p:sp>
    </p:spTree>
    <p:extLst>
      <p:ext uri="{BB962C8B-B14F-4D97-AF65-F5344CB8AC3E}">
        <p14:creationId xmlns:p14="http://schemas.microsoft.com/office/powerpoint/2010/main" val="72082837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032ED-3CB0-B7D4-5B20-BA9991071EC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E25C82B-0017-63D8-B91D-F4CB7D5D4BFD}"/>
              </a:ext>
            </a:extLst>
          </p:cNvPr>
          <p:cNvSpPr txBox="1"/>
          <p:nvPr/>
        </p:nvSpPr>
        <p:spPr>
          <a:xfrm>
            <a:off x="0" y="659555"/>
            <a:ext cx="9144000" cy="5538889"/>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9 </a:t>
            </a:r>
            <a:r>
              <a:rPr lang="en-US" sz="3000" dirty="0">
                <a:latin typeface="Verdana" panose="020B0604030504040204" pitchFamily="34" charset="0"/>
                <a:ea typeface="Verdana" panose="020B0604030504040204" pitchFamily="34" charset="0"/>
                <a:cs typeface="Verdana" panose="020B0604030504040204" pitchFamily="34" charset="0"/>
              </a:rPr>
              <a:t>Joshua son of Nun was full of the spirit of wisdom because Moses had laid his hands on him, and the Israelites obeyed him, doing as the </a:t>
            </a:r>
            <a:r>
              <a:rPr lang="en-US" sz="3000" cap="small" dirty="0">
                <a:latin typeface="Verdana" panose="020B0604030504040204" pitchFamily="34" charset="0"/>
                <a:ea typeface="Verdana" panose="020B0604030504040204" pitchFamily="34" charset="0"/>
                <a:cs typeface="Verdana" panose="020B0604030504040204" pitchFamily="34" charset="0"/>
              </a:rPr>
              <a:t>Lord</a:t>
            </a:r>
            <a:r>
              <a:rPr lang="en-US" sz="3000" dirty="0">
                <a:latin typeface="Verdana" panose="020B0604030504040204" pitchFamily="34" charset="0"/>
                <a:ea typeface="Verdana" panose="020B0604030504040204" pitchFamily="34" charset="0"/>
                <a:cs typeface="Verdana" panose="020B0604030504040204" pitchFamily="34" charset="0"/>
              </a:rPr>
              <a:t> had commanded Moses.</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10 </a:t>
            </a:r>
            <a:r>
              <a:rPr lang="en-US" sz="3000" dirty="0">
                <a:latin typeface="Verdana" panose="020B0604030504040204" pitchFamily="34" charset="0"/>
                <a:ea typeface="Verdana" panose="020B0604030504040204" pitchFamily="34" charset="0"/>
                <a:cs typeface="Verdana" panose="020B0604030504040204" pitchFamily="34" charset="0"/>
              </a:rPr>
              <a:t>Never since has there arisen a prophet in Israel like Moses, whom the </a:t>
            </a:r>
            <a:r>
              <a:rPr lang="en-US" sz="3000" cap="small" dirty="0">
                <a:latin typeface="Verdana" panose="020B0604030504040204" pitchFamily="34" charset="0"/>
                <a:ea typeface="Verdana" panose="020B0604030504040204" pitchFamily="34" charset="0"/>
                <a:cs typeface="Verdana" panose="020B0604030504040204" pitchFamily="34" charset="0"/>
              </a:rPr>
              <a:t>Lord</a:t>
            </a:r>
            <a:r>
              <a:rPr lang="en-US" sz="3000" dirty="0">
                <a:latin typeface="Verdana" panose="020B0604030504040204" pitchFamily="34" charset="0"/>
                <a:ea typeface="Verdana" panose="020B0604030504040204" pitchFamily="34" charset="0"/>
                <a:cs typeface="Verdana" panose="020B0604030504040204" pitchFamily="34" charset="0"/>
              </a:rPr>
              <a:t> knew face to face. </a:t>
            </a:r>
          </a:p>
        </p:txBody>
      </p:sp>
    </p:spTree>
    <p:extLst>
      <p:ext uri="{BB962C8B-B14F-4D97-AF65-F5344CB8AC3E}">
        <p14:creationId xmlns:p14="http://schemas.microsoft.com/office/powerpoint/2010/main" val="261705558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0F0A7-3BF4-C15B-3ACF-CE77943F67C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8D9CC7C-9639-7457-F21E-FB515FEF3D5C}"/>
              </a:ext>
            </a:extLst>
          </p:cNvPr>
          <p:cNvSpPr txBox="1"/>
          <p:nvPr/>
        </p:nvSpPr>
        <p:spPr>
          <a:xfrm>
            <a:off x="0" y="659555"/>
            <a:ext cx="9144000" cy="5538889"/>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11 </a:t>
            </a:r>
            <a:r>
              <a:rPr lang="en-US" sz="3000" dirty="0">
                <a:latin typeface="Verdana" panose="020B0604030504040204" pitchFamily="34" charset="0"/>
                <a:ea typeface="Verdana" panose="020B0604030504040204" pitchFamily="34" charset="0"/>
                <a:cs typeface="Verdana" panose="020B0604030504040204" pitchFamily="34" charset="0"/>
              </a:rPr>
              <a:t>He was unequaled for all the signs and wonders that the </a:t>
            </a:r>
            <a:r>
              <a:rPr lang="en-US" sz="3000" cap="small" dirty="0">
                <a:latin typeface="Verdana" panose="020B0604030504040204" pitchFamily="34" charset="0"/>
                <a:ea typeface="Verdana" panose="020B0604030504040204" pitchFamily="34" charset="0"/>
                <a:cs typeface="Verdana" panose="020B0604030504040204" pitchFamily="34" charset="0"/>
              </a:rPr>
              <a:t>Lord</a:t>
            </a:r>
            <a:r>
              <a:rPr lang="en-US" sz="3000" dirty="0">
                <a:latin typeface="Verdana" panose="020B0604030504040204" pitchFamily="34" charset="0"/>
                <a:ea typeface="Verdana" panose="020B0604030504040204" pitchFamily="34" charset="0"/>
                <a:cs typeface="Verdana" panose="020B0604030504040204" pitchFamily="34" charset="0"/>
              </a:rPr>
              <a:t> sent him to perform in the land of Egypt, against Pharaoh and all his servants and his entire land,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12 </a:t>
            </a:r>
            <a:r>
              <a:rPr lang="en-US" sz="3000" dirty="0">
                <a:latin typeface="Verdana" panose="020B0604030504040204" pitchFamily="34" charset="0"/>
                <a:ea typeface="Verdana" panose="020B0604030504040204" pitchFamily="34" charset="0"/>
                <a:cs typeface="Verdana" panose="020B0604030504040204" pitchFamily="34" charset="0"/>
              </a:rPr>
              <a:t>and for all the mighty deeds and all the terrifying displays of power that Moses performed in the sight of all Israel.</a:t>
            </a:r>
          </a:p>
        </p:txBody>
      </p:sp>
    </p:spTree>
    <p:extLst>
      <p:ext uri="{BB962C8B-B14F-4D97-AF65-F5344CB8AC3E}">
        <p14:creationId xmlns:p14="http://schemas.microsoft.com/office/powerpoint/2010/main" val="9881881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C6B1A631-4C2F-47A8-D359-B05143137AD5}"/>
              </a:ext>
            </a:extLst>
          </p:cNvPr>
          <p:cNvPicPr>
            <a:picLocks noChangeAspect="1"/>
          </p:cNvPicPr>
          <p:nvPr/>
        </p:nvPicPr>
        <p:blipFill>
          <a:blip r:embed="rId2"/>
          <a:srcRect t="5436" r="2" b="2"/>
          <a:stretch>
            <a:fillRect/>
          </a:stretch>
        </p:blipFill>
        <p:spPr>
          <a:xfrm>
            <a:off x="3546572" y="743447"/>
            <a:ext cx="5597428" cy="5293144"/>
          </a:xfrm>
          <a:prstGeom prst="ellipse">
            <a:avLst/>
          </a:prstGeom>
          <a:ln>
            <a:noFill/>
          </a:ln>
          <a:effectLst>
            <a:softEdge rad="112500"/>
          </a:effectLst>
        </p:spPr>
      </p:pic>
      <p:sp>
        <p:nvSpPr>
          <p:cNvPr id="11" name="Rectangle 10">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DAD91FF-4293-61CE-A900-9DC72158D60D}"/>
              </a:ext>
            </a:extLst>
          </p:cNvPr>
          <p:cNvSpPr>
            <a:spLocks noGrp="1"/>
          </p:cNvSpPr>
          <p:nvPr>
            <p:ph type="ctrTitle"/>
          </p:nvPr>
        </p:nvSpPr>
        <p:spPr>
          <a:xfrm>
            <a:off x="512956" y="2694423"/>
            <a:ext cx="3181253" cy="1391192"/>
          </a:xfrm>
          <a:noFill/>
        </p:spPr>
        <p:txBody>
          <a:bodyPr>
            <a:normAutofit/>
          </a:bodyPr>
          <a:lstStyle/>
          <a:p>
            <a:pPr algn="l"/>
            <a:r>
              <a:rPr lang="en-US" sz="4500" dirty="0"/>
              <a:t>Matthew 22: </a:t>
            </a:r>
            <a:br>
              <a:rPr lang="en-US" sz="4500" dirty="0"/>
            </a:br>
            <a:r>
              <a:rPr lang="en-US" sz="4500" dirty="0"/>
              <a:t>34 – 46</a:t>
            </a:r>
          </a:p>
        </p:txBody>
      </p:sp>
      <p:sp>
        <p:nvSpPr>
          <p:cNvPr id="3" name="Subtitle 2">
            <a:extLst>
              <a:ext uri="{FF2B5EF4-FFF2-40B4-BE49-F238E27FC236}">
                <a16:creationId xmlns:a16="http://schemas.microsoft.com/office/drawing/2014/main" id="{D6F15FC3-6F3D-B876-E12A-DC5C8353BEB2}"/>
              </a:ext>
            </a:extLst>
          </p:cNvPr>
          <p:cNvSpPr>
            <a:spLocks noGrp="1"/>
          </p:cNvSpPr>
          <p:nvPr>
            <p:ph type="subTitle" idx="1"/>
          </p:nvPr>
        </p:nvSpPr>
        <p:spPr>
          <a:xfrm>
            <a:off x="539744" y="4085615"/>
            <a:ext cx="2980040" cy="1485319"/>
          </a:xfrm>
          <a:noFill/>
        </p:spPr>
        <p:txBody>
          <a:bodyPr>
            <a:normAutofit/>
          </a:bodyPr>
          <a:lstStyle/>
          <a:p>
            <a:pPr algn="l"/>
            <a:r>
              <a:rPr lang="en-US" dirty="0"/>
              <a:t>NRSVUE</a:t>
            </a:r>
          </a:p>
        </p:txBody>
      </p:sp>
    </p:spTree>
    <p:extLst>
      <p:ext uri="{BB962C8B-B14F-4D97-AF65-F5344CB8AC3E}">
        <p14:creationId xmlns:p14="http://schemas.microsoft.com/office/powerpoint/2010/main" val="259705209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6915681-B231-E1A0-4CFF-3271B6B6E913}"/>
              </a:ext>
            </a:extLst>
          </p:cNvPr>
          <p:cNvSpPr txBox="1"/>
          <p:nvPr/>
        </p:nvSpPr>
        <p:spPr>
          <a:xfrm>
            <a:off x="0" y="313307"/>
            <a:ext cx="9144000" cy="6231386"/>
          </a:xfrm>
          <a:prstGeom prst="rect">
            <a:avLst/>
          </a:prstGeom>
          <a:noFill/>
        </p:spPr>
        <p:txBody>
          <a:bodyPr wrap="square">
            <a:spAutoFit/>
          </a:bodyPr>
          <a:lstStyle/>
          <a:p>
            <a:pPr marL="0" marR="0" algn="ctr">
              <a:lnSpc>
                <a:spcPct val="150000"/>
              </a:lnSpc>
              <a:buNone/>
            </a:pPr>
            <a:r>
              <a:rPr lang="en-US" sz="3000" b="1" baseline="30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34 </a:t>
            </a:r>
            <a:r>
              <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When the Pharisees heard that he had silenced the Sadducees, they gathered together, </a:t>
            </a:r>
          </a:p>
          <a:p>
            <a:pPr marL="0" marR="0" algn="ctr">
              <a:lnSpc>
                <a:spcPct val="150000"/>
              </a:lnSpc>
              <a:buNone/>
            </a:pPr>
            <a:endParaRPr lang="en-US" sz="3000" dirty="0">
              <a:effectLst/>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35 </a:t>
            </a:r>
            <a:r>
              <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and one of them, an expert in the law, asked him a question to test him. </a:t>
            </a:r>
          </a:p>
          <a:p>
            <a:pPr algn="ctr">
              <a:lnSpc>
                <a:spcPct val="150000"/>
              </a:lnSpc>
            </a:pPr>
            <a:endPar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36 </a:t>
            </a:r>
            <a:r>
              <a:rPr lang="en-US" sz="3000" dirty="0">
                <a:latin typeface="Verdana" panose="020B0604030504040204" pitchFamily="34" charset="0"/>
                <a:ea typeface="Verdana" panose="020B0604030504040204" pitchFamily="34" charset="0"/>
                <a:cs typeface="Verdana" panose="020B0604030504040204" pitchFamily="34" charset="0"/>
              </a:rPr>
              <a:t>“Teacher, which commandment in the law is the greatest?”</a:t>
            </a:r>
            <a:endParaRPr lang="en-US" sz="3000" dirty="0">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54487856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82240-464E-B714-D898-9647A5F3C41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014FE6C-12FA-6963-CD08-0A83DEEA6747}"/>
              </a:ext>
            </a:extLst>
          </p:cNvPr>
          <p:cNvSpPr txBox="1"/>
          <p:nvPr/>
        </p:nvSpPr>
        <p:spPr>
          <a:xfrm>
            <a:off x="0" y="313307"/>
            <a:ext cx="9144000" cy="6231386"/>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37 </a:t>
            </a:r>
            <a:r>
              <a:rPr lang="en-US" sz="3000" dirty="0">
                <a:latin typeface="Verdana" panose="020B0604030504040204" pitchFamily="34" charset="0"/>
                <a:ea typeface="Verdana" panose="020B0604030504040204" pitchFamily="34" charset="0"/>
                <a:cs typeface="Verdana" panose="020B0604030504040204" pitchFamily="34" charset="0"/>
              </a:rPr>
              <a:t>He said to him, “ ‘You shall love the Lord your God with all your heart and with all your soul and with all your mind.’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38 </a:t>
            </a:r>
            <a:r>
              <a:rPr lang="en-US" sz="3000" dirty="0">
                <a:latin typeface="Verdana" panose="020B0604030504040204" pitchFamily="34" charset="0"/>
                <a:ea typeface="Verdana" panose="020B0604030504040204" pitchFamily="34" charset="0"/>
                <a:cs typeface="Verdana" panose="020B0604030504040204" pitchFamily="34" charset="0"/>
              </a:rPr>
              <a:t>This is the greatest and first commandment.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39 </a:t>
            </a:r>
            <a:r>
              <a:rPr lang="en-US" sz="3000" dirty="0">
                <a:latin typeface="Verdana" panose="020B0604030504040204" pitchFamily="34" charset="0"/>
                <a:ea typeface="Verdana" panose="020B0604030504040204" pitchFamily="34" charset="0"/>
                <a:cs typeface="Verdana" panose="020B0604030504040204" pitchFamily="34" charset="0"/>
              </a:rPr>
              <a:t>And a second is like it: ‘You shall love your neighbor as yourself.’ </a:t>
            </a:r>
          </a:p>
        </p:txBody>
      </p:sp>
    </p:spTree>
    <p:extLst>
      <p:ext uri="{BB962C8B-B14F-4D97-AF65-F5344CB8AC3E}">
        <p14:creationId xmlns:p14="http://schemas.microsoft.com/office/powerpoint/2010/main" val="261182474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C830B-9803-80E5-547F-887563EC2C8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FDFAB89-548F-314B-64B5-DBBC78762C61}"/>
              </a:ext>
            </a:extLst>
          </p:cNvPr>
          <p:cNvSpPr txBox="1"/>
          <p:nvPr/>
        </p:nvSpPr>
        <p:spPr>
          <a:xfrm>
            <a:off x="0" y="313307"/>
            <a:ext cx="9144000" cy="6231386"/>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40 </a:t>
            </a:r>
            <a:r>
              <a:rPr lang="en-US" sz="3000" dirty="0">
                <a:latin typeface="Verdana" panose="020B0604030504040204" pitchFamily="34" charset="0"/>
                <a:ea typeface="Verdana" panose="020B0604030504040204" pitchFamily="34" charset="0"/>
                <a:cs typeface="Verdana" panose="020B0604030504040204" pitchFamily="34" charset="0"/>
              </a:rPr>
              <a:t>On these two commandments hang all the Law and the Prophets.”</a:t>
            </a:r>
            <a:r>
              <a:rPr lang="en-US" sz="3000" b="1" baseline="30000" dirty="0">
                <a:latin typeface="Verdana" panose="020B0604030504040204" pitchFamily="34" charset="0"/>
                <a:ea typeface="Verdana" panose="020B0604030504040204" pitchFamily="34" charset="0"/>
                <a:cs typeface="Verdana" panose="020B0604030504040204" pitchFamily="34" charset="0"/>
              </a:rPr>
              <a:t>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41 </a:t>
            </a:r>
            <a:r>
              <a:rPr lang="en-US" sz="3000" dirty="0">
                <a:latin typeface="Verdana" panose="020B0604030504040204" pitchFamily="34" charset="0"/>
                <a:ea typeface="Verdana" panose="020B0604030504040204" pitchFamily="34" charset="0"/>
                <a:cs typeface="Verdana" panose="020B0604030504040204" pitchFamily="34" charset="0"/>
              </a:rPr>
              <a:t>Now while the Pharisees were gathered together, Jesus asked them this question:</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 </a:t>
            </a:r>
            <a:r>
              <a:rPr lang="en-US" sz="3000" b="1" baseline="30000" dirty="0">
                <a:latin typeface="Verdana" panose="020B0604030504040204" pitchFamily="34" charset="0"/>
                <a:ea typeface="Verdana" panose="020B0604030504040204" pitchFamily="34" charset="0"/>
                <a:cs typeface="Verdana" panose="020B0604030504040204" pitchFamily="34" charset="0"/>
              </a:rPr>
              <a:t>42 </a:t>
            </a:r>
            <a:r>
              <a:rPr lang="en-US" sz="3000" dirty="0">
                <a:latin typeface="Verdana" panose="020B0604030504040204" pitchFamily="34" charset="0"/>
                <a:ea typeface="Verdana" panose="020B0604030504040204" pitchFamily="34" charset="0"/>
                <a:cs typeface="Verdana" panose="020B0604030504040204" pitchFamily="34" charset="0"/>
              </a:rPr>
              <a:t>“What do you think of the Messiah? Whose son is he?” They said to him, “The son of David.” </a:t>
            </a:r>
          </a:p>
        </p:txBody>
      </p:sp>
    </p:spTree>
    <p:extLst>
      <p:ext uri="{BB962C8B-B14F-4D97-AF65-F5344CB8AC3E}">
        <p14:creationId xmlns:p14="http://schemas.microsoft.com/office/powerpoint/2010/main" val="34567001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42AC3-6027-159B-65A7-854F071E2F7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6772178-6C27-87CC-8A5D-0444B9726D50}"/>
              </a:ext>
            </a:extLst>
          </p:cNvPr>
          <p:cNvSpPr txBox="1"/>
          <p:nvPr/>
        </p:nvSpPr>
        <p:spPr>
          <a:xfrm>
            <a:off x="0" y="1352053"/>
            <a:ext cx="9144000" cy="4153894"/>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43 </a:t>
            </a:r>
            <a:r>
              <a:rPr lang="en-US" sz="3000" dirty="0">
                <a:latin typeface="Verdana" panose="020B0604030504040204" pitchFamily="34" charset="0"/>
                <a:ea typeface="Verdana" panose="020B0604030504040204" pitchFamily="34" charset="0"/>
                <a:cs typeface="Verdana" panose="020B0604030504040204" pitchFamily="34" charset="0"/>
              </a:rPr>
              <a:t>He said to them, “How is it then that David by the Spirit</a:t>
            </a:r>
            <a:r>
              <a:rPr lang="en-US" sz="3000" baseline="30000" dirty="0">
                <a:latin typeface="Verdana" panose="020B0604030504040204" pitchFamily="34" charset="0"/>
                <a:ea typeface="Verdana" panose="020B0604030504040204" pitchFamily="34" charset="0"/>
                <a:cs typeface="Verdana" panose="020B0604030504040204" pitchFamily="34" charset="0"/>
              </a:rPr>
              <a:t> </a:t>
            </a:r>
            <a:r>
              <a:rPr lang="en-US" sz="3000" dirty="0">
                <a:latin typeface="Verdana" panose="020B0604030504040204" pitchFamily="34" charset="0"/>
                <a:ea typeface="Verdana" panose="020B0604030504040204" pitchFamily="34" charset="0"/>
                <a:cs typeface="Verdana" panose="020B0604030504040204" pitchFamily="34" charset="0"/>
              </a:rPr>
              <a:t>calls him Lord, saying,</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44 </a:t>
            </a:r>
            <a:r>
              <a:rPr lang="en-US" sz="3000" dirty="0">
                <a:latin typeface="Verdana" panose="020B0604030504040204" pitchFamily="34" charset="0"/>
                <a:ea typeface="Verdana" panose="020B0604030504040204" pitchFamily="34" charset="0"/>
                <a:cs typeface="Verdana" panose="020B0604030504040204" pitchFamily="34" charset="0"/>
              </a:rPr>
              <a:t>‘The Lord said to my Lord, “Sit at my right hand, until I put your enemies under your feet” ’?</a:t>
            </a:r>
          </a:p>
        </p:txBody>
      </p:sp>
    </p:spTree>
    <p:extLst>
      <p:ext uri="{BB962C8B-B14F-4D97-AF65-F5344CB8AC3E}">
        <p14:creationId xmlns:p14="http://schemas.microsoft.com/office/powerpoint/2010/main" val="256545788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88DFE-19E3-117F-98DC-153812DAD4B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824EFD8-C9A9-3BE7-9C09-76D679C5C6F2}"/>
              </a:ext>
            </a:extLst>
          </p:cNvPr>
          <p:cNvSpPr txBox="1"/>
          <p:nvPr/>
        </p:nvSpPr>
        <p:spPr>
          <a:xfrm>
            <a:off x="0" y="1352053"/>
            <a:ext cx="9144000" cy="4153894"/>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45 </a:t>
            </a:r>
            <a:r>
              <a:rPr lang="en-US" sz="3000" dirty="0">
                <a:latin typeface="Verdana" panose="020B0604030504040204" pitchFamily="34" charset="0"/>
                <a:ea typeface="Verdana" panose="020B0604030504040204" pitchFamily="34" charset="0"/>
                <a:cs typeface="Verdana" panose="020B0604030504040204" pitchFamily="34" charset="0"/>
              </a:rPr>
              <a:t>“If David thus calls him Lord, how can he be his son?”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46 </a:t>
            </a:r>
            <a:r>
              <a:rPr lang="en-US" sz="3000" dirty="0">
                <a:latin typeface="Verdana" panose="020B0604030504040204" pitchFamily="34" charset="0"/>
                <a:ea typeface="Verdana" panose="020B0604030504040204" pitchFamily="34" charset="0"/>
                <a:cs typeface="Verdana" panose="020B0604030504040204" pitchFamily="34" charset="0"/>
              </a:rPr>
              <a:t>No one was able to give him an answer, nor from that day did anyone dare to ask him any more questions.</a:t>
            </a:r>
          </a:p>
        </p:txBody>
      </p:sp>
    </p:spTree>
    <p:extLst>
      <p:ext uri="{BB962C8B-B14F-4D97-AF65-F5344CB8AC3E}">
        <p14:creationId xmlns:p14="http://schemas.microsoft.com/office/powerpoint/2010/main" val="351698207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A8B21E-7B5B-3873-471C-06EC4F753DF3}"/>
              </a:ext>
            </a:extLst>
          </p:cNvPr>
          <p:cNvSpPr txBox="1"/>
          <p:nvPr/>
        </p:nvSpPr>
        <p:spPr>
          <a:xfrm>
            <a:off x="0" y="1375361"/>
            <a:ext cx="6317673" cy="4107278"/>
          </a:xfrm>
          <a:prstGeom prst="rect">
            <a:avLst/>
          </a:prstGeom>
          <a:noFill/>
        </p:spPr>
        <p:txBody>
          <a:bodyPr wrap="square">
            <a:spAutoFit/>
          </a:bodyPr>
          <a:lstStyle/>
          <a:p>
            <a:pPr algn="ctr">
              <a:lnSpc>
                <a:spcPct val="150000"/>
              </a:lnSpc>
              <a:buNone/>
            </a:pPr>
            <a:r>
              <a:rPr lang="en-US" sz="4500" b="0" i="0" dirty="0">
                <a:solidFill>
                  <a:srgbClr val="222222"/>
                </a:solidFill>
                <a:effectLst/>
                <a:latin typeface="Verdana" panose="020B0604030504040204" pitchFamily="34" charset="0"/>
                <a:ea typeface="Verdana" panose="020B0604030504040204" pitchFamily="34" charset="0"/>
                <a:cs typeface="Verdana" panose="020B0604030504040204" pitchFamily="34" charset="0"/>
              </a:rPr>
              <a:t>The Word of God for the people of God </a:t>
            </a:r>
          </a:p>
          <a:p>
            <a:pPr algn="ctr">
              <a:lnSpc>
                <a:spcPct val="150000"/>
              </a:lnSpc>
              <a:buNone/>
            </a:pPr>
            <a:endParaRPr lang="en-US" sz="4500" b="0" i="0" dirty="0">
              <a:solidFill>
                <a:srgbClr val="222222"/>
              </a:solidFill>
              <a:effectLst/>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4500" b="1" i="0" dirty="0">
                <a:solidFill>
                  <a:srgbClr val="222222"/>
                </a:solidFill>
                <a:effectLst/>
                <a:latin typeface="Verdana" panose="020B0604030504040204" pitchFamily="34" charset="0"/>
                <a:ea typeface="Verdana" panose="020B0604030504040204" pitchFamily="34" charset="0"/>
                <a:cs typeface="Verdana" panose="020B0604030504040204" pitchFamily="34" charset="0"/>
              </a:rPr>
              <a:t>Thanks be to God</a:t>
            </a:r>
            <a:endParaRPr lang="en-US" sz="4500" b="0" i="0" dirty="0">
              <a:solidFill>
                <a:srgbClr val="222222"/>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98610568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26EA4A-4150-0A42-5344-498FB6A7B7B1}"/>
              </a:ext>
            </a:extLst>
          </p:cNvPr>
          <p:cNvPicPr>
            <a:picLocks noChangeAspect="1"/>
          </p:cNvPicPr>
          <p:nvPr/>
        </p:nvPicPr>
        <p:blipFill>
          <a:blip r:embed="rId2">
            <a:alphaModFix amt="20000"/>
          </a:blip>
          <a:stretch>
            <a:fillRect/>
          </a:stretch>
        </p:blipFill>
        <p:spPr>
          <a:xfrm>
            <a:off x="0" y="0"/>
            <a:ext cx="9153704" cy="6858000"/>
          </a:xfrm>
          <a:prstGeom prst="rect">
            <a:avLst/>
          </a:prstGeom>
        </p:spPr>
      </p:pic>
      <p:sp>
        <p:nvSpPr>
          <p:cNvPr id="2" name="Title 1">
            <a:extLst>
              <a:ext uri="{FF2B5EF4-FFF2-40B4-BE49-F238E27FC236}">
                <a16:creationId xmlns:a16="http://schemas.microsoft.com/office/drawing/2014/main" id="{2A0C60E6-D151-9DD5-A77C-6E667961C722}"/>
              </a:ext>
            </a:extLst>
          </p:cNvPr>
          <p:cNvSpPr>
            <a:spLocks noGrp="1"/>
          </p:cNvSpPr>
          <p:nvPr>
            <p:ph type="ctrTitle"/>
          </p:nvPr>
        </p:nvSpPr>
        <p:spPr>
          <a:xfrm>
            <a:off x="685800" y="0"/>
            <a:ext cx="7772400" cy="889317"/>
          </a:xfrm>
        </p:spPr>
        <p:txBody>
          <a:bodyPr>
            <a:normAutofit fontScale="90000"/>
          </a:bodyPr>
          <a:lstStyle/>
          <a:p>
            <a:r>
              <a:rPr lang="en-US" b="1" dirty="0">
                <a:latin typeface="Verdana" panose="020B0604030504040204" pitchFamily="34" charset="0"/>
                <a:ea typeface="Verdana" panose="020B0604030504040204" pitchFamily="34" charset="0"/>
                <a:cs typeface="Verdana" panose="020B0604030504040204" pitchFamily="34" charset="0"/>
              </a:rPr>
              <a:t>Sermon</a:t>
            </a:r>
            <a:endParaRPr lang="en-US" dirty="0"/>
          </a:p>
        </p:txBody>
      </p:sp>
      <p:sp>
        <p:nvSpPr>
          <p:cNvPr id="3" name="Subtitle 2">
            <a:extLst>
              <a:ext uri="{FF2B5EF4-FFF2-40B4-BE49-F238E27FC236}">
                <a16:creationId xmlns:a16="http://schemas.microsoft.com/office/drawing/2014/main" id="{B2ADEACA-7668-3337-97E0-BD436705D93D}"/>
              </a:ext>
            </a:extLst>
          </p:cNvPr>
          <p:cNvSpPr>
            <a:spLocks noGrp="1"/>
          </p:cNvSpPr>
          <p:nvPr>
            <p:ph type="subTitle" idx="1"/>
          </p:nvPr>
        </p:nvSpPr>
        <p:spPr>
          <a:xfrm>
            <a:off x="299103" y="2104402"/>
            <a:ext cx="8545794" cy="2649196"/>
          </a:xfrm>
        </p:spPr>
        <p:txBody>
          <a:bodyPr>
            <a:noAutofit/>
          </a:bodyPr>
          <a:lstStyle/>
          <a:p>
            <a:pPr>
              <a:lnSpc>
                <a:spcPct val="150000"/>
              </a:lnSpc>
            </a:pPr>
            <a:r>
              <a:rPr lang="en-US" sz="5400" b="1" dirty="0">
                <a:latin typeface="Verdana" panose="020B0604030504040204" pitchFamily="34" charset="0"/>
                <a:ea typeface="Verdana" panose="020B0604030504040204" pitchFamily="34" charset="0"/>
                <a:cs typeface="Verdana" panose="020B0604030504040204" pitchFamily="34" charset="0"/>
              </a:rPr>
              <a:t>Looking at Canaan, Loving the Lord</a:t>
            </a:r>
            <a:endParaRPr lang="en-US" sz="55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82085723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sp>
        <p:nvSpPr>
          <p:cNvPr id="7" name="TextBox 6"/>
          <p:cNvSpPr txBox="1"/>
          <p:nvPr/>
        </p:nvSpPr>
        <p:spPr>
          <a:xfrm>
            <a:off x="0" y="7227"/>
            <a:ext cx="9134950" cy="1354217"/>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“O God, Our Help in Ages Past”   UMH #117</a:t>
            </a:r>
          </a:p>
          <a:p>
            <a:pPr algn="ctr"/>
            <a:r>
              <a:rPr lang="en-US" sz="2000" dirty="0">
                <a:latin typeface="Times New Roman" charset="0"/>
                <a:ea typeface="Times New Roman" charset="0"/>
                <a:cs typeface="Times New Roman" charset="0"/>
              </a:rPr>
              <a:t>WORDS: R. Deane </a:t>
            </a:r>
            <a:r>
              <a:rPr lang="en-US" sz="2000" dirty="0" err="1">
                <a:latin typeface="Times New Roman" charset="0"/>
                <a:ea typeface="Times New Roman" charset="0"/>
                <a:cs typeface="Times New Roman" charset="0"/>
              </a:rPr>
              <a:t>Postlethwaite</a:t>
            </a:r>
            <a:r>
              <a:rPr lang="en-US" sz="2000" dirty="0">
                <a:latin typeface="Times New Roman" charset="0"/>
                <a:ea typeface="Times New Roman" charset="0"/>
                <a:cs typeface="Times New Roman" charset="0"/>
              </a:rPr>
              <a:t>     MUSIC: Jesse Seymour Irvine</a:t>
            </a:r>
          </a:p>
          <a:p>
            <a:pPr algn="ctr"/>
            <a:r>
              <a:rPr lang="en-US" sz="2800" b="1" i="1" dirty="0">
                <a:latin typeface="Times New Roman" charset="0"/>
                <a:ea typeface="Times New Roman" charset="0"/>
                <a:cs typeface="Times New Roman" charset="0"/>
              </a:rPr>
              <a:t>Please stand as you are able and comfortable</a:t>
            </a:r>
            <a:r>
              <a:rPr lang="en-US" sz="2800" dirty="0">
                <a:latin typeface="Times New Roman" charset="0"/>
                <a:ea typeface="Times New Roman" charset="0"/>
                <a:cs typeface="Times New Roman" charset="0"/>
              </a:rPr>
              <a:t>.</a:t>
            </a:r>
            <a:endParaRPr lang="en-US" sz="2800" dirty="0">
              <a:latin typeface="Edwardian Script ITC" charset="0"/>
              <a:ea typeface="Edwardian Script ITC" charset="0"/>
              <a:cs typeface="Edwardian Script ITC" charset="0"/>
            </a:endParaRPr>
          </a:p>
        </p:txBody>
      </p:sp>
      <p:sp>
        <p:nvSpPr>
          <p:cNvPr id="8" name="TextBox 7"/>
          <p:cNvSpPr txBox="1"/>
          <p:nvPr/>
        </p:nvSpPr>
        <p:spPr>
          <a:xfrm>
            <a:off x="13857" y="2503384"/>
            <a:ext cx="9102431" cy="2554545"/>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O God, our help in ages past, </a:t>
            </a:r>
          </a:p>
          <a:p>
            <a:pPr algn="ctr"/>
            <a:r>
              <a:rPr lang="en-US" sz="4000" dirty="0">
                <a:latin typeface="Times New Roman" charset="0"/>
                <a:ea typeface="Times New Roman" charset="0"/>
                <a:cs typeface="Times New Roman" charset="0"/>
              </a:rPr>
              <a:t>our hope for years to come, </a:t>
            </a:r>
          </a:p>
          <a:p>
            <a:pPr algn="ctr"/>
            <a:r>
              <a:rPr lang="en-US" sz="4000" dirty="0">
                <a:latin typeface="Times New Roman" charset="0"/>
                <a:ea typeface="Times New Roman" charset="0"/>
                <a:cs typeface="Times New Roman" charset="0"/>
              </a:rPr>
              <a:t>our shelter from the stormy blast, </a:t>
            </a:r>
          </a:p>
          <a:p>
            <a:pPr algn="ctr"/>
            <a:r>
              <a:rPr lang="en-US" sz="4000" dirty="0">
                <a:latin typeface="Times New Roman" charset="0"/>
                <a:ea typeface="Times New Roman" charset="0"/>
                <a:cs typeface="Times New Roman" charset="0"/>
              </a:rPr>
              <a:t>and our eternal home!</a:t>
            </a:r>
          </a:p>
        </p:txBody>
      </p:sp>
      <p:pic>
        <p:nvPicPr>
          <p:cNvPr id="5" name="Picture 4">
            <a:extLst>
              <a:ext uri="{FF2B5EF4-FFF2-40B4-BE49-F238E27FC236}">
                <a16:creationId xmlns:a16="http://schemas.microsoft.com/office/drawing/2014/main" id="{F85A277F-1215-47BE-5256-42EBDF39D795}"/>
              </a:ext>
            </a:extLst>
          </p:cNvPr>
          <p:cNvPicPr>
            <a:picLocks noChangeAspect="1"/>
          </p:cNvPicPr>
          <p:nvPr/>
        </p:nvPicPr>
        <p:blipFill>
          <a:blip r:embed="rId2"/>
          <a:stretch>
            <a:fillRect/>
          </a:stretch>
        </p:blipFill>
        <p:spPr>
          <a:xfrm>
            <a:off x="0" y="4412166"/>
            <a:ext cx="3668751" cy="2445834"/>
          </a:xfrm>
          <a:prstGeom prst="rect">
            <a:avLst/>
          </a:prstGeom>
        </p:spPr>
      </p:pic>
    </p:spTree>
    <p:extLst>
      <p:ext uri="{BB962C8B-B14F-4D97-AF65-F5344CB8AC3E}">
        <p14:creationId xmlns:p14="http://schemas.microsoft.com/office/powerpoint/2010/main" val="16790802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sp>
        <p:nvSpPr>
          <p:cNvPr id="7" name="TextBox 6"/>
          <p:cNvSpPr txBox="1"/>
          <p:nvPr/>
        </p:nvSpPr>
        <p:spPr>
          <a:xfrm>
            <a:off x="0" y="7227"/>
            <a:ext cx="9134950" cy="1354217"/>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“O God, Our Help in Ages Past”   UMH #117</a:t>
            </a:r>
          </a:p>
          <a:p>
            <a:pPr algn="ctr"/>
            <a:r>
              <a:rPr lang="en-US" sz="2000" dirty="0">
                <a:latin typeface="Times New Roman" charset="0"/>
                <a:ea typeface="Times New Roman" charset="0"/>
                <a:cs typeface="Times New Roman" charset="0"/>
              </a:rPr>
              <a:t>WORDS: R. Deane </a:t>
            </a:r>
            <a:r>
              <a:rPr lang="en-US" sz="2000" dirty="0" err="1">
                <a:latin typeface="Times New Roman" charset="0"/>
                <a:ea typeface="Times New Roman" charset="0"/>
                <a:cs typeface="Times New Roman" charset="0"/>
              </a:rPr>
              <a:t>Postlethwaite</a:t>
            </a:r>
            <a:r>
              <a:rPr lang="en-US" sz="2000" dirty="0">
                <a:latin typeface="Times New Roman" charset="0"/>
                <a:ea typeface="Times New Roman" charset="0"/>
                <a:cs typeface="Times New Roman" charset="0"/>
              </a:rPr>
              <a:t>     MUSIC: Jesse Seymour Irvine</a:t>
            </a:r>
          </a:p>
          <a:p>
            <a:pPr algn="ctr"/>
            <a:r>
              <a:rPr lang="en-US" sz="2800" b="1" i="1" dirty="0">
                <a:latin typeface="Times New Roman" charset="0"/>
                <a:ea typeface="Times New Roman" charset="0"/>
                <a:cs typeface="Times New Roman" charset="0"/>
              </a:rPr>
              <a:t>Please stand as you are able and comfortable</a:t>
            </a:r>
            <a:r>
              <a:rPr lang="en-US" sz="2800" dirty="0">
                <a:latin typeface="Times New Roman" charset="0"/>
                <a:ea typeface="Times New Roman" charset="0"/>
                <a:cs typeface="Times New Roman" charset="0"/>
              </a:rPr>
              <a:t>.</a:t>
            </a:r>
            <a:endParaRPr lang="en-US" sz="2800" dirty="0">
              <a:latin typeface="Edwardian Script ITC" charset="0"/>
              <a:ea typeface="Edwardian Script ITC" charset="0"/>
              <a:cs typeface="Edwardian Script ITC" charset="0"/>
            </a:endParaRPr>
          </a:p>
        </p:txBody>
      </p:sp>
      <p:sp>
        <p:nvSpPr>
          <p:cNvPr id="8" name="TextBox 7"/>
          <p:cNvSpPr txBox="1"/>
          <p:nvPr/>
        </p:nvSpPr>
        <p:spPr>
          <a:xfrm>
            <a:off x="13857" y="2503384"/>
            <a:ext cx="9102431" cy="2554545"/>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Under the shadow of thy throne, </a:t>
            </a:r>
          </a:p>
          <a:p>
            <a:pPr algn="ctr"/>
            <a:r>
              <a:rPr lang="en-US" sz="4000" dirty="0">
                <a:latin typeface="Times New Roman" charset="0"/>
                <a:ea typeface="Times New Roman" charset="0"/>
                <a:cs typeface="Times New Roman" charset="0"/>
              </a:rPr>
              <a:t>still may we dwell secure; </a:t>
            </a:r>
          </a:p>
          <a:p>
            <a:pPr algn="ctr"/>
            <a:r>
              <a:rPr lang="en-US" sz="4000" dirty="0">
                <a:latin typeface="Times New Roman" charset="0"/>
                <a:ea typeface="Times New Roman" charset="0"/>
                <a:cs typeface="Times New Roman" charset="0"/>
              </a:rPr>
              <a:t>sufficient is thine arm alone, </a:t>
            </a:r>
          </a:p>
          <a:p>
            <a:pPr algn="ctr"/>
            <a:r>
              <a:rPr lang="en-US" sz="4000" dirty="0">
                <a:latin typeface="Times New Roman" charset="0"/>
                <a:ea typeface="Times New Roman" charset="0"/>
                <a:cs typeface="Times New Roman" charset="0"/>
              </a:rPr>
              <a:t>and our defense is sure.</a:t>
            </a:r>
          </a:p>
        </p:txBody>
      </p:sp>
      <p:pic>
        <p:nvPicPr>
          <p:cNvPr id="2" name="Picture 1">
            <a:extLst>
              <a:ext uri="{FF2B5EF4-FFF2-40B4-BE49-F238E27FC236}">
                <a16:creationId xmlns:a16="http://schemas.microsoft.com/office/drawing/2014/main" id="{FF87C1BF-B66B-6C0B-B43E-10CFBA43D728}"/>
              </a:ext>
            </a:extLst>
          </p:cNvPr>
          <p:cNvPicPr>
            <a:picLocks noChangeAspect="1"/>
          </p:cNvPicPr>
          <p:nvPr/>
        </p:nvPicPr>
        <p:blipFill>
          <a:blip r:embed="rId2"/>
          <a:stretch>
            <a:fillRect/>
          </a:stretch>
        </p:blipFill>
        <p:spPr>
          <a:xfrm>
            <a:off x="0" y="4412166"/>
            <a:ext cx="3668751" cy="2445834"/>
          </a:xfrm>
          <a:prstGeom prst="rect">
            <a:avLst/>
          </a:prstGeom>
        </p:spPr>
      </p:pic>
    </p:spTree>
    <p:extLst>
      <p:ext uri="{BB962C8B-B14F-4D97-AF65-F5344CB8AC3E}">
        <p14:creationId xmlns:p14="http://schemas.microsoft.com/office/powerpoint/2010/main" val="2613049993"/>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sp>
        <p:nvSpPr>
          <p:cNvPr id="7" name="TextBox 6"/>
          <p:cNvSpPr txBox="1"/>
          <p:nvPr/>
        </p:nvSpPr>
        <p:spPr>
          <a:xfrm>
            <a:off x="0" y="7227"/>
            <a:ext cx="9134950" cy="1354217"/>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“O God, Our Help in Ages Past”   UMH #117</a:t>
            </a:r>
          </a:p>
          <a:p>
            <a:pPr algn="ctr"/>
            <a:r>
              <a:rPr lang="en-US" sz="2000" dirty="0">
                <a:latin typeface="Times New Roman" charset="0"/>
                <a:ea typeface="Times New Roman" charset="0"/>
                <a:cs typeface="Times New Roman" charset="0"/>
              </a:rPr>
              <a:t>WORDS: R. Deane </a:t>
            </a:r>
            <a:r>
              <a:rPr lang="en-US" sz="2000" dirty="0" err="1">
                <a:latin typeface="Times New Roman" charset="0"/>
                <a:ea typeface="Times New Roman" charset="0"/>
                <a:cs typeface="Times New Roman" charset="0"/>
              </a:rPr>
              <a:t>Postlethwaite</a:t>
            </a:r>
            <a:r>
              <a:rPr lang="en-US" sz="2000" dirty="0">
                <a:latin typeface="Times New Roman" charset="0"/>
                <a:ea typeface="Times New Roman" charset="0"/>
                <a:cs typeface="Times New Roman" charset="0"/>
              </a:rPr>
              <a:t>     MUSIC: Jesse Seymour Irvine</a:t>
            </a:r>
          </a:p>
          <a:p>
            <a:pPr algn="ctr"/>
            <a:r>
              <a:rPr lang="en-US" sz="2800" b="1" i="1" dirty="0">
                <a:latin typeface="Times New Roman" charset="0"/>
                <a:ea typeface="Times New Roman" charset="0"/>
                <a:cs typeface="Times New Roman" charset="0"/>
              </a:rPr>
              <a:t>Please stand as you are able and comfortable</a:t>
            </a:r>
            <a:r>
              <a:rPr lang="en-US" sz="2800" dirty="0">
                <a:latin typeface="Times New Roman" charset="0"/>
                <a:ea typeface="Times New Roman" charset="0"/>
                <a:cs typeface="Times New Roman" charset="0"/>
              </a:rPr>
              <a:t>.</a:t>
            </a:r>
            <a:endParaRPr lang="en-US" sz="2800" dirty="0">
              <a:latin typeface="Edwardian Script ITC" charset="0"/>
              <a:ea typeface="Edwardian Script ITC" charset="0"/>
              <a:cs typeface="Edwardian Script ITC" charset="0"/>
            </a:endParaRPr>
          </a:p>
        </p:txBody>
      </p:sp>
      <p:sp>
        <p:nvSpPr>
          <p:cNvPr id="8" name="TextBox 7"/>
          <p:cNvSpPr txBox="1"/>
          <p:nvPr/>
        </p:nvSpPr>
        <p:spPr>
          <a:xfrm>
            <a:off x="13857" y="2503384"/>
            <a:ext cx="9102431" cy="2554545"/>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Before the hills in order stood, </a:t>
            </a:r>
          </a:p>
          <a:p>
            <a:pPr algn="ctr"/>
            <a:r>
              <a:rPr lang="en-US" sz="4000" dirty="0">
                <a:latin typeface="Times New Roman" charset="0"/>
                <a:ea typeface="Times New Roman" charset="0"/>
                <a:cs typeface="Times New Roman" charset="0"/>
              </a:rPr>
              <a:t>or earth received her frame, </a:t>
            </a:r>
          </a:p>
          <a:p>
            <a:pPr algn="ctr"/>
            <a:r>
              <a:rPr lang="en-US" sz="4000" dirty="0">
                <a:latin typeface="Times New Roman" charset="0"/>
                <a:ea typeface="Times New Roman" charset="0"/>
                <a:cs typeface="Times New Roman" charset="0"/>
              </a:rPr>
              <a:t>from everlasting, thou art God, </a:t>
            </a:r>
          </a:p>
          <a:p>
            <a:pPr algn="ctr"/>
            <a:r>
              <a:rPr lang="en-US" sz="4000" dirty="0">
                <a:latin typeface="Times New Roman" charset="0"/>
                <a:ea typeface="Times New Roman" charset="0"/>
                <a:cs typeface="Times New Roman" charset="0"/>
              </a:rPr>
              <a:t>to endless years the same.</a:t>
            </a:r>
          </a:p>
        </p:txBody>
      </p:sp>
      <p:pic>
        <p:nvPicPr>
          <p:cNvPr id="2" name="Picture 1">
            <a:extLst>
              <a:ext uri="{FF2B5EF4-FFF2-40B4-BE49-F238E27FC236}">
                <a16:creationId xmlns:a16="http://schemas.microsoft.com/office/drawing/2014/main" id="{7795984E-3C12-32F8-F280-62156A9CA0E8}"/>
              </a:ext>
            </a:extLst>
          </p:cNvPr>
          <p:cNvPicPr>
            <a:picLocks noChangeAspect="1"/>
          </p:cNvPicPr>
          <p:nvPr/>
        </p:nvPicPr>
        <p:blipFill>
          <a:blip r:embed="rId2"/>
          <a:stretch>
            <a:fillRect/>
          </a:stretch>
        </p:blipFill>
        <p:spPr>
          <a:xfrm>
            <a:off x="0" y="4412166"/>
            <a:ext cx="3668751" cy="2445834"/>
          </a:xfrm>
          <a:prstGeom prst="rect">
            <a:avLst/>
          </a:prstGeom>
        </p:spPr>
      </p:pic>
    </p:spTree>
    <p:extLst>
      <p:ext uri="{BB962C8B-B14F-4D97-AF65-F5344CB8AC3E}">
        <p14:creationId xmlns:p14="http://schemas.microsoft.com/office/powerpoint/2010/main" val="3362013122"/>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sp>
        <p:nvSpPr>
          <p:cNvPr id="7" name="TextBox 6"/>
          <p:cNvSpPr txBox="1"/>
          <p:nvPr/>
        </p:nvSpPr>
        <p:spPr>
          <a:xfrm>
            <a:off x="0" y="7227"/>
            <a:ext cx="9134950" cy="1354217"/>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“O God, Our Help in Ages Past”   UMH #117</a:t>
            </a:r>
          </a:p>
          <a:p>
            <a:pPr algn="ctr"/>
            <a:r>
              <a:rPr lang="en-US" sz="2000" dirty="0">
                <a:latin typeface="Times New Roman" charset="0"/>
                <a:ea typeface="Times New Roman" charset="0"/>
                <a:cs typeface="Times New Roman" charset="0"/>
              </a:rPr>
              <a:t>WORDS: R. Deane </a:t>
            </a:r>
            <a:r>
              <a:rPr lang="en-US" sz="2000" dirty="0" err="1">
                <a:latin typeface="Times New Roman" charset="0"/>
                <a:ea typeface="Times New Roman" charset="0"/>
                <a:cs typeface="Times New Roman" charset="0"/>
              </a:rPr>
              <a:t>Postlethwaite</a:t>
            </a:r>
            <a:r>
              <a:rPr lang="en-US" sz="2000" dirty="0">
                <a:latin typeface="Times New Roman" charset="0"/>
                <a:ea typeface="Times New Roman" charset="0"/>
                <a:cs typeface="Times New Roman" charset="0"/>
              </a:rPr>
              <a:t>     MUSIC: Jesse Seymour Irvine</a:t>
            </a:r>
          </a:p>
          <a:p>
            <a:pPr algn="ctr"/>
            <a:r>
              <a:rPr lang="en-US" sz="2800" b="1" i="1" dirty="0">
                <a:latin typeface="Times New Roman" charset="0"/>
                <a:ea typeface="Times New Roman" charset="0"/>
                <a:cs typeface="Times New Roman" charset="0"/>
              </a:rPr>
              <a:t>Please stand as you are able and comfortable</a:t>
            </a:r>
            <a:r>
              <a:rPr lang="en-US" sz="2800" dirty="0">
                <a:latin typeface="Times New Roman" charset="0"/>
                <a:ea typeface="Times New Roman" charset="0"/>
                <a:cs typeface="Times New Roman" charset="0"/>
              </a:rPr>
              <a:t>.</a:t>
            </a:r>
            <a:endParaRPr lang="en-US" sz="2800" dirty="0">
              <a:latin typeface="Edwardian Script ITC" charset="0"/>
              <a:ea typeface="Edwardian Script ITC" charset="0"/>
              <a:cs typeface="Edwardian Script ITC" charset="0"/>
            </a:endParaRPr>
          </a:p>
        </p:txBody>
      </p:sp>
      <p:sp>
        <p:nvSpPr>
          <p:cNvPr id="8" name="TextBox 7"/>
          <p:cNvSpPr txBox="1"/>
          <p:nvPr/>
        </p:nvSpPr>
        <p:spPr>
          <a:xfrm>
            <a:off x="13857" y="2503384"/>
            <a:ext cx="9102431" cy="2554545"/>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A thousand ages in thy sight, </a:t>
            </a:r>
          </a:p>
          <a:p>
            <a:pPr algn="ctr"/>
            <a:r>
              <a:rPr lang="en-US" sz="4000" dirty="0">
                <a:latin typeface="Times New Roman" charset="0"/>
                <a:ea typeface="Times New Roman" charset="0"/>
                <a:cs typeface="Times New Roman" charset="0"/>
              </a:rPr>
              <a:t>are like an evening gone; </a:t>
            </a:r>
          </a:p>
          <a:p>
            <a:pPr algn="ctr"/>
            <a:r>
              <a:rPr lang="en-US" sz="4000" dirty="0">
                <a:latin typeface="Times New Roman" charset="0"/>
                <a:ea typeface="Times New Roman" charset="0"/>
                <a:cs typeface="Times New Roman" charset="0"/>
              </a:rPr>
              <a:t>short as the watch that ends the night, before the rising sun.</a:t>
            </a:r>
          </a:p>
        </p:txBody>
      </p:sp>
      <p:pic>
        <p:nvPicPr>
          <p:cNvPr id="2" name="Picture 1">
            <a:extLst>
              <a:ext uri="{FF2B5EF4-FFF2-40B4-BE49-F238E27FC236}">
                <a16:creationId xmlns:a16="http://schemas.microsoft.com/office/drawing/2014/main" id="{89E755A8-B79D-866C-986C-DB0B053265DE}"/>
              </a:ext>
            </a:extLst>
          </p:cNvPr>
          <p:cNvPicPr>
            <a:picLocks noChangeAspect="1"/>
          </p:cNvPicPr>
          <p:nvPr/>
        </p:nvPicPr>
        <p:blipFill>
          <a:blip r:embed="rId2"/>
          <a:stretch>
            <a:fillRect/>
          </a:stretch>
        </p:blipFill>
        <p:spPr>
          <a:xfrm>
            <a:off x="0" y="4412166"/>
            <a:ext cx="3668751" cy="2445834"/>
          </a:xfrm>
          <a:prstGeom prst="rect">
            <a:avLst/>
          </a:prstGeom>
        </p:spPr>
      </p:pic>
    </p:spTree>
    <p:extLst>
      <p:ext uri="{BB962C8B-B14F-4D97-AF65-F5344CB8AC3E}">
        <p14:creationId xmlns:p14="http://schemas.microsoft.com/office/powerpoint/2010/main" val="3056620292"/>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sp>
        <p:nvSpPr>
          <p:cNvPr id="7" name="TextBox 6"/>
          <p:cNvSpPr txBox="1"/>
          <p:nvPr/>
        </p:nvSpPr>
        <p:spPr>
          <a:xfrm>
            <a:off x="0" y="7227"/>
            <a:ext cx="9134950" cy="1354217"/>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“O God, Our Help in Ages Past”   UMH #117</a:t>
            </a:r>
          </a:p>
          <a:p>
            <a:pPr algn="ctr"/>
            <a:r>
              <a:rPr lang="en-US" sz="2000" dirty="0">
                <a:latin typeface="Times New Roman" charset="0"/>
                <a:ea typeface="Times New Roman" charset="0"/>
                <a:cs typeface="Times New Roman" charset="0"/>
              </a:rPr>
              <a:t>WORDS: R. Deane </a:t>
            </a:r>
            <a:r>
              <a:rPr lang="en-US" sz="2000" dirty="0" err="1">
                <a:latin typeface="Times New Roman" charset="0"/>
                <a:ea typeface="Times New Roman" charset="0"/>
                <a:cs typeface="Times New Roman" charset="0"/>
              </a:rPr>
              <a:t>Postlethwaite</a:t>
            </a:r>
            <a:r>
              <a:rPr lang="en-US" sz="2000" dirty="0">
                <a:latin typeface="Times New Roman" charset="0"/>
                <a:ea typeface="Times New Roman" charset="0"/>
                <a:cs typeface="Times New Roman" charset="0"/>
              </a:rPr>
              <a:t>     MUSIC: Jesse Seymour Irvine</a:t>
            </a:r>
          </a:p>
          <a:p>
            <a:pPr algn="ctr"/>
            <a:r>
              <a:rPr lang="en-US" sz="2800" b="1" i="1" dirty="0">
                <a:latin typeface="Times New Roman" charset="0"/>
                <a:ea typeface="Times New Roman" charset="0"/>
                <a:cs typeface="Times New Roman" charset="0"/>
              </a:rPr>
              <a:t>Please stand as you are able and comfortable</a:t>
            </a:r>
            <a:r>
              <a:rPr lang="en-US" sz="2800" dirty="0">
                <a:latin typeface="Times New Roman" charset="0"/>
                <a:ea typeface="Times New Roman" charset="0"/>
                <a:cs typeface="Times New Roman" charset="0"/>
              </a:rPr>
              <a:t>.</a:t>
            </a:r>
            <a:endParaRPr lang="en-US" sz="2800" dirty="0">
              <a:latin typeface="Edwardian Script ITC" charset="0"/>
              <a:ea typeface="Edwardian Script ITC" charset="0"/>
              <a:cs typeface="Edwardian Script ITC" charset="0"/>
            </a:endParaRPr>
          </a:p>
        </p:txBody>
      </p:sp>
      <p:sp>
        <p:nvSpPr>
          <p:cNvPr id="8" name="TextBox 7"/>
          <p:cNvSpPr txBox="1"/>
          <p:nvPr/>
        </p:nvSpPr>
        <p:spPr>
          <a:xfrm>
            <a:off x="13857" y="2503384"/>
            <a:ext cx="9102431" cy="2554545"/>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Time, like an ever rolling stream, </a:t>
            </a:r>
          </a:p>
          <a:p>
            <a:pPr algn="ctr"/>
            <a:r>
              <a:rPr lang="en-US" sz="4000" dirty="0">
                <a:latin typeface="Times New Roman" charset="0"/>
                <a:ea typeface="Times New Roman" charset="0"/>
                <a:cs typeface="Times New Roman" charset="0"/>
              </a:rPr>
              <a:t>bears all who breathe away; </a:t>
            </a:r>
          </a:p>
          <a:p>
            <a:pPr algn="ctr"/>
            <a:r>
              <a:rPr lang="en-US" sz="4000" dirty="0">
                <a:latin typeface="Times New Roman" charset="0"/>
                <a:ea typeface="Times New Roman" charset="0"/>
                <a:cs typeface="Times New Roman" charset="0"/>
              </a:rPr>
              <a:t>they fly forgotten, as a dream </a:t>
            </a:r>
          </a:p>
          <a:p>
            <a:pPr algn="ctr"/>
            <a:r>
              <a:rPr lang="en-US" sz="4000" dirty="0">
                <a:latin typeface="Times New Roman" charset="0"/>
                <a:ea typeface="Times New Roman" charset="0"/>
                <a:cs typeface="Times New Roman" charset="0"/>
              </a:rPr>
              <a:t>dies at the opening day.</a:t>
            </a:r>
          </a:p>
        </p:txBody>
      </p:sp>
      <p:pic>
        <p:nvPicPr>
          <p:cNvPr id="2" name="Picture 1">
            <a:extLst>
              <a:ext uri="{FF2B5EF4-FFF2-40B4-BE49-F238E27FC236}">
                <a16:creationId xmlns:a16="http://schemas.microsoft.com/office/drawing/2014/main" id="{D25F8F29-5FEF-155C-F504-337BAE779766}"/>
              </a:ext>
            </a:extLst>
          </p:cNvPr>
          <p:cNvPicPr>
            <a:picLocks noChangeAspect="1"/>
          </p:cNvPicPr>
          <p:nvPr/>
        </p:nvPicPr>
        <p:blipFill>
          <a:blip r:embed="rId2"/>
          <a:stretch>
            <a:fillRect/>
          </a:stretch>
        </p:blipFill>
        <p:spPr>
          <a:xfrm>
            <a:off x="0" y="4412166"/>
            <a:ext cx="3668751" cy="2445834"/>
          </a:xfrm>
          <a:prstGeom prst="rect">
            <a:avLst/>
          </a:prstGeom>
        </p:spPr>
      </p:pic>
    </p:spTree>
    <p:extLst>
      <p:ext uri="{BB962C8B-B14F-4D97-AF65-F5344CB8AC3E}">
        <p14:creationId xmlns:p14="http://schemas.microsoft.com/office/powerpoint/2010/main" val="2905154831"/>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sp>
        <p:nvSpPr>
          <p:cNvPr id="7" name="TextBox 6"/>
          <p:cNvSpPr txBox="1"/>
          <p:nvPr/>
        </p:nvSpPr>
        <p:spPr>
          <a:xfrm>
            <a:off x="0" y="7227"/>
            <a:ext cx="9134950" cy="1354217"/>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“O God, Our Help in Ages Past”   UMH #117</a:t>
            </a:r>
          </a:p>
          <a:p>
            <a:pPr algn="ctr"/>
            <a:r>
              <a:rPr lang="en-US" sz="2000" dirty="0">
                <a:latin typeface="Times New Roman" charset="0"/>
                <a:ea typeface="Times New Roman" charset="0"/>
                <a:cs typeface="Times New Roman" charset="0"/>
              </a:rPr>
              <a:t>WORDS: R. Deane </a:t>
            </a:r>
            <a:r>
              <a:rPr lang="en-US" sz="2000" dirty="0" err="1">
                <a:latin typeface="Times New Roman" charset="0"/>
                <a:ea typeface="Times New Roman" charset="0"/>
                <a:cs typeface="Times New Roman" charset="0"/>
              </a:rPr>
              <a:t>Postlethwaite</a:t>
            </a:r>
            <a:r>
              <a:rPr lang="en-US" sz="2000" dirty="0">
                <a:latin typeface="Times New Roman" charset="0"/>
                <a:ea typeface="Times New Roman" charset="0"/>
                <a:cs typeface="Times New Roman" charset="0"/>
              </a:rPr>
              <a:t>     MUSIC: Jesse Seymour Irvine</a:t>
            </a:r>
          </a:p>
          <a:p>
            <a:pPr algn="ctr"/>
            <a:r>
              <a:rPr lang="en-US" sz="2800" b="1" i="1" dirty="0">
                <a:latin typeface="Times New Roman" charset="0"/>
                <a:ea typeface="Times New Roman" charset="0"/>
                <a:cs typeface="Times New Roman" charset="0"/>
              </a:rPr>
              <a:t>Please stand as you are able and comfortable</a:t>
            </a:r>
            <a:r>
              <a:rPr lang="en-US" sz="2800" dirty="0">
                <a:latin typeface="Times New Roman" charset="0"/>
                <a:ea typeface="Times New Roman" charset="0"/>
                <a:cs typeface="Times New Roman" charset="0"/>
              </a:rPr>
              <a:t>.</a:t>
            </a:r>
            <a:endParaRPr lang="en-US" sz="2800" dirty="0">
              <a:latin typeface="Edwardian Script ITC" charset="0"/>
              <a:ea typeface="Edwardian Script ITC" charset="0"/>
              <a:cs typeface="Edwardian Script ITC" charset="0"/>
            </a:endParaRPr>
          </a:p>
        </p:txBody>
      </p:sp>
      <p:sp>
        <p:nvSpPr>
          <p:cNvPr id="8" name="TextBox 7"/>
          <p:cNvSpPr txBox="1"/>
          <p:nvPr/>
        </p:nvSpPr>
        <p:spPr>
          <a:xfrm>
            <a:off x="13857" y="2503384"/>
            <a:ext cx="9102431" cy="2554545"/>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O God, our help in ages past, </a:t>
            </a:r>
          </a:p>
          <a:p>
            <a:pPr algn="ctr"/>
            <a:r>
              <a:rPr lang="en-US" sz="4000" dirty="0">
                <a:latin typeface="Times New Roman" charset="0"/>
                <a:ea typeface="Times New Roman" charset="0"/>
                <a:cs typeface="Times New Roman" charset="0"/>
              </a:rPr>
              <a:t>our hope for years to come; </a:t>
            </a:r>
          </a:p>
          <a:p>
            <a:pPr algn="ctr"/>
            <a:r>
              <a:rPr lang="en-US" sz="4000" dirty="0">
                <a:latin typeface="Times New Roman" charset="0"/>
                <a:ea typeface="Times New Roman" charset="0"/>
                <a:cs typeface="Times New Roman" charset="0"/>
              </a:rPr>
              <a:t>be thou our guide while life shall last, </a:t>
            </a:r>
          </a:p>
          <a:p>
            <a:pPr algn="ctr"/>
            <a:r>
              <a:rPr lang="en-US" sz="4000" dirty="0">
                <a:latin typeface="Times New Roman" charset="0"/>
                <a:ea typeface="Times New Roman" charset="0"/>
                <a:cs typeface="Times New Roman" charset="0"/>
              </a:rPr>
              <a:t>and our eternal home.</a:t>
            </a:r>
          </a:p>
        </p:txBody>
      </p:sp>
      <p:pic>
        <p:nvPicPr>
          <p:cNvPr id="2" name="Picture 1">
            <a:extLst>
              <a:ext uri="{FF2B5EF4-FFF2-40B4-BE49-F238E27FC236}">
                <a16:creationId xmlns:a16="http://schemas.microsoft.com/office/drawing/2014/main" id="{1318ACA8-D08E-2FFF-D659-BA6F9645A8EA}"/>
              </a:ext>
            </a:extLst>
          </p:cNvPr>
          <p:cNvPicPr>
            <a:picLocks noChangeAspect="1"/>
          </p:cNvPicPr>
          <p:nvPr/>
        </p:nvPicPr>
        <p:blipFill>
          <a:blip r:embed="rId2"/>
          <a:stretch>
            <a:fillRect/>
          </a:stretch>
        </p:blipFill>
        <p:spPr>
          <a:xfrm>
            <a:off x="0" y="4412166"/>
            <a:ext cx="3668751" cy="2445834"/>
          </a:xfrm>
          <a:prstGeom prst="rect">
            <a:avLst/>
          </a:prstGeom>
        </p:spPr>
      </p:pic>
    </p:spTree>
    <p:extLst>
      <p:ext uri="{BB962C8B-B14F-4D97-AF65-F5344CB8AC3E}">
        <p14:creationId xmlns:p14="http://schemas.microsoft.com/office/powerpoint/2010/main" val="2627368878"/>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728465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603545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840809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664197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869876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9BF7FA90-BD22-47B1-5721-BC61505705E3}"/>
              </a:ext>
            </a:extLst>
          </p:cNvPr>
          <p:cNvSpPr/>
          <p:nvPr/>
        </p:nvSpPr>
        <p:spPr>
          <a:xfrm>
            <a:off x="0" y="2439461"/>
            <a:ext cx="9144000" cy="1719943"/>
          </a:xfrm>
          <a:prstGeom prst="round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C77D25C-6F0B-CD4D-A16A-A68070E2BA42}"/>
              </a:ext>
            </a:extLst>
          </p:cNvPr>
          <p:cNvSpPr txBox="1"/>
          <p:nvPr/>
        </p:nvSpPr>
        <p:spPr>
          <a:xfrm>
            <a:off x="1371600" y="629443"/>
            <a:ext cx="6858000" cy="2900518"/>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6000" b="1" dirty="0">
                <a:ln>
                  <a:solidFill>
                    <a:schemeClr val="tx1"/>
                  </a:solidFill>
                </a:ln>
                <a:latin typeface="+mj-lt"/>
                <a:ea typeface="+mj-ea"/>
                <a:cs typeface="+mj-cs"/>
              </a:rPr>
              <a:t>Tithes and Offerings</a:t>
            </a:r>
          </a:p>
        </p:txBody>
      </p:sp>
      <p:sp>
        <p:nvSpPr>
          <p:cNvPr id="6" name="TextBox 5">
            <a:extLst>
              <a:ext uri="{FF2B5EF4-FFF2-40B4-BE49-F238E27FC236}">
                <a16:creationId xmlns:a16="http://schemas.microsoft.com/office/drawing/2014/main" id="{3469AA33-CA2E-1941-9816-0971336E99DC}"/>
              </a:ext>
            </a:extLst>
          </p:cNvPr>
          <p:cNvSpPr txBox="1"/>
          <p:nvPr/>
        </p:nvSpPr>
        <p:spPr>
          <a:xfrm>
            <a:off x="1143000" y="3610206"/>
            <a:ext cx="6858000" cy="1098395"/>
          </a:xfrm>
          <a:prstGeom prst="rect">
            <a:avLst/>
          </a:prstGeom>
        </p:spPr>
        <p:txBody>
          <a:bodyPr vert="horz" lIns="91440" tIns="45720" rIns="91440" bIns="45720" rtlCol="0">
            <a:normAutofit/>
          </a:bodyPr>
          <a:lstStyle/>
          <a:p>
            <a:pPr algn="ctr" defTabSz="914400">
              <a:lnSpc>
                <a:spcPct val="90000"/>
              </a:lnSpc>
              <a:spcBef>
                <a:spcPts val="1000"/>
              </a:spcBef>
            </a:pPr>
            <a:r>
              <a:rPr lang="en-US" sz="2400" dirty="0">
                <a:ln>
                  <a:solidFill>
                    <a:schemeClr val="tx1"/>
                  </a:solidFill>
                </a:ln>
              </a:rPr>
              <a:t>Worship through giving</a:t>
            </a:r>
          </a:p>
        </p:txBody>
      </p:sp>
    </p:spTree>
    <p:extLst>
      <p:ext uri="{BB962C8B-B14F-4D97-AF65-F5344CB8AC3E}">
        <p14:creationId xmlns:p14="http://schemas.microsoft.com/office/powerpoint/2010/main" val="383331115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lose-up of hands holding yellow flowers&#10;&#10;AI-generated content may be incorrect.">
            <a:extLst>
              <a:ext uri="{FF2B5EF4-FFF2-40B4-BE49-F238E27FC236}">
                <a16:creationId xmlns:a16="http://schemas.microsoft.com/office/drawing/2014/main" id="{AB11DBFD-CABE-CC46-6063-CD5460FABA54}"/>
              </a:ext>
            </a:extLst>
          </p:cNvPr>
          <p:cNvPicPr>
            <a:picLocks noChangeAspect="1"/>
          </p:cNvPicPr>
          <p:nvPr/>
        </p:nvPicPr>
        <p:blipFill>
          <a:blip r:embed="rId2" cstate="email">
            <a:alphaModFix amt="5000"/>
            <a:extLst>
              <a:ext uri="{28A0092B-C50C-407E-A947-70E740481C1C}">
                <a14:useLocalDpi xmlns:a14="http://schemas.microsoft.com/office/drawing/2010/main"/>
              </a:ext>
            </a:extLst>
          </a:blip>
          <a:stretch>
            <a:fillRect/>
          </a:stretch>
        </p:blipFill>
        <p:spPr>
          <a:xfrm>
            <a:off x="0" y="-1"/>
            <a:ext cx="9490974" cy="6858001"/>
          </a:xfrm>
          <a:prstGeom prst="rect">
            <a:avLst/>
          </a:prstGeom>
        </p:spPr>
      </p:pic>
      <p:sp>
        <p:nvSpPr>
          <p:cNvPr id="3" name="TextBox 2">
            <a:hlinkClick r:id="rId3"/>
            <a:extLst>
              <a:ext uri="{FF2B5EF4-FFF2-40B4-BE49-F238E27FC236}">
                <a16:creationId xmlns:a16="http://schemas.microsoft.com/office/drawing/2014/main" id="{CD7AEBA0-6C80-4386-B2D7-1A6FD27EE85E}"/>
              </a:ext>
            </a:extLst>
          </p:cNvPr>
          <p:cNvSpPr txBox="1"/>
          <p:nvPr/>
        </p:nvSpPr>
        <p:spPr>
          <a:xfrm>
            <a:off x="0" y="0"/>
            <a:ext cx="9144000" cy="1538883"/>
          </a:xfrm>
          <a:prstGeom prst="rect">
            <a:avLst/>
          </a:prstGeom>
          <a:noFill/>
        </p:spPr>
        <p:txBody>
          <a:bodyPr wrap="square" rtlCol="0">
            <a:spAutoFit/>
          </a:bodyPr>
          <a:lstStyle/>
          <a:p>
            <a:pPr algn="ctr"/>
            <a:r>
              <a:rPr lang="en-US" sz="3000" dirty="0">
                <a:ea typeface="Times New Roman" charset="0"/>
                <a:cs typeface="Times New Roman" charset="0"/>
              </a:rPr>
              <a:t>“Praise God, from Whom All Blessings Flow”     UMH 94</a:t>
            </a:r>
          </a:p>
          <a:p>
            <a:pPr algn="ctr"/>
            <a:r>
              <a:rPr lang="en-US" dirty="0">
                <a:ea typeface="Times New Roman" charset="0"/>
                <a:cs typeface="Times New Roman" charset="0"/>
              </a:rPr>
              <a:t>WORDS: Thomas Ken, 1674; adapted by Gilbert H. Viera, 1978     </a:t>
            </a:r>
          </a:p>
          <a:p>
            <a:pPr algn="ctr"/>
            <a:r>
              <a:rPr lang="en-US" dirty="0">
                <a:ea typeface="Times New Roman" charset="0"/>
                <a:cs typeface="Times New Roman" charset="0"/>
              </a:rPr>
              <a:t>MUSIC: </a:t>
            </a:r>
            <a:r>
              <a:rPr lang="en-US" dirty="0" err="1">
                <a:ea typeface="Times New Roman" charset="0"/>
                <a:cs typeface="Times New Roman" charset="0"/>
              </a:rPr>
              <a:t>Geistliche</a:t>
            </a:r>
            <a:r>
              <a:rPr lang="en-US" dirty="0">
                <a:ea typeface="Times New Roman" charset="0"/>
                <a:cs typeface="Times New Roman" charset="0"/>
              </a:rPr>
              <a:t> </a:t>
            </a:r>
            <a:r>
              <a:rPr lang="en-US" dirty="0" err="1">
                <a:ea typeface="Times New Roman" charset="0"/>
                <a:cs typeface="Times New Roman" charset="0"/>
              </a:rPr>
              <a:t>Kirchengesange</a:t>
            </a:r>
            <a:r>
              <a:rPr lang="en-US" dirty="0">
                <a:ea typeface="Times New Roman" charset="0"/>
                <a:cs typeface="Times New Roman" charset="0"/>
              </a:rPr>
              <a:t>, 1623; harmonized by Ralph Vaughn Williams, 1906</a:t>
            </a:r>
          </a:p>
          <a:p>
            <a:pPr algn="ctr"/>
            <a:r>
              <a:rPr lang="en-US" sz="2800" b="1" i="1" dirty="0">
                <a:ea typeface="Times New Roman" charset="0"/>
                <a:cs typeface="Times New Roman" charset="0"/>
              </a:rPr>
              <a:t>Please stand as you are able and comfortable</a:t>
            </a:r>
            <a:r>
              <a:rPr lang="en-US" sz="2000" b="1" i="1" dirty="0">
                <a:ea typeface="Times New Roman" charset="0"/>
                <a:cs typeface="Times New Roman" charset="0"/>
              </a:rPr>
              <a:t>.</a:t>
            </a:r>
            <a:endParaRPr lang="en-US" sz="2000" b="1" i="1" dirty="0">
              <a:ea typeface="Edwardian Script ITC" charset="0"/>
              <a:cs typeface="Edwardian Script ITC" charset="0"/>
            </a:endParaRPr>
          </a:p>
        </p:txBody>
      </p:sp>
      <p:sp>
        <p:nvSpPr>
          <p:cNvPr id="4" name="TextBox 3">
            <a:extLst>
              <a:ext uri="{FF2B5EF4-FFF2-40B4-BE49-F238E27FC236}">
                <a16:creationId xmlns:a16="http://schemas.microsoft.com/office/drawing/2014/main" id="{46D4955F-D45C-DD08-54A3-D27DE48ABF3B}"/>
              </a:ext>
            </a:extLst>
          </p:cNvPr>
          <p:cNvSpPr txBox="1"/>
          <p:nvPr/>
        </p:nvSpPr>
        <p:spPr>
          <a:xfrm>
            <a:off x="354181" y="1538883"/>
            <a:ext cx="8435638" cy="4846391"/>
          </a:xfrm>
          <a:prstGeom prst="rect">
            <a:avLst/>
          </a:prstGeom>
          <a:noFill/>
        </p:spPr>
        <p:txBody>
          <a:bodyPr wrap="square" rtlCol="0">
            <a:spAutoFit/>
          </a:bodyPr>
          <a:lstStyle/>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God from whom all blessings flow;</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God, all creatures here below:</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Alleluia!  Alleluia!</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God, the source of all our gifts!</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Jesus Christ, whose power uplifts!</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the Spirit, Holy Spirit!</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Alleluia!  Alleluia!  Alleluia!</a:t>
            </a:r>
          </a:p>
        </p:txBody>
      </p:sp>
    </p:spTree>
    <p:extLst>
      <p:ext uri="{BB962C8B-B14F-4D97-AF65-F5344CB8AC3E}">
        <p14:creationId xmlns:p14="http://schemas.microsoft.com/office/powerpoint/2010/main" val="113021022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DF271B4-CFBA-523C-3FF9-ACCBAAB2DC5D}"/>
              </a:ext>
            </a:extLst>
          </p:cNvPr>
          <p:cNvSpPr txBox="1"/>
          <p:nvPr/>
        </p:nvSpPr>
        <p:spPr>
          <a:xfrm>
            <a:off x="1262743" y="2959640"/>
            <a:ext cx="6618514" cy="938719"/>
          </a:xfrm>
          <a:prstGeom prst="rect">
            <a:avLst/>
          </a:prstGeom>
          <a:solidFill>
            <a:schemeClr val="bg1"/>
          </a:solidFill>
          <a:ln>
            <a:solidFill>
              <a:schemeClr val="tx1"/>
            </a:solidFill>
            <a:prstDash val="solid"/>
            <a:extLst>
              <a:ext uri="{C807C97D-BFC1-408E-A445-0C87EB9F89A2}">
                <ask:lineSketchStyleProps xmlns:ask="http://schemas.microsoft.com/office/drawing/2018/sketchyshapes">
                  <ask:type>
                    <ask:lineSketchNone/>
                  </ask:type>
                </ask:lineSketchStyleProps>
              </a:ext>
            </a:extLst>
          </a:ln>
          <a:effectLst>
            <a:softEdge rad="31750"/>
          </a:effectLst>
        </p:spPr>
        <p:txBody>
          <a:bodyPr wrap="square" rtlCol="0">
            <a:spAutoFit/>
          </a:bodyPr>
          <a:lstStyle/>
          <a:p>
            <a:r>
              <a:rPr lang="en-US" sz="5500" dirty="0">
                <a:latin typeface="Lucida Calligraphy" panose="03010101010101010101" pitchFamily="66" charset="77"/>
              </a:rPr>
              <a:t>Offertory Prayer</a:t>
            </a:r>
          </a:p>
        </p:txBody>
      </p:sp>
    </p:spTree>
    <p:extLst>
      <p:ext uri="{BB962C8B-B14F-4D97-AF65-F5344CB8AC3E}">
        <p14:creationId xmlns:p14="http://schemas.microsoft.com/office/powerpoint/2010/main" val="237920455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290862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695861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844589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3638408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559525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587029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9116288" cy="707886"/>
          </a:xfrm>
          <a:prstGeom prst="rect">
            <a:avLst/>
          </a:prstGeom>
          <a:noFill/>
        </p:spPr>
        <p:txBody>
          <a:bodyPr wrap="square" rtlCol="0">
            <a:spAutoFit/>
          </a:bodyPr>
          <a:lstStyle/>
          <a:p>
            <a:pPr algn="ctr"/>
            <a:r>
              <a:rPr lang="en-US" sz="4000" b="1" dirty="0">
                <a:ea typeface="Times New Roman" charset="0"/>
                <a:cs typeface="Times New Roman" charset="0"/>
              </a:rPr>
              <a:t>Postlude</a:t>
            </a:r>
          </a:p>
        </p:txBody>
      </p:sp>
      <p:sp>
        <p:nvSpPr>
          <p:cNvPr id="7" name="TextBox 6"/>
          <p:cNvSpPr txBox="1"/>
          <p:nvPr/>
        </p:nvSpPr>
        <p:spPr>
          <a:xfrm>
            <a:off x="575184" y="4993401"/>
            <a:ext cx="7934633" cy="1446550"/>
          </a:xfrm>
          <a:prstGeom prst="rect">
            <a:avLst/>
          </a:prstGeom>
          <a:noFill/>
          <a:ln w="127000" cmpd="thickThin">
            <a:solidFill>
              <a:schemeClr val="tx1"/>
            </a:solidFill>
          </a:ln>
        </p:spPr>
        <p:txBody>
          <a:bodyPr wrap="square" rtlCol="0">
            <a:spAutoFit/>
          </a:bodyPr>
          <a:lstStyle/>
          <a:p>
            <a:pPr algn="ctr"/>
            <a:r>
              <a:rPr lang="en-US" sz="4400" dirty="0">
                <a:ea typeface="Times New Roman" charset="0"/>
                <a:cs typeface="Times New Roman" charset="0"/>
              </a:rPr>
              <a:t>This service has ended, and now</a:t>
            </a:r>
          </a:p>
          <a:p>
            <a:pPr algn="ctr"/>
            <a:r>
              <a:rPr lang="en-US" sz="4400" dirty="0">
                <a:ea typeface="Times New Roman" charset="0"/>
                <a:cs typeface="Times New Roman" charset="0"/>
              </a:rPr>
              <a:t>your service in the world begins!</a:t>
            </a:r>
          </a:p>
        </p:txBody>
      </p:sp>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3" y="1221958"/>
            <a:ext cx="9144000" cy="3415447"/>
          </a:xfrm>
          <a:prstGeom prst="rect">
            <a:avLst/>
          </a:prstGeom>
        </p:spPr>
      </p:pic>
    </p:spTree>
    <p:extLst>
      <p:ext uri="{BB962C8B-B14F-4D97-AF65-F5344CB8AC3E}">
        <p14:creationId xmlns:p14="http://schemas.microsoft.com/office/powerpoint/2010/main" val="3039356192"/>
      </p:ext>
    </p:extLst>
  </p:cSld>
  <p:clrMapOvr>
    <a:masterClrMapping/>
  </p:clrMapOvr>
  <mc:AlternateContent xmlns:mc="http://schemas.openxmlformats.org/markup-compatibility/2006" xmlns:p14="http://schemas.microsoft.com/office/powerpoint/2010/main">
    <mc:Choice Requires="p14">
      <p:transition p14:dur="0" advTm="3400"/>
    </mc:Choice>
    <mc:Fallback xmlns="">
      <p:transition advTm="340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email">
            <a:alphaModFix amt="40000"/>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9" name="TextBox 8"/>
          <p:cNvSpPr txBox="1"/>
          <p:nvPr/>
        </p:nvSpPr>
        <p:spPr>
          <a:xfrm>
            <a:off x="0" y="0"/>
            <a:ext cx="9144000" cy="1938992"/>
          </a:xfrm>
          <a:prstGeom prst="rect">
            <a:avLst/>
          </a:prstGeom>
          <a:noFill/>
        </p:spPr>
        <p:txBody>
          <a:bodyPr wrap="square" rtlCol="0">
            <a:spAutoFit/>
          </a:bodyPr>
          <a:lstStyle/>
          <a:p>
            <a:pPr algn="ctr"/>
            <a:r>
              <a:rPr lang="en-US" sz="6000" b="1" dirty="0" err="1">
                <a:ea typeface="Times New Roman" charset="0"/>
                <a:cs typeface="Times New Roman" charset="0"/>
              </a:rPr>
              <a:t>Rectortown</a:t>
            </a:r>
            <a:r>
              <a:rPr lang="en-US" sz="6000" b="1" dirty="0">
                <a:ea typeface="Times New Roman" charset="0"/>
                <a:cs typeface="Times New Roman" charset="0"/>
              </a:rPr>
              <a:t> United Methodist Church</a:t>
            </a:r>
          </a:p>
        </p:txBody>
      </p:sp>
      <p:sp>
        <p:nvSpPr>
          <p:cNvPr id="5" name="TextBox 4">
            <a:extLst>
              <a:ext uri="{FF2B5EF4-FFF2-40B4-BE49-F238E27FC236}">
                <a16:creationId xmlns:a16="http://schemas.microsoft.com/office/drawing/2014/main" id="{A53B0D48-9EB2-0040-B2CF-78042D6119A0}"/>
              </a:ext>
            </a:extLst>
          </p:cNvPr>
          <p:cNvSpPr txBox="1"/>
          <p:nvPr/>
        </p:nvSpPr>
        <p:spPr>
          <a:xfrm>
            <a:off x="0" y="2989536"/>
            <a:ext cx="9144000" cy="2308324"/>
          </a:xfrm>
          <a:prstGeom prst="rect">
            <a:avLst/>
          </a:prstGeom>
          <a:noFill/>
        </p:spPr>
        <p:txBody>
          <a:bodyPr wrap="square" rtlCol="0">
            <a:spAutoFit/>
          </a:bodyPr>
          <a:lstStyle/>
          <a:p>
            <a:pPr algn="ctr"/>
            <a:r>
              <a:rPr lang="en-US" sz="4800" b="1" dirty="0">
                <a:ea typeface="Times New Roman" charset="0"/>
                <a:cs typeface="Times New Roman" charset="0"/>
              </a:rPr>
              <a:t>serving God with </a:t>
            </a:r>
          </a:p>
          <a:p>
            <a:pPr algn="ctr"/>
            <a:r>
              <a:rPr lang="en-US" sz="4800" b="1" dirty="0">
                <a:solidFill>
                  <a:srgbClr val="FF0000"/>
                </a:solidFill>
                <a:ea typeface="Times New Roman" charset="0"/>
                <a:cs typeface="Times New Roman" charset="0"/>
              </a:rPr>
              <a:t>P</a:t>
            </a:r>
            <a:r>
              <a:rPr lang="en-US" sz="4800" b="1" dirty="0">
                <a:ea typeface="Times New Roman" charset="0"/>
                <a:cs typeface="Times New Roman" charset="0"/>
              </a:rPr>
              <a:t>rayer, </a:t>
            </a:r>
            <a:r>
              <a:rPr lang="en-US" sz="4800" b="1" dirty="0">
                <a:solidFill>
                  <a:srgbClr val="FF0000"/>
                </a:solidFill>
                <a:ea typeface="Times New Roman" charset="0"/>
                <a:cs typeface="Times New Roman" charset="0"/>
              </a:rPr>
              <a:t>A</a:t>
            </a:r>
            <a:r>
              <a:rPr lang="en-US" sz="4800" b="1" dirty="0">
                <a:ea typeface="Times New Roman" charset="0"/>
                <a:cs typeface="Times New Roman" charset="0"/>
              </a:rPr>
              <a:t>ction, and </a:t>
            </a:r>
            <a:r>
              <a:rPr lang="en-US" sz="4800" b="1" dirty="0">
                <a:solidFill>
                  <a:srgbClr val="FF0000"/>
                </a:solidFill>
                <a:ea typeface="Times New Roman" charset="0"/>
                <a:cs typeface="Times New Roman" charset="0"/>
              </a:rPr>
              <a:t>L</a:t>
            </a:r>
            <a:r>
              <a:rPr lang="en-US" sz="4800" b="1" dirty="0">
                <a:ea typeface="Times New Roman" charset="0"/>
                <a:cs typeface="Times New Roman" charset="0"/>
              </a:rPr>
              <a:t>ove </a:t>
            </a:r>
          </a:p>
          <a:p>
            <a:pPr algn="ctr"/>
            <a:r>
              <a:rPr lang="en-US" sz="4800" b="1" dirty="0">
                <a:ea typeface="Times New Roman" charset="0"/>
                <a:cs typeface="Times New Roman" charset="0"/>
              </a:rPr>
              <a:t>through </a:t>
            </a:r>
            <a:r>
              <a:rPr lang="en-US" sz="4800" b="1" dirty="0">
                <a:solidFill>
                  <a:srgbClr val="FF0000"/>
                </a:solidFill>
                <a:ea typeface="Times New Roman" charset="0"/>
                <a:cs typeface="Times New Roman" charset="0"/>
              </a:rPr>
              <a:t>S</a:t>
            </a:r>
            <a:r>
              <a:rPr lang="en-US" sz="4800" b="1" dirty="0">
                <a:ea typeface="Times New Roman" charset="0"/>
                <a:cs typeface="Times New Roman" charset="0"/>
              </a:rPr>
              <a:t>ervice.</a:t>
            </a:r>
          </a:p>
        </p:txBody>
      </p:sp>
    </p:spTree>
    <p:extLst>
      <p:ext uri="{BB962C8B-B14F-4D97-AF65-F5344CB8AC3E}">
        <p14:creationId xmlns:p14="http://schemas.microsoft.com/office/powerpoint/2010/main" val="34929443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theme/theme1.xml><?xml version="1.0" encoding="utf-8"?>
<a:theme xmlns:a="http://schemas.openxmlformats.org/drawingml/2006/main" name="General Worship">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mmunion ">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Great Thanksgiving UMH 15">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Palm Confession ">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Apostles Creed 882">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Nicene Creed 880">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Apostles 881">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Great Thanksgiving 13">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Lord's Prayer">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0.xml><?xml version="1.0" encoding="utf-8"?>
<a:theme xmlns:a="http://schemas.openxmlformats.org/drawingml/2006/main" name="Lent Worship">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Advent Candle Lighting">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84758</TotalTime>
  <Words>1763</Words>
  <Application>Microsoft Macintosh PowerPoint</Application>
  <PresentationFormat>On-screen Show (4:3)</PresentationFormat>
  <Paragraphs>190</Paragraphs>
  <Slides>53</Slides>
  <Notes>2</Notes>
  <HiddenSlides>0</HiddenSlides>
  <MMClips>0</MMClips>
  <ScaleCrop>false</ScaleCrop>
  <HeadingPairs>
    <vt:vector size="6" baseType="variant">
      <vt:variant>
        <vt:lpstr>Fonts Used</vt:lpstr>
      </vt:variant>
      <vt:variant>
        <vt:i4>14</vt:i4>
      </vt:variant>
      <vt:variant>
        <vt:lpstr>Theme</vt:lpstr>
      </vt:variant>
      <vt:variant>
        <vt:i4>11</vt:i4>
      </vt:variant>
      <vt:variant>
        <vt:lpstr>Slide Titles</vt:lpstr>
      </vt:variant>
      <vt:variant>
        <vt:i4>53</vt:i4>
      </vt:variant>
    </vt:vector>
  </HeadingPairs>
  <TitlesOfParts>
    <vt:vector size="78" baseType="lpstr">
      <vt:lpstr>Times</vt:lpstr>
      <vt:lpstr>APPLE CHANCERY</vt:lpstr>
      <vt:lpstr>Aptos</vt:lpstr>
      <vt:lpstr>Aptos Display</vt:lpstr>
      <vt:lpstr>Arial</vt:lpstr>
      <vt:lpstr>Baguet Script</vt:lpstr>
      <vt:lpstr>Calibri</vt:lpstr>
      <vt:lpstr>Calibri Light</vt:lpstr>
      <vt:lpstr>Dreaming Outloud Script Pro</vt:lpstr>
      <vt:lpstr>Edwardian Script ITC</vt:lpstr>
      <vt:lpstr>Georgia</vt:lpstr>
      <vt:lpstr>Lucida Calligraphy</vt:lpstr>
      <vt:lpstr>Times New Roman</vt:lpstr>
      <vt:lpstr>Verdana</vt:lpstr>
      <vt:lpstr>General Worship</vt:lpstr>
      <vt:lpstr>Communion </vt:lpstr>
      <vt:lpstr>Great Thanksgiving UMH 15</vt:lpstr>
      <vt:lpstr>Palm Confession </vt:lpstr>
      <vt:lpstr>Apostles Creed 882</vt:lpstr>
      <vt:lpstr>Nicene Creed 880</vt:lpstr>
      <vt:lpstr>Apostles 881</vt:lpstr>
      <vt:lpstr>Great Thanksgiving 13</vt:lpstr>
      <vt:lpstr>Lord's Prayer</vt:lpstr>
      <vt:lpstr>Lent Worship</vt:lpstr>
      <vt:lpstr>Advent Candle Lighting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Deuteronomy 34: 1 – 12 </vt:lpstr>
      <vt:lpstr>PowerPoint Presentation</vt:lpstr>
      <vt:lpstr>PowerPoint Presentation</vt:lpstr>
      <vt:lpstr>PowerPoint Presentation</vt:lpstr>
      <vt:lpstr>PowerPoint Presentation</vt:lpstr>
      <vt:lpstr>PowerPoint Presentation</vt:lpstr>
      <vt:lpstr>PowerPoint Presentation</vt:lpstr>
      <vt:lpstr>Matthew 22:  34 – 46</vt:lpstr>
      <vt:lpstr>PowerPoint Presentation</vt:lpstr>
      <vt:lpstr>PowerPoint Presentation</vt:lpstr>
      <vt:lpstr>PowerPoint Presentation</vt:lpstr>
      <vt:lpstr>PowerPoint Presentation</vt:lpstr>
      <vt:lpstr>PowerPoint Presentation</vt:lpstr>
      <vt:lpstr>PowerPoint Presentation</vt:lpstr>
      <vt:lpstr>Sermon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RUMC Admin</dc:creator>
  <cp:lastModifiedBy>RUMC Admin</cp:lastModifiedBy>
  <cp:revision>868</cp:revision>
  <cp:lastPrinted>2026-09-03T14:04:05Z</cp:lastPrinted>
  <dcterms:created xsi:type="dcterms:W3CDTF">2022-06-10T14:28:57Z</dcterms:created>
  <dcterms:modified xsi:type="dcterms:W3CDTF">2026-10-21T13:55:17Z</dcterms:modified>
</cp:coreProperties>
</file>