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31" r:id="rId2"/>
    <p:sldMasterId id="2147483689" r:id="rId3"/>
    <p:sldMasterId id="2147483701" r:id="rId4"/>
    <p:sldMasterId id="2147483717" r:id="rId5"/>
    <p:sldMasterId id="2147483779" r:id="rId6"/>
    <p:sldMasterId id="2147483755" r:id="rId7"/>
    <p:sldMasterId id="2147483746" r:id="rId8"/>
    <p:sldMasterId id="2147483693" r:id="rId9"/>
    <p:sldMasterId id="2147483688" r:id="rId10"/>
  </p:sldMasterIdLst>
  <p:notesMasterIdLst>
    <p:notesMasterId r:id="rId50"/>
  </p:notesMasterIdLst>
  <p:sldIdLst>
    <p:sldId id="3324" r:id="rId11"/>
    <p:sldId id="3194" r:id="rId12"/>
    <p:sldId id="3196" r:id="rId13"/>
    <p:sldId id="3666" r:id="rId14"/>
    <p:sldId id="3667" r:id="rId15"/>
    <p:sldId id="3955" r:id="rId16"/>
    <p:sldId id="3965" r:id="rId17"/>
    <p:sldId id="3966" r:id="rId18"/>
    <p:sldId id="3925" r:id="rId19"/>
    <p:sldId id="3926" r:id="rId20"/>
    <p:sldId id="3951" r:id="rId21"/>
    <p:sldId id="3967" r:id="rId22"/>
    <p:sldId id="777" r:id="rId23"/>
    <p:sldId id="778" r:id="rId24"/>
    <p:sldId id="779" r:id="rId25"/>
    <p:sldId id="780" r:id="rId26"/>
    <p:sldId id="781" r:id="rId27"/>
    <p:sldId id="782" r:id="rId28"/>
    <p:sldId id="3968" r:id="rId29"/>
    <p:sldId id="759" r:id="rId30"/>
    <p:sldId id="672" r:id="rId31"/>
    <p:sldId id="758" r:id="rId32"/>
    <p:sldId id="3969" r:id="rId33"/>
    <p:sldId id="3970" r:id="rId34"/>
    <p:sldId id="3971" r:id="rId35"/>
    <p:sldId id="256" r:id="rId36"/>
    <p:sldId id="257" r:id="rId37"/>
    <p:sldId id="258" r:id="rId38"/>
    <p:sldId id="259" r:id="rId39"/>
    <p:sldId id="260" r:id="rId40"/>
    <p:sldId id="261" r:id="rId41"/>
    <p:sldId id="3383" r:id="rId42"/>
    <p:sldId id="1480" r:id="rId43"/>
    <p:sldId id="1526" r:id="rId44"/>
    <p:sldId id="1549" r:id="rId45"/>
    <p:sldId id="1550" r:id="rId46"/>
    <p:sldId id="3972" r:id="rId47"/>
    <p:sldId id="2315" r:id="rId48"/>
    <p:sldId id="354"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F6D6AF"/>
    <a:srgbClr val="FFFBD9"/>
    <a:srgbClr val="DDD3D7"/>
    <a:srgbClr val="E7C6A1"/>
    <a:srgbClr val="FFFFFF"/>
    <a:srgbClr val="E57A91"/>
    <a:srgbClr val="F7F2E6"/>
    <a:srgbClr val="CF768A"/>
    <a:srgbClr val="D9C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90"/>
    <p:restoredTop sz="95797"/>
  </p:normalViewPr>
  <p:slideViewPr>
    <p:cSldViewPr snapToGrid="0" snapToObjects="1">
      <p:cViewPr varScale="1">
        <p:scale>
          <a:sx n="115" d="100"/>
          <a:sy n="115" d="100"/>
        </p:scale>
        <p:origin x="1328"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0B782-7928-BC4C-A3AA-492C142E50D3}" type="datetimeFigureOut">
              <a:rPr lang="en-US" smtClean="0"/>
              <a:t>5/13/26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57315-79F8-3F40-ACDB-4839CD44B319}" type="slidenum">
              <a:rPr lang="en-US" smtClean="0"/>
              <a:t>‹#›</a:t>
            </a:fld>
            <a:endParaRPr lang="en-US"/>
          </a:p>
        </p:txBody>
      </p:sp>
    </p:spTree>
    <p:extLst>
      <p:ext uri="{BB962C8B-B14F-4D97-AF65-F5344CB8AC3E}">
        <p14:creationId xmlns:p14="http://schemas.microsoft.com/office/powerpoint/2010/main" val="495851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C57315-79F8-3F40-ACDB-4839CD44B319}" type="slidenum">
              <a:rPr lang="en-US" smtClean="0"/>
              <a:t>2</a:t>
            </a:fld>
            <a:endParaRPr lang="en-US"/>
          </a:p>
        </p:txBody>
      </p:sp>
    </p:spTree>
    <p:extLst>
      <p:ext uri="{BB962C8B-B14F-4D97-AF65-F5344CB8AC3E}">
        <p14:creationId xmlns:p14="http://schemas.microsoft.com/office/powerpoint/2010/main" val="2133391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1076" y="0"/>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050489"/>
            <a:ext cx="6839892" cy="151517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849456"/>
            <a:ext cx="6839892" cy="1515172"/>
          </a:xfrm>
        </p:spPr>
        <p:txBody>
          <a:bodyPr/>
          <a:lstStyle>
            <a:lvl1pPr marL="0" indent="0">
              <a:buFontTx/>
              <a:buNone/>
              <a:defRPr sz="3600" b="0">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21567"/>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332125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1252637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white bird with blue wings and a green branch in its beak&#10;&#10;Description automatically generated">
            <a:extLst>
              <a:ext uri="{FF2B5EF4-FFF2-40B4-BE49-F238E27FC236}">
                <a16:creationId xmlns:a16="http://schemas.microsoft.com/office/drawing/2014/main" id="{75BABC57-223F-73AD-EE5A-063B7F5ED8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36880" y="13663"/>
            <a:ext cx="5270238" cy="5270238"/>
          </a:xfrm>
          <a:prstGeom prst="rect">
            <a:avLst/>
          </a:prstGeom>
        </p:spPr>
      </p:pic>
      <p:sp>
        <p:nvSpPr>
          <p:cNvPr id="7" name="TextBox 6">
            <a:extLst>
              <a:ext uri="{FF2B5EF4-FFF2-40B4-BE49-F238E27FC236}">
                <a16:creationId xmlns:a16="http://schemas.microsoft.com/office/drawing/2014/main" id="{A89B31DD-49F4-C706-8998-22E902808E6A}"/>
              </a:ext>
            </a:extLst>
          </p:cNvPr>
          <p:cNvSpPr txBox="1"/>
          <p:nvPr userDrawn="1"/>
        </p:nvSpPr>
        <p:spPr>
          <a:xfrm>
            <a:off x="1178763" y="5283901"/>
            <a:ext cx="6786473" cy="1477328"/>
          </a:xfrm>
          <a:prstGeom prst="rect">
            <a:avLst/>
          </a:prstGeom>
          <a:noFill/>
        </p:spPr>
        <p:txBody>
          <a:bodyPr wrap="none" rtlCol="0">
            <a:spAutoFit/>
          </a:bodyPr>
          <a:lstStyle/>
          <a:p>
            <a:pPr algn="ctr"/>
            <a:r>
              <a:rPr lang="en-US" sz="4500" b="0" dirty="0">
                <a:effectLst/>
                <a:latin typeface="Verdana" panose="020B0604030504040204" pitchFamily="34" charset="0"/>
                <a:ea typeface="Verdana" panose="020B0604030504040204" pitchFamily="34" charset="0"/>
                <a:cs typeface="Verdana" panose="020B0604030504040204" pitchFamily="34" charset="0"/>
              </a:rPr>
              <a:t>Passing of the Peace / </a:t>
            </a:r>
          </a:p>
          <a:p>
            <a:pPr algn="ctr"/>
            <a:r>
              <a:rPr lang="en-US" sz="4500" b="0" dirty="0">
                <a:effectLst/>
                <a:latin typeface="Verdana" panose="020B0604030504040204" pitchFamily="34" charset="0"/>
                <a:ea typeface="Verdana" panose="020B0604030504040204" pitchFamily="34" charset="0"/>
                <a:cs typeface="Verdana" panose="020B0604030504040204" pitchFamily="34" charset="0"/>
              </a:rPr>
              <a:t>Meet &amp; Greet</a:t>
            </a:r>
          </a:p>
        </p:txBody>
      </p:sp>
    </p:spTree>
    <p:extLst>
      <p:ext uri="{BB962C8B-B14F-4D97-AF65-F5344CB8AC3E}">
        <p14:creationId xmlns:p14="http://schemas.microsoft.com/office/powerpoint/2010/main" val="80237873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289098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b="1"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739147"/>
            <a:ext cx="6839892" cy="1515172"/>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34271"/>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Tree>
    <p:extLst>
      <p:ext uri="{BB962C8B-B14F-4D97-AF65-F5344CB8AC3E}">
        <p14:creationId xmlns:p14="http://schemas.microsoft.com/office/powerpoint/2010/main" val="39874273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652727"/>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3652727"/>
            <a:ext cx="1654933" cy="646331"/>
          </a:xfrm>
          <a:prstGeom prst="rect">
            <a:avLst/>
          </a:prstGeom>
          <a:noFill/>
        </p:spPr>
        <p:txBody>
          <a:bodyPr wrap="square" rtlCol="0">
            <a:spAutoFit/>
          </a:bodyPr>
          <a:lstStyle/>
          <a:p>
            <a:r>
              <a:rPr lang="en-US" sz="3600" b="1" i="1" dirty="0">
                <a:solidFill>
                  <a:schemeClr val="accent1"/>
                </a:solidFill>
                <a:latin typeface="+mn-lt"/>
              </a:rPr>
              <a:t>People:</a:t>
            </a:r>
          </a:p>
        </p:txBody>
      </p:sp>
    </p:spTree>
    <p:extLst>
      <p:ext uri="{BB962C8B-B14F-4D97-AF65-F5344CB8AC3E}">
        <p14:creationId xmlns:p14="http://schemas.microsoft.com/office/powerpoint/2010/main" val="289552769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33025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pic>
        <p:nvPicPr>
          <p:cNvPr id="3" name="Picture 2" descr="A white dove flying over an open book&#10;&#10;AI-generated content may be incorrect.">
            <a:extLst>
              <a:ext uri="{FF2B5EF4-FFF2-40B4-BE49-F238E27FC236}">
                <a16:creationId xmlns:a16="http://schemas.microsoft.com/office/drawing/2014/main" id="{3D907368-4305-96A1-4351-31B08D20FF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4" name="TextBox 3">
            <a:extLst>
              <a:ext uri="{FF2B5EF4-FFF2-40B4-BE49-F238E27FC236}">
                <a16:creationId xmlns:a16="http://schemas.microsoft.com/office/drawing/2014/main" id="{57BB1F35-A4D6-2377-7F1D-5C6370515C30}"/>
              </a:ext>
            </a:extLst>
          </p:cNvPr>
          <p:cNvSpPr txBox="1"/>
          <p:nvPr userDrawn="1"/>
        </p:nvSpPr>
        <p:spPr>
          <a:xfrm>
            <a:off x="268356" y="3329609"/>
            <a:ext cx="8607287" cy="861774"/>
          </a:xfrm>
          <a:prstGeom prst="rect">
            <a:avLst/>
          </a:prstGeom>
          <a:solidFill>
            <a:schemeClr val="accent5">
              <a:lumMod val="20000"/>
              <a:lumOff val="80000"/>
            </a:schemeClr>
          </a:solidFill>
          <a:effectLst>
            <a:softEdge rad="63500"/>
          </a:effectLst>
        </p:spPr>
        <p:txBody>
          <a:bodyPr wrap="square" rtlCol="0">
            <a:spAutoFit/>
          </a:bodyPr>
          <a:lstStyle/>
          <a:p>
            <a:pPr algn="ctr"/>
            <a:r>
              <a:rPr lang="en-US" sz="5000" dirty="0">
                <a:latin typeface="Verdana" panose="020B0604030504040204" pitchFamily="34" charset="0"/>
                <a:ea typeface="Verdana" panose="020B0604030504040204" pitchFamily="34" charset="0"/>
                <a:cs typeface="Verdana" panose="020B0604030504040204" pitchFamily="34" charset="0"/>
              </a:rPr>
              <a:t>Pastoral Prayer</a:t>
            </a:r>
          </a:p>
        </p:txBody>
      </p:sp>
    </p:spTree>
    <p:extLst>
      <p:ext uri="{BB962C8B-B14F-4D97-AF65-F5344CB8AC3E}">
        <p14:creationId xmlns:p14="http://schemas.microsoft.com/office/powerpoint/2010/main" val="3360525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pic>
        <p:nvPicPr>
          <p:cNvPr id="4" name="Picture 3" descr="A child praying in front of a stained glass window&#10;&#10;AI-generated content may be incorrect.">
            <a:extLst>
              <a:ext uri="{FF2B5EF4-FFF2-40B4-BE49-F238E27FC236}">
                <a16:creationId xmlns:a16="http://schemas.microsoft.com/office/drawing/2014/main" id="{85936452-B3DC-6C30-4775-C020F13DCD94}"/>
              </a:ext>
            </a:extLst>
          </p:cNvPr>
          <p:cNvPicPr>
            <a:picLocks noChangeAspect="1"/>
          </p:cNvPicPr>
          <p:nvPr userDrawn="1"/>
        </p:nvPicPr>
        <p:blipFill>
          <a:blip r:embed="rId2">
            <a:alphaModFix amt="50000"/>
          </a:blip>
          <a:stretch>
            <a:fillRect/>
          </a:stretch>
        </p:blipFill>
        <p:spPr>
          <a:xfrm>
            <a:off x="0" y="0"/>
            <a:ext cx="9193693" cy="6862046"/>
          </a:xfrm>
          <a:prstGeom prst="rect">
            <a:avLst/>
          </a:prstGeom>
        </p:spPr>
      </p:pic>
      <p:sp>
        <p:nvSpPr>
          <p:cNvPr id="5" name="TextBox 4">
            <a:extLst>
              <a:ext uri="{FF2B5EF4-FFF2-40B4-BE49-F238E27FC236}">
                <a16:creationId xmlns:a16="http://schemas.microsoft.com/office/drawing/2014/main" id="{E7C6C296-4EB0-8C74-778E-9C960DEB4D9A}"/>
              </a:ext>
            </a:extLst>
          </p:cNvPr>
          <p:cNvSpPr txBox="1"/>
          <p:nvPr userDrawn="1"/>
        </p:nvSpPr>
        <p:spPr>
          <a:xfrm>
            <a:off x="-49696" y="549560"/>
            <a:ext cx="9243390" cy="1065869"/>
          </a:xfrm>
          <a:prstGeom prst="rect">
            <a:avLst/>
          </a:prstGeom>
          <a:solidFill>
            <a:schemeClr val="accent4">
              <a:lumMod val="40000"/>
              <a:lumOff val="60000"/>
            </a:schemeClr>
          </a:solidFill>
          <a:ln>
            <a:noFill/>
          </a:ln>
          <a:effectLst>
            <a:softEdge rad="63500"/>
          </a:effectLst>
        </p:spPr>
        <p:txBody>
          <a:bodyPr wrap="square">
            <a:spAutoFit/>
          </a:bodyPr>
          <a:lstStyle/>
          <a:p>
            <a:pPr algn="ctr" defTabSz="914400">
              <a:lnSpc>
                <a:spcPct val="150000"/>
              </a:lnSpc>
              <a:spcBef>
                <a:spcPct val="0"/>
              </a:spcBef>
              <a:spcAft>
                <a:spcPts val="600"/>
              </a:spcAft>
            </a:pPr>
            <a:r>
              <a:rPr lang="en-US" sz="4800" b="1" dirty="0">
                <a:solidFill>
                  <a:schemeClr val="tx1">
                    <a:lumMod val="75000"/>
                    <a:lumOff val="25000"/>
                  </a:schemeClr>
                </a:solidFill>
                <a:latin typeface="Georgia" panose="02040502050405020303" pitchFamily="18" charset="0"/>
                <a:ea typeface="+mj-ea"/>
                <a:cs typeface="+mj-cs"/>
              </a:rPr>
              <a:t>Young Disciples’ Message</a:t>
            </a:r>
          </a:p>
        </p:txBody>
      </p:sp>
    </p:spTree>
    <p:extLst>
      <p:ext uri="{BB962C8B-B14F-4D97-AF65-F5344CB8AC3E}">
        <p14:creationId xmlns:p14="http://schemas.microsoft.com/office/powerpoint/2010/main" val="123337444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44139-BDB3-628F-D954-5FE02B93E82F}"/>
              </a:ext>
            </a:extLst>
          </p:cNvPr>
          <p:cNvPicPr>
            <a:picLocks noChangeAspect="1"/>
          </p:cNvPicPr>
          <p:nvPr userDrawn="1"/>
        </p:nvPicPr>
        <p:blipFill>
          <a:blip r:embed="rId2"/>
          <a:stretch>
            <a:fillRect/>
          </a:stretch>
        </p:blipFill>
        <p:spPr>
          <a:xfrm>
            <a:off x="116557" y="94954"/>
            <a:ext cx="8910885" cy="6668091"/>
          </a:xfrm>
          <a:prstGeom prst="rect">
            <a:avLst/>
          </a:prstGeom>
        </p:spPr>
      </p:pic>
    </p:spTree>
    <p:extLst>
      <p:ext uri="{BB962C8B-B14F-4D97-AF65-F5344CB8AC3E}">
        <p14:creationId xmlns:p14="http://schemas.microsoft.com/office/powerpoint/2010/main" val="373491594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3" name="Picture 2" descr="A person kneeling in front of a stained glass window&#10;&#10;AI-generated content may be incorrect.">
            <a:extLst>
              <a:ext uri="{FF2B5EF4-FFF2-40B4-BE49-F238E27FC236}">
                <a16:creationId xmlns:a16="http://schemas.microsoft.com/office/drawing/2014/main" id="{5CF771C2-5C09-304F-F4D0-7F7F8DC26AE9}"/>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3843495" cy="6858000"/>
          </a:xfrm>
          <a:prstGeom prst="rect">
            <a:avLst/>
          </a:prstGeom>
        </p:spPr>
      </p:pic>
      <p:sp>
        <p:nvSpPr>
          <p:cNvPr id="4" name="TextBox 3">
            <a:extLst>
              <a:ext uri="{FF2B5EF4-FFF2-40B4-BE49-F238E27FC236}">
                <a16:creationId xmlns:a16="http://schemas.microsoft.com/office/drawing/2014/main" id="{C074D88C-AA14-CC42-4108-1A53DA7FB2BA}"/>
              </a:ext>
            </a:extLst>
          </p:cNvPr>
          <p:cNvSpPr txBox="1"/>
          <p:nvPr userDrawn="1"/>
        </p:nvSpPr>
        <p:spPr>
          <a:xfrm>
            <a:off x="3986374" y="1520785"/>
            <a:ext cx="4982965" cy="3816429"/>
          </a:xfrm>
          <a:prstGeom prst="rect">
            <a:avLst/>
          </a:prstGeom>
          <a:noFill/>
        </p:spPr>
        <p:txBody>
          <a:bodyPr wrap="square" rtlCol="0">
            <a:spAutoFit/>
          </a:bodyPr>
          <a:lstStyle/>
          <a:p>
            <a:pPr algn="ctr"/>
            <a:r>
              <a:rPr lang="en-US" sz="6600" b="1" dirty="0">
                <a:latin typeface="Verdana" panose="020B0604030504040204" pitchFamily="34" charset="0"/>
                <a:ea typeface="Verdana" panose="020B0604030504040204" pitchFamily="34" charset="0"/>
                <a:cs typeface="Verdana" panose="020B0604030504040204" pitchFamily="34" charset="0"/>
              </a:rPr>
              <a:t>Lord</a:t>
            </a:r>
            <a:r>
              <a:rPr lang="en-US" sz="5000" dirty="0">
                <a:latin typeface="Verdana" panose="020B0604030504040204" pitchFamily="34" charset="0"/>
                <a:ea typeface="Verdana" panose="020B0604030504040204" pitchFamily="34" charset="0"/>
                <a:cs typeface="Verdana" panose="020B0604030504040204" pitchFamily="34" charset="0"/>
              </a:rPr>
              <a:t>, </a:t>
            </a:r>
          </a:p>
          <a:p>
            <a:pPr algn="ctr"/>
            <a:r>
              <a:rPr lang="en-US" sz="4400" dirty="0">
                <a:latin typeface="Verdana" panose="020B0604030504040204" pitchFamily="34" charset="0"/>
                <a:ea typeface="Verdana" panose="020B0604030504040204" pitchFamily="34" charset="0"/>
                <a:cs typeface="Verdana" panose="020B0604030504040204" pitchFamily="34" charset="0"/>
              </a:rPr>
              <a:t>hear our prayers as we lift up to you, our joys and concerns. </a:t>
            </a:r>
          </a:p>
        </p:txBody>
      </p:sp>
      <p:sp>
        <p:nvSpPr>
          <p:cNvPr id="5" name="TextBox 4">
            <a:extLst>
              <a:ext uri="{FF2B5EF4-FFF2-40B4-BE49-F238E27FC236}">
                <a16:creationId xmlns:a16="http://schemas.microsoft.com/office/drawing/2014/main" id="{603471EC-4F7D-E4DD-3792-3B21978657DD}"/>
              </a:ext>
            </a:extLst>
          </p:cNvPr>
          <p:cNvSpPr txBox="1"/>
          <p:nvPr userDrawn="1"/>
        </p:nvSpPr>
        <p:spPr>
          <a:xfrm>
            <a:off x="3986374" y="111513"/>
            <a:ext cx="4982965" cy="553998"/>
          </a:xfrm>
          <a:prstGeom prst="rect">
            <a:avLst/>
          </a:prstGeom>
          <a:noFill/>
        </p:spPr>
        <p:txBody>
          <a:bodyPr wrap="square" rtlCol="0">
            <a:spAutoFit/>
          </a:bodyPr>
          <a:lstStyle/>
          <a:p>
            <a:pPr algn="ctr"/>
            <a:r>
              <a:rPr lang="en-US" sz="3000" b="1" dirty="0">
                <a:latin typeface="Verdana" panose="020B0604030504040204" pitchFamily="34" charset="0"/>
                <a:ea typeface="Verdana" panose="020B0604030504040204" pitchFamily="34" charset="0"/>
                <a:cs typeface="Verdana" panose="020B0604030504040204" pitchFamily="34" charset="0"/>
              </a:rPr>
              <a:t>Prayers of the People</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964973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20D6B17-431D-09AF-7CAE-0E8DE792099A}"/>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AA3781-E7B4-84A2-ADD6-D5C9210EFA5D}"/>
              </a:ext>
            </a:extLst>
          </p:cNvPr>
          <p:cNvSpPr txBox="1"/>
          <p:nvPr userDrawn="1"/>
        </p:nvSpPr>
        <p:spPr>
          <a:xfrm>
            <a:off x="493191" y="2690336"/>
            <a:ext cx="8157618" cy="1477328"/>
          </a:xfrm>
          <a:prstGeom prst="rect">
            <a:avLst/>
          </a:prstGeom>
          <a:solidFill>
            <a:srgbClr val="E7C6A1">
              <a:alpha val="78431"/>
            </a:srgbClr>
          </a:solid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9000" dirty="0">
                <a:latin typeface="Lucida Calligraphy" panose="03010101010101010101" pitchFamily="66" charset="77"/>
              </a:rPr>
              <a:t>Benediction</a:t>
            </a:r>
          </a:p>
        </p:txBody>
      </p:sp>
    </p:spTree>
    <p:extLst>
      <p:ext uri="{BB962C8B-B14F-4D97-AF65-F5344CB8AC3E}">
        <p14:creationId xmlns:p14="http://schemas.microsoft.com/office/powerpoint/2010/main" val="26290147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817092" y="858521"/>
            <a:ext cx="6839892" cy="1042605"/>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817091" y="2263450"/>
            <a:ext cx="6839892" cy="1227932"/>
          </a:xfrm>
        </p:spPr>
        <p:txBody>
          <a:bodyPr/>
          <a:lstStyle>
            <a:lvl1pPr marL="0" indent="0">
              <a:buFontTx/>
              <a:buNone/>
              <a:defRPr sz="3600" b="1">
                <a:latin typeface="Times" pitchFamily="2" charset="0"/>
              </a:defRPr>
            </a:lvl1pPr>
            <a:lvl2pPr marL="457200" indent="0">
              <a:buFontTx/>
              <a:buNone/>
              <a:defRPr/>
            </a:lvl2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86403"/>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187767" y="687402"/>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086318"/>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817091" y="3954817"/>
            <a:ext cx="6839892" cy="1144854"/>
          </a:xfrm>
        </p:spPr>
        <p:txBody>
          <a:bodyPr/>
          <a:lstStyle>
            <a:lvl1pPr marL="0" indent="0">
              <a:buFontTx/>
              <a:buNone/>
              <a:defRPr sz="3600" b="0">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162158" y="3769626"/>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11" name="TextBox 10">
            <a:extLst>
              <a:ext uri="{FF2B5EF4-FFF2-40B4-BE49-F238E27FC236}">
                <a16:creationId xmlns:a16="http://schemas.microsoft.com/office/drawing/2014/main" id="{8C43DFE7-A5BF-C885-30D9-4F979B7F59DF}"/>
              </a:ext>
            </a:extLst>
          </p:cNvPr>
          <p:cNvSpPr txBox="1"/>
          <p:nvPr userDrawn="1"/>
        </p:nvSpPr>
        <p:spPr>
          <a:xfrm>
            <a:off x="187767" y="5284862"/>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12" name="Text Placeholder 3">
            <a:extLst>
              <a:ext uri="{FF2B5EF4-FFF2-40B4-BE49-F238E27FC236}">
                <a16:creationId xmlns:a16="http://schemas.microsoft.com/office/drawing/2014/main" id="{6AC9C1CD-149D-2A1C-7A42-55C3FD66CE3C}"/>
              </a:ext>
            </a:extLst>
          </p:cNvPr>
          <p:cNvSpPr>
            <a:spLocks noGrp="1"/>
          </p:cNvSpPr>
          <p:nvPr>
            <p:ph type="body" sz="quarter" idx="14"/>
          </p:nvPr>
        </p:nvSpPr>
        <p:spPr>
          <a:xfrm>
            <a:off x="1817091" y="5423629"/>
            <a:ext cx="6839892" cy="122793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24881349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2" name="Picture 2" descr="2,300+ Communion Cup And Bread Stock Photos, Pictures &amp; Royalty-Free Images  - iStock | Crown of thorns">
            <a:extLst>
              <a:ext uri="{FF2B5EF4-FFF2-40B4-BE49-F238E27FC236}">
                <a16:creationId xmlns:a16="http://schemas.microsoft.com/office/drawing/2014/main" id="{FBF73CB9-8696-4BBA-D631-52CB7F999BDE}"/>
              </a:ext>
            </a:extLst>
          </p:cNvPr>
          <p:cNvPicPr>
            <a:picLocks noChangeAspect="1" noChangeArrowheads="1"/>
          </p:cNvPicPr>
          <p:nvPr userDrawn="1"/>
        </p:nvPicPr>
        <p:blipFill>
          <a:blip r:embed="rId2">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8C41E9-7BDB-AEC4-5613-172880AA0FE8}"/>
              </a:ext>
            </a:extLst>
          </p:cNvPr>
          <p:cNvSpPr txBox="1"/>
          <p:nvPr userDrawn="1"/>
        </p:nvSpPr>
        <p:spPr>
          <a:xfrm>
            <a:off x="92529" y="258901"/>
            <a:ext cx="8958942" cy="3170099"/>
          </a:xfrm>
          <a:prstGeom prst="rect">
            <a:avLst/>
          </a:prstGeom>
          <a:noFill/>
        </p:spPr>
        <p:txBody>
          <a:bodyPr wrap="square" rtlCol="0">
            <a:spAutoFit/>
          </a:bodyPr>
          <a:lstStyle/>
          <a:p>
            <a:pPr algn="ctr"/>
            <a:r>
              <a:rPr lang="en-US" sz="5000" dirty="0">
                <a:latin typeface="Lucida Calligraphy" panose="03010101010101010101" pitchFamily="66" charset="77"/>
              </a:rPr>
              <a:t>Breaking the Bread </a:t>
            </a:r>
          </a:p>
          <a:p>
            <a:pPr algn="ctr"/>
            <a:r>
              <a:rPr lang="en-US" sz="5000" dirty="0">
                <a:latin typeface="Lucida Calligraphy" panose="03010101010101010101" pitchFamily="66" charset="77"/>
              </a:rPr>
              <a:t>&amp;</a:t>
            </a:r>
          </a:p>
          <a:p>
            <a:pPr algn="ctr"/>
            <a:r>
              <a:rPr lang="en-US" sz="5000" dirty="0">
                <a:latin typeface="Lucida Calligraphy" panose="03010101010101010101" pitchFamily="66" charset="77"/>
              </a:rPr>
              <a:t> Giving the Bread and Cup </a:t>
            </a:r>
          </a:p>
        </p:txBody>
      </p:sp>
      <p:sp>
        <p:nvSpPr>
          <p:cNvPr id="4" name="TextBox 3">
            <a:extLst>
              <a:ext uri="{FF2B5EF4-FFF2-40B4-BE49-F238E27FC236}">
                <a16:creationId xmlns:a16="http://schemas.microsoft.com/office/drawing/2014/main" id="{33E2312D-BEA7-B898-EBB2-3F5612FFA4EA}"/>
              </a:ext>
            </a:extLst>
          </p:cNvPr>
          <p:cNvSpPr txBox="1"/>
          <p:nvPr userDrawn="1"/>
        </p:nvSpPr>
        <p:spPr>
          <a:xfrm>
            <a:off x="0" y="4174004"/>
            <a:ext cx="9144000" cy="1938992"/>
          </a:xfrm>
          <a:prstGeom prst="rect">
            <a:avLst/>
          </a:prstGeom>
          <a:noFill/>
        </p:spPr>
        <p:txBody>
          <a:bodyPr wrap="square">
            <a:spAutoFit/>
          </a:bodyPr>
          <a:lstStyle/>
          <a:p>
            <a:pPr algn="ctr"/>
            <a:r>
              <a:rPr lang="en-US" sz="3000" dirty="0">
                <a:latin typeface="Verdana" panose="020B0604030504040204" pitchFamily="34" charset="0"/>
                <a:ea typeface="Verdana" panose="020B0604030504040204" pitchFamily="34" charset="0"/>
                <a:cs typeface="Verdana" panose="020B0604030504040204" pitchFamily="34" charset="0"/>
              </a:rPr>
              <a:t>The body of Christ, given for you. </a:t>
            </a:r>
          </a:p>
          <a:p>
            <a:pPr algn="ctr"/>
            <a:r>
              <a:rPr lang="en-US" sz="3000" b="1" dirty="0">
                <a:latin typeface="Verdana" panose="020B0604030504040204" pitchFamily="34" charset="0"/>
                <a:ea typeface="Verdana" panose="020B0604030504040204" pitchFamily="34" charset="0"/>
                <a:cs typeface="Verdana" panose="020B0604030504040204" pitchFamily="34" charset="0"/>
              </a:rPr>
              <a:t>Amen. </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r>
              <a:rPr lang="en-US" sz="3000" dirty="0">
                <a:latin typeface="Verdana" panose="020B0604030504040204" pitchFamily="34" charset="0"/>
                <a:ea typeface="Verdana" panose="020B0604030504040204" pitchFamily="34" charset="0"/>
                <a:cs typeface="Verdana" panose="020B0604030504040204" pitchFamily="34" charset="0"/>
              </a:rPr>
              <a:t>The blood of Christ, given for you. </a:t>
            </a:r>
          </a:p>
          <a:p>
            <a:pPr algn="ctr"/>
            <a:r>
              <a:rPr lang="en-US" sz="3000" b="1" dirty="0">
                <a:latin typeface="Verdana" panose="020B0604030504040204" pitchFamily="34" charset="0"/>
                <a:ea typeface="Verdana" panose="020B0604030504040204" pitchFamily="34" charset="0"/>
                <a:cs typeface="Verdana" panose="020B0604030504040204" pitchFamily="34" charset="0"/>
              </a:rPr>
              <a:t>Amen. </a:t>
            </a:r>
          </a:p>
        </p:txBody>
      </p:sp>
    </p:spTree>
    <p:extLst>
      <p:ext uri="{BB962C8B-B14F-4D97-AF65-F5344CB8AC3E}">
        <p14:creationId xmlns:p14="http://schemas.microsoft.com/office/powerpoint/2010/main" val="116554037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Communion Prayer">
    <p:spTree>
      <p:nvGrpSpPr>
        <p:cNvPr id="1" name=""/>
        <p:cNvGrpSpPr/>
        <p:nvPr/>
      </p:nvGrpSpPr>
      <p:grpSpPr>
        <a:xfrm>
          <a:off x="0" y="0"/>
          <a:ext cx="0" cy="0"/>
          <a:chOff x="0" y="0"/>
          <a:chExt cx="0" cy="0"/>
        </a:xfrm>
      </p:grpSpPr>
      <p:pic>
        <p:nvPicPr>
          <p:cNvPr id="4" name="Picture 2" descr="2,300+ Communion Cup And Bread Stock Photos, Pictures &amp; Royalty-Free Images  - iStock | Crown of thorns">
            <a:extLst>
              <a:ext uri="{FF2B5EF4-FFF2-40B4-BE49-F238E27FC236}">
                <a16:creationId xmlns:a16="http://schemas.microsoft.com/office/drawing/2014/main" id="{61DB9338-98E2-E69D-3BD7-A53567A03CE5}"/>
              </a:ext>
            </a:extLst>
          </p:cNvPr>
          <p:cNvPicPr>
            <a:picLocks noChangeAspect="1" noChangeArrowheads="1"/>
          </p:cNvPicPr>
          <p:nvPr userDrawn="1"/>
        </p:nvPicPr>
        <p:blipFill>
          <a:blip r:embed="rId2">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64ADFB-2C9E-504B-3EF4-99EC01390515}"/>
              </a:ext>
            </a:extLst>
          </p:cNvPr>
          <p:cNvSpPr txBox="1"/>
          <p:nvPr userDrawn="1"/>
        </p:nvSpPr>
        <p:spPr>
          <a:xfrm>
            <a:off x="92529" y="271222"/>
            <a:ext cx="8958942" cy="861774"/>
          </a:xfrm>
          <a:prstGeom prst="rect">
            <a:avLst/>
          </a:prstGeom>
          <a:noFill/>
        </p:spPr>
        <p:txBody>
          <a:bodyPr wrap="square" rtlCol="0">
            <a:spAutoFit/>
          </a:bodyPr>
          <a:lstStyle/>
          <a:p>
            <a:pPr algn="ctr"/>
            <a:r>
              <a:rPr lang="en-US" sz="5000" dirty="0">
                <a:latin typeface="Lucida Calligraphy" panose="03010101010101010101" pitchFamily="66" charset="77"/>
              </a:rPr>
              <a:t>Prayer after Communion</a:t>
            </a:r>
          </a:p>
        </p:txBody>
      </p:sp>
      <p:sp>
        <p:nvSpPr>
          <p:cNvPr id="3" name="TextBox 2">
            <a:extLst>
              <a:ext uri="{FF2B5EF4-FFF2-40B4-BE49-F238E27FC236}">
                <a16:creationId xmlns:a16="http://schemas.microsoft.com/office/drawing/2014/main" id="{DF772910-6F65-59EE-AAC8-253F507A2A2F}"/>
              </a:ext>
            </a:extLst>
          </p:cNvPr>
          <p:cNvSpPr txBox="1"/>
          <p:nvPr userDrawn="1"/>
        </p:nvSpPr>
        <p:spPr>
          <a:xfrm>
            <a:off x="0" y="1336120"/>
            <a:ext cx="9144000" cy="5262979"/>
          </a:xfrm>
          <a:prstGeom prst="rect">
            <a:avLst/>
          </a:prstGeom>
          <a:noFill/>
        </p:spPr>
        <p:txBody>
          <a:bodyPr wrap="square">
            <a:spAutoFit/>
          </a:bodyPr>
          <a:lstStyle/>
          <a:p>
            <a:pPr algn="ctr"/>
            <a:r>
              <a:rPr lang="en-US" sz="4800" b="1" dirty="0"/>
              <a:t>Eternal God, we give you thanks for this holy mystery in which you have given yourself to us. Grant that we may go into the world in the strength of your Spirit, to give ourselves for others, in the name of Jesus Christ our Lord, Amen. </a:t>
            </a:r>
          </a:p>
        </p:txBody>
      </p:sp>
    </p:spTree>
    <p:extLst>
      <p:ext uri="{BB962C8B-B14F-4D97-AF65-F5344CB8AC3E}">
        <p14:creationId xmlns:p14="http://schemas.microsoft.com/office/powerpoint/2010/main" val="41407601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2782669"/>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278266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Tree>
    <p:extLst>
      <p:ext uri="{BB962C8B-B14F-4D97-AF65-F5344CB8AC3E}">
        <p14:creationId xmlns:p14="http://schemas.microsoft.com/office/powerpoint/2010/main" val="135411136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ening Prayer">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8E29F36-9E0B-97DA-61D8-7D822B004EB1}"/>
              </a:ext>
            </a:extLst>
          </p:cNvPr>
          <p:cNvSpPr>
            <a:spLocks noGrp="1"/>
          </p:cNvSpPr>
          <p:nvPr>
            <p:ph type="body" sz="quarter" idx="10"/>
          </p:nvPr>
        </p:nvSpPr>
        <p:spPr>
          <a:xfrm>
            <a:off x="158750" y="963613"/>
            <a:ext cx="5437188" cy="5715000"/>
          </a:xfrm>
        </p:spPr>
        <p:txBody>
          <a:bodyPr/>
          <a:lstStyle>
            <a:lvl1pPr marL="0" indent="0" algn="ctr">
              <a:buNone/>
              <a:defRPr sz="3800" b="1">
                <a:latin typeface="+mn-lt"/>
              </a:defRPr>
            </a:lvl1pPr>
          </a:lstStyle>
          <a:p>
            <a:pPr lvl="0"/>
            <a:r>
              <a:rPr lang="en-US" dirty="0"/>
              <a:t>Click to edit Master text styles</a:t>
            </a:r>
          </a:p>
        </p:txBody>
      </p:sp>
      <p:sp>
        <p:nvSpPr>
          <p:cNvPr id="11" name="TextBox 10">
            <a:extLst>
              <a:ext uri="{FF2B5EF4-FFF2-40B4-BE49-F238E27FC236}">
                <a16:creationId xmlns:a16="http://schemas.microsoft.com/office/drawing/2014/main" id="{964A4E7E-E56C-2A54-8579-13F77CDB44E3}"/>
              </a:ext>
            </a:extLst>
          </p:cNvPr>
          <p:cNvSpPr txBox="1"/>
          <p:nvPr userDrawn="1"/>
        </p:nvSpPr>
        <p:spPr>
          <a:xfrm>
            <a:off x="1853406" y="0"/>
            <a:ext cx="5437188" cy="769441"/>
          </a:xfrm>
          <a:prstGeom prst="rect">
            <a:avLst/>
          </a:prstGeom>
          <a:noFill/>
        </p:spPr>
        <p:txBody>
          <a:bodyPr wrap="square" rtlCol="0">
            <a:spAutoFit/>
          </a:bodyPr>
          <a:lstStyle/>
          <a:p>
            <a:pPr algn="ctr"/>
            <a:r>
              <a:rPr lang="en-US" sz="4400" b="1" dirty="0">
                <a:latin typeface="+mn-lt"/>
              </a:rPr>
              <a:t>OPENING PRAYER</a:t>
            </a:r>
          </a:p>
        </p:txBody>
      </p:sp>
      <p:pic>
        <p:nvPicPr>
          <p:cNvPr id="3" name="Picture 2" descr="A white roses and wood letters&#10;&#10;AI-generated content may be incorrect.">
            <a:extLst>
              <a:ext uri="{FF2B5EF4-FFF2-40B4-BE49-F238E27FC236}">
                <a16:creationId xmlns:a16="http://schemas.microsoft.com/office/drawing/2014/main" id="{0B5EC534-F13A-EADA-4F4F-9E430D669EAC}"/>
              </a:ext>
            </a:extLst>
          </p:cNvPr>
          <p:cNvPicPr>
            <a:picLocks noChangeAspect="1"/>
          </p:cNvPicPr>
          <p:nvPr userDrawn="1"/>
        </p:nvPicPr>
        <p:blipFill>
          <a:blip r:embed="rId2"/>
          <a:stretch>
            <a:fillRect/>
          </a:stretch>
        </p:blipFill>
        <p:spPr>
          <a:xfrm>
            <a:off x="5642327" y="963613"/>
            <a:ext cx="3524809" cy="5715000"/>
          </a:xfrm>
          <a:prstGeom prst="rect">
            <a:avLst/>
          </a:prstGeom>
        </p:spPr>
      </p:pic>
    </p:spTree>
    <p:extLst>
      <p:ext uri="{BB962C8B-B14F-4D97-AF65-F5344CB8AC3E}">
        <p14:creationId xmlns:p14="http://schemas.microsoft.com/office/powerpoint/2010/main" val="6003297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EA42F8-F502-CA40-A499-BAF51F08894E}" type="datetimeFigureOut">
              <a:rPr lang="en-US" smtClean="0"/>
              <a:t>5/13/26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7B89E0-00D2-6C40-8B00-2D506419E48F}" type="slidenum">
              <a:rPr lang="en-US" smtClean="0"/>
              <a:t>‹#›</a:t>
            </a:fld>
            <a:endParaRPr lang="en-US"/>
          </a:p>
        </p:txBody>
      </p:sp>
    </p:spTree>
    <p:extLst>
      <p:ext uri="{BB962C8B-B14F-4D97-AF65-F5344CB8AC3E}">
        <p14:creationId xmlns:p14="http://schemas.microsoft.com/office/powerpoint/2010/main" val="232149877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9A1B8-DB7E-EC7D-93A6-5CC06887DD86}"/>
              </a:ext>
            </a:extLst>
          </p:cNvPr>
          <p:cNvPicPr>
            <a:picLocks noChangeAspect="1"/>
          </p:cNvPicPr>
          <p:nvPr userDrawn="1"/>
        </p:nvPicPr>
        <p:blipFill>
          <a:blip r:embed="rId2"/>
          <a:stretch>
            <a:fillRect/>
          </a:stretch>
        </p:blipFill>
        <p:spPr>
          <a:xfrm>
            <a:off x="-1" y="0"/>
            <a:ext cx="9201875" cy="6858000"/>
          </a:xfrm>
          <a:prstGeom prst="rect">
            <a:avLst/>
          </a:prstGeom>
        </p:spPr>
      </p:pic>
    </p:spTree>
    <p:extLst>
      <p:ext uri="{BB962C8B-B14F-4D97-AF65-F5344CB8AC3E}">
        <p14:creationId xmlns:p14="http://schemas.microsoft.com/office/powerpoint/2010/main" val="15103528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D9AC5E-084D-AAE5-876A-C98E9F9124CF}"/>
              </a:ext>
            </a:extLst>
          </p:cNvPr>
          <p:cNvPicPr>
            <a:picLocks noChangeAspect="1"/>
          </p:cNvPicPr>
          <p:nvPr userDrawn="1"/>
        </p:nvPicPr>
        <p:blipFill>
          <a:blip r:embed="rId2"/>
          <a:stretch>
            <a:fillRect/>
          </a:stretch>
        </p:blipFill>
        <p:spPr>
          <a:xfrm>
            <a:off x="-1" y="-25782"/>
            <a:ext cx="9236468" cy="6883782"/>
          </a:xfrm>
          <a:prstGeom prst="rect">
            <a:avLst/>
          </a:prstGeom>
        </p:spPr>
      </p:pic>
    </p:spTree>
    <p:extLst>
      <p:ext uri="{BB962C8B-B14F-4D97-AF65-F5344CB8AC3E}">
        <p14:creationId xmlns:p14="http://schemas.microsoft.com/office/powerpoint/2010/main" val="6887714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074" name="Picture 2" descr="Graceful cherry blossom branches stretch across the frame, displaying clusters of delicate pink and white flowers in various stages of bloom. Cool morning light filters through the orchard, creating a fresh and peaceful atmosphere that celebrates spring's arrival. Backlit petals reveal translucent edges and soft textures, while some petals drift gently through the air, adding movement to the serene scene. The color palette features blush pink and cream petals against sage green new leaves and a pale blue sky backdrop. Sharp botanical details in the foreground gradually fade into soft bokeh, creating beautiful depth. Morning dew droplets cling to the delicate petal surfaces, enhancing the natural beauty. The composition captures the ephemeral nature of spring blossoms, symbolizing renewal, hope, and the inspiring beauty of nature's seasonal transformation.">
            <a:extLst>
              <a:ext uri="{FF2B5EF4-FFF2-40B4-BE49-F238E27FC236}">
                <a16:creationId xmlns:a16="http://schemas.microsoft.com/office/drawing/2014/main" id="{44B6B69F-B442-67F8-D862-B9862C74BAAF}"/>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9105" y="0"/>
            <a:ext cx="916220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FF8D1B-CF9A-FBAC-CC40-C8EED261323C}"/>
              </a:ext>
            </a:extLst>
          </p:cNvPr>
          <p:cNvSpPr txBox="1"/>
          <p:nvPr userDrawn="1"/>
        </p:nvSpPr>
        <p:spPr>
          <a:xfrm>
            <a:off x="0" y="1417519"/>
            <a:ext cx="9144000" cy="4830874"/>
          </a:xfrm>
          <a:prstGeom prst="rect">
            <a:avLst/>
          </a:prstGeom>
          <a:solidFill>
            <a:schemeClr val="accent4">
              <a:lumMod val="20000"/>
              <a:lumOff val="80000"/>
              <a:alpha val="73333"/>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150000"/>
              </a:lnSpc>
            </a:pPr>
            <a:r>
              <a:rPr lang="en-US" sz="3500" b="1"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Our Sunday service is live-streamed, and microphones pick up sound throughout the sanctuary. Recording begins at least 15 minutes before the service to include announcements.</a:t>
            </a:r>
          </a:p>
        </p:txBody>
      </p:sp>
      <p:sp>
        <p:nvSpPr>
          <p:cNvPr id="3" name="TextBox 2">
            <a:extLst>
              <a:ext uri="{FF2B5EF4-FFF2-40B4-BE49-F238E27FC236}">
                <a16:creationId xmlns:a16="http://schemas.microsoft.com/office/drawing/2014/main" id="{FBC178D4-389E-495F-80B9-166B1A0B7B11}"/>
              </a:ext>
            </a:extLst>
          </p:cNvPr>
          <p:cNvSpPr txBox="1"/>
          <p:nvPr userDrawn="1"/>
        </p:nvSpPr>
        <p:spPr>
          <a:xfrm>
            <a:off x="532614" y="354817"/>
            <a:ext cx="8078771" cy="707886"/>
          </a:xfrm>
          <a:prstGeom prst="rect">
            <a:avLst/>
          </a:prstGeom>
          <a:noFill/>
        </p:spPr>
        <p:txBody>
          <a:bodyPr wrap="square" rtlCol="0">
            <a:spAutoFit/>
          </a:bodyPr>
          <a:lstStyle/>
          <a:p>
            <a:pPr algn="ctr"/>
            <a:r>
              <a:rPr lang="en-US" sz="4000" b="1" dirty="0">
                <a:latin typeface="Verdana" panose="020B0604030504040204" pitchFamily="34" charset="0"/>
                <a:ea typeface="Verdana" panose="020B0604030504040204" pitchFamily="34" charset="0"/>
                <a:cs typeface="Verdana" panose="020B0604030504040204" pitchFamily="34" charset="0"/>
              </a:rPr>
              <a:t>FRIENDLY REMINDER</a:t>
            </a:r>
          </a:p>
        </p:txBody>
      </p:sp>
      <p:sp>
        <p:nvSpPr>
          <p:cNvPr id="4" name="Text Placeholder 2">
            <a:extLst>
              <a:ext uri="{FF2B5EF4-FFF2-40B4-BE49-F238E27FC236}">
                <a16:creationId xmlns:a16="http://schemas.microsoft.com/office/drawing/2014/main" id="{772C3D95-F378-6518-9DE9-A6139F558D31}"/>
              </a:ext>
            </a:extLst>
          </p:cNvPr>
          <p:cNvSpPr txBox="1">
            <a:spLocks/>
          </p:cNvSpPr>
          <p:nvPr userDrawn="1"/>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30601223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ayer For Illumina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47A343C-FDF4-C318-080A-5033139E45E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6752" y="21027"/>
            <a:ext cx="3127247" cy="6855209"/>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33A1C3-4090-FDC9-E731-3A788F433CB2}"/>
              </a:ext>
            </a:extLst>
          </p:cNvPr>
          <p:cNvSpPr txBox="1"/>
          <p:nvPr userDrawn="1"/>
        </p:nvSpPr>
        <p:spPr>
          <a:xfrm>
            <a:off x="122226" y="101157"/>
            <a:ext cx="6662621" cy="1323439"/>
          </a:xfrm>
          <a:prstGeom prst="rect">
            <a:avLst/>
          </a:prstGeom>
          <a:noFill/>
        </p:spPr>
        <p:txBody>
          <a:bodyPr wrap="square" rtlCol="0">
            <a:spAutoFit/>
          </a:bodyPr>
          <a:lstStyle/>
          <a:p>
            <a:pPr algn="ctr"/>
            <a:r>
              <a:rPr lang="en-US" sz="4000" b="1" dirty="0">
                <a:latin typeface="Georgia" panose="02040502050405020303" pitchFamily="18" charset="0"/>
                <a:ea typeface="Verdana" panose="020B0604030504040204" pitchFamily="34" charset="0"/>
                <a:cs typeface="Verdana" panose="020B0604030504040204" pitchFamily="34" charset="0"/>
              </a:rPr>
              <a:t>PRAYER FOR ILLUMINATION</a:t>
            </a:r>
          </a:p>
        </p:txBody>
      </p:sp>
      <p:sp>
        <p:nvSpPr>
          <p:cNvPr id="4" name="TextBox 3">
            <a:extLst>
              <a:ext uri="{FF2B5EF4-FFF2-40B4-BE49-F238E27FC236}">
                <a16:creationId xmlns:a16="http://schemas.microsoft.com/office/drawing/2014/main" id="{18B0E465-7E32-518F-9B40-D5E680FF8CEE}"/>
              </a:ext>
            </a:extLst>
          </p:cNvPr>
          <p:cNvSpPr txBox="1"/>
          <p:nvPr userDrawn="1"/>
        </p:nvSpPr>
        <p:spPr>
          <a:xfrm>
            <a:off x="30650" y="1378876"/>
            <a:ext cx="6461590"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fall afresh on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 fall afresh on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Melt me, mold me, fill me, use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p>
        </p:txBody>
      </p:sp>
    </p:spTree>
    <p:extLst>
      <p:ext uri="{BB962C8B-B14F-4D97-AF65-F5344CB8AC3E}">
        <p14:creationId xmlns:p14="http://schemas.microsoft.com/office/powerpoint/2010/main" val="19875890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rayer For Illumina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47A343C-FDF4-C318-080A-5033139E45E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6752" y="21027"/>
            <a:ext cx="3127247" cy="685520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42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1076" y="0"/>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348381"/>
            <a:ext cx="6839892" cy="151517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9" y="3161744"/>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24044950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549D70-06F0-5ABC-9E1F-3F5670F4C63C}"/>
              </a:ext>
            </a:extLst>
          </p:cNvPr>
          <p:cNvSpPr txBox="1"/>
          <p:nvPr userDrawn="1"/>
        </p:nvSpPr>
        <p:spPr>
          <a:xfrm>
            <a:off x="5398435" y="164171"/>
            <a:ext cx="3847850" cy="841670"/>
          </a:xfrm>
          <a:prstGeom prst="rect">
            <a:avLst/>
          </a:prstGeom>
        </p:spPr>
        <p:txBody>
          <a:bodyPr vert="horz" lIns="91440" tIns="45720" rIns="91440" bIns="45720" rtlCol="0">
            <a:noAutofit/>
          </a:bodyPr>
          <a:lstStyle/>
          <a:p>
            <a:pPr algn="ctr">
              <a:spcAft>
                <a:spcPts val="600"/>
              </a:spcAft>
            </a:pPr>
            <a:r>
              <a:rPr lang="en-US" sz="3600" b="1" dirty="0">
                <a:latin typeface="Verdana" panose="020B0604030504040204" pitchFamily="34" charset="0"/>
                <a:ea typeface="Verdana" panose="020B0604030504040204" pitchFamily="34" charset="0"/>
                <a:cs typeface="Verdana" panose="020B0604030504040204" pitchFamily="34" charset="0"/>
              </a:rPr>
              <a:t>PRELUDE</a:t>
            </a:r>
          </a:p>
          <a:p>
            <a:pPr algn="ctr">
              <a:spcAft>
                <a:spcPts val="600"/>
              </a:spcAft>
            </a:pP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5">
            <a:extLst>
              <a:ext uri="{FF2B5EF4-FFF2-40B4-BE49-F238E27FC236}">
                <a16:creationId xmlns:a16="http://schemas.microsoft.com/office/drawing/2014/main" id="{D483C4B2-7988-1F91-B147-BCF60F60C8DB}"/>
              </a:ext>
            </a:extLst>
          </p:cNvPr>
          <p:cNvSpPr>
            <a:spLocks noGrp="1"/>
          </p:cNvSpPr>
          <p:nvPr>
            <p:ph type="body" sz="quarter" idx="10" hasCustomPrompt="1"/>
          </p:nvPr>
        </p:nvSpPr>
        <p:spPr>
          <a:xfrm>
            <a:off x="5072698" y="1087755"/>
            <a:ext cx="3848100" cy="3879850"/>
          </a:xfrm>
        </p:spPr>
        <p:txBody>
          <a:bodyPr>
            <a:normAutofit/>
          </a:bodyPr>
          <a:lstStyle>
            <a:lvl1pPr marL="0" indent="0" algn="ctr">
              <a:lnSpc>
                <a:spcPct val="150000"/>
              </a:lnSpc>
              <a:buFontTx/>
              <a:buNone/>
              <a:defRPr sz="3000" i="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Pastor</a:t>
            </a:r>
          </a:p>
          <a:p>
            <a:pPr lvl="0"/>
            <a:endParaRPr lang="en-US" dirty="0"/>
          </a:p>
          <a:p>
            <a:pPr lvl="0"/>
            <a:r>
              <a:rPr lang="en-US" dirty="0"/>
              <a:t>Sunday</a:t>
            </a:r>
          </a:p>
          <a:p>
            <a:pPr lvl="0"/>
            <a:endParaRPr lang="en-US" dirty="0"/>
          </a:p>
          <a:p>
            <a:pPr lvl="0"/>
            <a:r>
              <a:rPr lang="en-US" dirty="0"/>
              <a:t>Date</a:t>
            </a:r>
          </a:p>
        </p:txBody>
      </p:sp>
      <p:sp>
        <p:nvSpPr>
          <p:cNvPr id="6" name="TextBox 5">
            <a:extLst>
              <a:ext uri="{FF2B5EF4-FFF2-40B4-BE49-F238E27FC236}">
                <a16:creationId xmlns:a16="http://schemas.microsoft.com/office/drawing/2014/main" id="{F883699D-D2EC-A64B-4D6E-9A2AD15C6EAB}"/>
              </a:ext>
            </a:extLst>
          </p:cNvPr>
          <p:cNvSpPr txBox="1"/>
          <p:nvPr userDrawn="1"/>
        </p:nvSpPr>
        <p:spPr>
          <a:xfrm>
            <a:off x="4560783" y="4967605"/>
            <a:ext cx="4871930" cy="1092607"/>
          </a:xfrm>
          <a:prstGeom prst="rect">
            <a:avLst/>
          </a:prstGeom>
          <a:noFill/>
        </p:spPr>
        <p:txBody>
          <a:bodyPr wrap="square">
            <a:spAutoFit/>
          </a:bodyPr>
          <a:lstStyle/>
          <a:p>
            <a:pPr algn="ctr">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CCLI License:</a:t>
            </a:r>
          </a:p>
          <a:p>
            <a:pPr algn="ctr">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3430384-01-1829</a:t>
            </a:r>
          </a:p>
        </p:txBody>
      </p:sp>
      <p:sp>
        <p:nvSpPr>
          <p:cNvPr id="5" name="Text Placeholder 2">
            <a:extLst>
              <a:ext uri="{FF2B5EF4-FFF2-40B4-BE49-F238E27FC236}">
                <a16:creationId xmlns:a16="http://schemas.microsoft.com/office/drawing/2014/main" id="{61ED2ED3-A146-EF11-DC2D-CE05F2947A47}"/>
              </a:ext>
            </a:extLst>
          </p:cNvPr>
          <p:cNvSpPr txBox="1">
            <a:spLocks/>
          </p:cNvSpPr>
          <p:nvPr userDrawn="1"/>
        </p:nvSpPr>
        <p:spPr>
          <a:xfrm>
            <a:off x="0" y="6492874"/>
            <a:ext cx="91440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115873893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2" descr="Radiant Christ&quot; Religious Stained Glass Window">
            <a:extLst>
              <a:ext uri="{FF2B5EF4-FFF2-40B4-BE49-F238E27FC236}">
                <a16:creationId xmlns:a16="http://schemas.microsoft.com/office/drawing/2014/main" id="{5E9159D1-49C4-17C2-7868-4A6005306DF7}"/>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82880" y="203381"/>
            <a:ext cx="3604962" cy="645123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04A630-2F22-1030-9F77-F97CF8CF1EE6}"/>
              </a:ext>
            </a:extLst>
          </p:cNvPr>
          <p:cNvSpPr txBox="1"/>
          <p:nvPr userDrawn="1"/>
        </p:nvSpPr>
        <p:spPr>
          <a:xfrm>
            <a:off x="4008405" y="1497702"/>
            <a:ext cx="4769835" cy="3862596"/>
          </a:xfrm>
          <a:prstGeom prst="rect">
            <a:avLst/>
          </a:prstGeom>
          <a:noFill/>
        </p:spPr>
        <p:txBody>
          <a:bodyPr wrap="square" rtlCol="0">
            <a:spAutoFit/>
          </a:bodyPr>
          <a:lstStyle/>
          <a:p>
            <a:pPr algn="ctr"/>
            <a:r>
              <a:rPr lang="en-US" sz="3500" dirty="0">
                <a:latin typeface="Verdana" panose="020B0604030504040204" pitchFamily="34" charset="0"/>
                <a:ea typeface="Verdana" panose="020B0604030504040204" pitchFamily="34" charset="0"/>
                <a:cs typeface="Verdana" panose="020B0604030504040204" pitchFamily="34" charset="0"/>
              </a:rPr>
              <a:t>WELCOME,</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ANNOUNCEMENTS,</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&amp;</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CELEBRATIONS</a:t>
            </a:r>
          </a:p>
        </p:txBody>
      </p:sp>
      <p:sp>
        <p:nvSpPr>
          <p:cNvPr id="4" name="Text Placeholder 2">
            <a:extLst>
              <a:ext uri="{FF2B5EF4-FFF2-40B4-BE49-F238E27FC236}">
                <a16:creationId xmlns:a16="http://schemas.microsoft.com/office/drawing/2014/main" id="{D64E92FD-AC50-5EA9-4BFF-F3944C35E10C}"/>
              </a:ext>
            </a:extLst>
          </p:cNvPr>
          <p:cNvSpPr txBox="1">
            <a:spLocks/>
          </p:cNvSpPr>
          <p:nvPr userDrawn="1"/>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53999734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4095672-0FCA-A244-1422-ECCD6A432B05}"/>
              </a:ext>
            </a:extLst>
          </p:cNvPr>
          <p:cNvSpPr txBox="1"/>
          <p:nvPr userDrawn="1"/>
        </p:nvSpPr>
        <p:spPr>
          <a:xfrm>
            <a:off x="822960" y="2574920"/>
            <a:ext cx="7498080" cy="1708160"/>
          </a:xfrm>
          <a:prstGeom prst="rect">
            <a:avLst/>
          </a:prstGeom>
          <a:noFill/>
        </p:spPr>
        <p:txBody>
          <a:bodyPr wrap="square">
            <a:spAutoFit/>
          </a:bodyPr>
          <a:lstStyle/>
          <a:p>
            <a:pPr algn="ctr"/>
            <a:r>
              <a:rPr lang="en-US" sz="3500" b="1" i="1" dirty="0">
                <a:latin typeface="Verdana" panose="020B0604030504040204" pitchFamily="34" charset="0"/>
                <a:ea typeface="Verdana" panose="020B0604030504040204" pitchFamily="34" charset="0"/>
                <a:cs typeface="Verdana" panose="020B0604030504040204" pitchFamily="34" charset="0"/>
              </a:rPr>
              <a:t>Please continue to stand as </a:t>
            </a:r>
          </a:p>
          <a:p>
            <a:pPr algn="ctr"/>
            <a:r>
              <a:rPr lang="en-US" sz="3500" b="1" i="1" dirty="0">
                <a:latin typeface="Verdana" panose="020B0604030504040204" pitchFamily="34" charset="0"/>
                <a:ea typeface="Verdana" panose="020B0604030504040204" pitchFamily="34" charset="0"/>
                <a:cs typeface="Verdana" panose="020B0604030504040204" pitchFamily="34" charset="0"/>
              </a:rPr>
              <a:t>you are able and comfortable. </a:t>
            </a:r>
            <a:endParaRPr lang="en-US" sz="3500"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79DB8BDE-ACAF-4FCD-726F-75757E748293}"/>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416300620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5769721"/>
          </a:xfrm>
          <a:prstGeom prst="rect">
            <a:avLst/>
          </a:prstGeom>
          <a:noFill/>
        </p:spPr>
        <p:txBody>
          <a:bodyPr wrap="square">
            <a:spAutoFit/>
          </a:bodyPr>
          <a:lstStyle/>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Christ our Lord invites to his table all who love him, who earnestly repent of their sin and seek to live in peace with one another.  </a:t>
            </a:r>
          </a:p>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Therefore, let us confess our sin before God and one another.</a:t>
            </a:r>
          </a:p>
          <a:p>
            <a:pPr algn="l">
              <a:lnSpc>
                <a:spcPct val="150000"/>
              </a:lnSpc>
              <a:spcAft>
                <a:spcPts val="600"/>
              </a:spcAft>
            </a:pP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l">
              <a:lnSpc>
                <a:spcPct val="150000"/>
              </a:lnSpc>
              <a:spcAft>
                <a:spcPts val="600"/>
              </a:spcAft>
            </a:pP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Leader:</a:t>
            </a:r>
          </a:p>
        </p:txBody>
      </p:sp>
      <p:sp>
        <p:nvSpPr>
          <p:cNvPr id="3" name="TextBox 2">
            <a:extLst>
              <a:ext uri="{FF2B5EF4-FFF2-40B4-BE49-F238E27FC236}">
                <a16:creationId xmlns:a16="http://schemas.microsoft.com/office/drawing/2014/main" id="{E1C9F0C7-8901-5FAF-B42C-08DD2420498E}"/>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1711577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79804"/>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3538405"/>
          </a:xfrm>
          <a:prstGeom prst="rect">
            <a:avLst/>
          </a:prstGeom>
          <a:noFill/>
        </p:spPr>
        <p:txBody>
          <a:bodyPr wrap="square">
            <a:spAutoFit/>
          </a:bodyPr>
          <a:lstStyle/>
          <a:p>
            <a:pPr marL="465138" indent="-454025">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Merciful God, we confess that we have not loved you with our whole heart.</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We have failed to be an obedient church.</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39C13B60-CFCA-4F5F-A12F-B252BB39214F}"/>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837267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4153958"/>
          </a:xfrm>
          <a:prstGeom prst="rect">
            <a:avLst/>
          </a:prstGeom>
          <a:noFill/>
        </p:spPr>
        <p:txBody>
          <a:bodyPr wrap="square">
            <a:spAutoFit/>
          </a:bodyPr>
          <a:lstStyle/>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We have not done your will, we have broken your law, we have rebelled against your love, we have not loved our neighbors, and we have not heard the cry of the needy.</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E08D9D9B-5D25-28B8-6411-88801064E1A0}"/>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209457658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3692293"/>
          </a:xfrm>
          <a:prstGeom prst="rect">
            <a:avLst/>
          </a:prstGeom>
          <a:noFill/>
        </p:spPr>
        <p:txBody>
          <a:bodyPr wrap="square">
            <a:spAutoFit/>
          </a:bodyPr>
          <a:lstStyle/>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Forgive us, we pray.</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Free us for joyful obedience,</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	through Jesus Christ our Lord.</a:t>
            </a:r>
          </a:p>
          <a:p>
            <a:pPr>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Amen.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42721AD0-6258-7527-0C71-CC94C8059743}"/>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541315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5028"/>
            <a:ext cx="6962017" cy="4307782"/>
          </a:xfrm>
          <a:prstGeom prst="rect">
            <a:avLst/>
          </a:prstGeom>
          <a:noFill/>
        </p:spPr>
        <p:txBody>
          <a:bodyPr wrap="square">
            <a:spAutoFit/>
          </a:bodyPr>
          <a:lstStyle/>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Hear the good news:</a:t>
            </a:r>
          </a:p>
          <a:p>
            <a:pPr marL="465138"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Christ died for us while we were yet sinners; that proves God’s love toward us.</a:t>
            </a:r>
          </a:p>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In the name of Jesus Christ, you are forgiven!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Leader:</a:t>
            </a:r>
          </a:p>
        </p:txBody>
      </p:sp>
      <p:sp>
        <p:nvSpPr>
          <p:cNvPr id="3" name="TextBox 2">
            <a:extLst>
              <a:ext uri="{FF2B5EF4-FFF2-40B4-BE49-F238E27FC236}">
                <a16:creationId xmlns:a16="http://schemas.microsoft.com/office/drawing/2014/main" id="{112895A5-9D85-5DE7-DF1D-5C19CE6BD5E9}"/>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58807248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1383969"/>
          </a:xfrm>
          <a:prstGeom prst="rect">
            <a:avLst/>
          </a:prstGeom>
          <a:noFill/>
        </p:spPr>
        <p:txBody>
          <a:bodyPr wrap="square">
            <a:spAutoFit/>
          </a:bodyPr>
          <a:lstStyle/>
          <a:p>
            <a:pPr algn="l">
              <a:lnSpc>
                <a:spcPct val="150000"/>
              </a:lnSpc>
              <a:spcAft>
                <a:spcPts val="600"/>
              </a:spcAft>
            </a:pPr>
            <a:r>
              <a:rPr lang="en-US" sz="3000" b="1" dirty="0">
                <a:solidFill>
                  <a:schemeClr val="tx1"/>
                </a:solidFill>
                <a:latin typeface="Verdana" panose="020B0604030504040204" pitchFamily="34" charset="0"/>
                <a:ea typeface="Verdana" panose="020B0604030504040204" pitchFamily="34" charset="0"/>
                <a:cs typeface="Verdana" panose="020B0604030504040204" pitchFamily="34" charset="0"/>
              </a:rPr>
              <a:t>In the name of Jesus Christ, you are forgiven.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4" name="TextBox 3">
            <a:extLst>
              <a:ext uri="{FF2B5EF4-FFF2-40B4-BE49-F238E27FC236}">
                <a16:creationId xmlns:a16="http://schemas.microsoft.com/office/drawing/2014/main" id="{D477B4A1-A68C-8F62-1A34-70A866E6E548}"/>
              </a:ext>
            </a:extLst>
          </p:cNvPr>
          <p:cNvSpPr txBox="1"/>
          <p:nvPr userDrawn="1"/>
        </p:nvSpPr>
        <p:spPr>
          <a:xfrm>
            <a:off x="1786696" y="4173343"/>
            <a:ext cx="7002339" cy="691471"/>
          </a:xfrm>
          <a:prstGeom prst="rect">
            <a:avLst/>
          </a:prstGeom>
          <a:noFill/>
        </p:spPr>
        <p:txBody>
          <a:bodyPr wrap="square">
            <a:spAutoFit/>
          </a:bodyPr>
          <a:lstStyle/>
          <a:p>
            <a:pPr algn="l">
              <a:lnSpc>
                <a:spcPct val="150000"/>
              </a:lnSpc>
              <a:spcAft>
                <a:spcPts val="600"/>
              </a:spcAft>
            </a:pPr>
            <a:r>
              <a:rPr lang="en-US" sz="3000" b="1" dirty="0">
                <a:solidFill>
                  <a:schemeClr val="tx1"/>
                </a:solidFill>
                <a:latin typeface="Verdana" panose="020B0604030504040204" pitchFamily="34" charset="0"/>
                <a:ea typeface="Verdana" panose="020B0604030504040204" pitchFamily="34" charset="0"/>
                <a:cs typeface="Verdana" panose="020B0604030504040204" pitchFamily="34" charset="0"/>
              </a:rPr>
              <a:t>Glory to God. Amen</a:t>
            </a:r>
          </a:p>
        </p:txBody>
      </p:sp>
      <p:sp>
        <p:nvSpPr>
          <p:cNvPr id="6" name="TextBox 5">
            <a:extLst>
              <a:ext uri="{FF2B5EF4-FFF2-40B4-BE49-F238E27FC236}">
                <a16:creationId xmlns:a16="http://schemas.microsoft.com/office/drawing/2014/main" id="{FB9D41F7-DB80-6757-ED69-69E49B21071A}"/>
              </a:ext>
            </a:extLst>
          </p:cNvPr>
          <p:cNvSpPr txBox="1"/>
          <p:nvPr userDrawn="1"/>
        </p:nvSpPr>
        <p:spPr>
          <a:xfrm>
            <a:off x="131763" y="4218997"/>
            <a:ext cx="1654933" cy="646331"/>
          </a:xfrm>
          <a:prstGeom prst="rect">
            <a:avLst/>
          </a:prstGeom>
          <a:noFill/>
        </p:spPr>
        <p:txBody>
          <a:bodyPr wrap="square" rtlCol="0">
            <a:spAutoFit/>
          </a:bodyPr>
          <a:lstStyle/>
          <a:p>
            <a:pPr algn="r"/>
            <a:r>
              <a:rPr lang="en-US" sz="3600" i="1" dirty="0">
                <a:solidFill>
                  <a:schemeClr val="accent1"/>
                </a:solidFill>
                <a:latin typeface="Times" pitchFamily="2" charset="0"/>
              </a:rPr>
              <a:t>All:</a:t>
            </a:r>
          </a:p>
        </p:txBody>
      </p:sp>
      <p:sp>
        <p:nvSpPr>
          <p:cNvPr id="7" name="TextBox 6">
            <a:extLst>
              <a:ext uri="{FF2B5EF4-FFF2-40B4-BE49-F238E27FC236}">
                <a16:creationId xmlns:a16="http://schemas.microsoft.com/office/drawing/2014/main" id="{9FE122B5-250D-4427-9D3B-6E5030C484F9}"/>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4561624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392057" y="202840"/>
            <a:ext cx="8358809" cy="769441"/>
          </a:xfrm>
          <a:prstGeom prst="rect">
            <a:avLst/>
          </a:prstGeom>
          <a:noFill/>
        </p:spPr>
        <p:txBody>
          <a:bodyPr wrap="square" rtlCol="0">
            <a:spAutoFit/>
          </a:bodyPr>
          <a:lstStyle/>
          <a:p>
            <a:pPr algn="ctr"/>
            <a:r>
              <a:rPr lang="en-US" sz="4400" dirty="0">
                <a:latin typeface="Times" pitchFamily="2" charset="0"/>
              </a:rPr>
              <a:t>CONFESSION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392057" y="1272821"/>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2" y="3060131"/>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3" y="4847442"/>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12" name="Text Placeholder 11">
            <a:extLst>
              <a:ext uri="{FF2B5EF4-FFF2-40B4-BE49-F238E27FC236}">
                <a16:creationId xmlns:a16="http://schemas.microsoft.com/office/drawing/2014/main" id="{8F80E45A-9197-B9C1-04AA-80DCF428DD3C}"/>
              </a:ext>
            </a:extLst>
          </p:cNvPr>
          <p:cNvSpPr>
            <a:spLocks noGrp="1"/>
          </p:cNvSpPr>
          <p:nvPr>
            <p:ph type="body" sz="quarter" idx="10" hasCustomPrompt="1"/>
          </p:nvPr>
        </p:nvSpPr>
        <p:spPr>
          <a:xfrm>
            <a:off x="2244724" y="306013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3" name="Text Placeholder 11">
            <a:extLst>
              <a:ext uri="{FF2B5EF4-FFF2-40B4-BE49-F238E27FC236}">
                <a16:creationId xmlns:a16="http://schemas.microsoft.com/office/drawing/2014/main" id="{3C39C256-8641-E8A3-F9F2-708BF57D90AD}"/>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4" name="Text Placeholder 11">
            <a:extLst>
              <a:ext uri="{FF2B5EF4-FFF2-40B4-BE49-F238E27FC236}">
                <a16:creationId xmlns:a16="http://schemas.microsoft.com/office/drawing/2014/main" id="{898B7BC2-5CC5-9CE7-26BB-799759299501}"/>
              </a:ext>
            </a:extLst>
          </p:cNvPr>
          <p:cNvSpPr>
            <a:spLocks noGrp="1"/>
          </p:cNvSpPr>
          <p:nvPr>
            <p:ph type="body" sz="quarter" idx="12" hasCustomPrompt="1"/>
          </p:nvPr>
        </p:nvSpPr>
        <p:spPr>
          <a:xfrm>
            <a:off x="2244724" y="4847442"/>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4393083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all to Worship Responses">
    <p:spTree>
      <p:nvGrpSpPr>
        <p:cNvPr id="1" name=""/>
        <p:cNvGrpSpPr/>
        <p:nvPr/>
      </p:nvGrpSpPr>
      <p:grpSpPr>
        <a:xfrm>
          <a:off x="0" y="0"/>
          <a:ext cx="0" cy="0"/>
          <a:chOff x="0" y="0"/>
          <a:chExt cx="0" cy="0"/>
        </a:xfrm>
      </p:grpSpPr>
      <p:pic>
        <p:nvPicPr>
          <p:cNvPr id="1026" name="Picture 2" descr="Free A Bible with Flowers Near Green Leaves Stock Photo">
            <a:extLst>
              <a:ext uri="{FF2B5EF4-FFF2-40B4-BE49-F238E27FC236}">
                <a16:creationId xmlns:a16="http://schemas.microsoft.com/office/drawing/2014/main" id="{A1BC112E-F95E-DE6E-C085-E0910EFE366F}"/>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187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289098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273255" y="58438"/>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739147"/>
            <a:ext cx="6839892" cy="1515172"/>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21567"/>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58046991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CONFESSION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8" y="1214206"/>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41301" y="4351133"/>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9" name="Text Placeholder 11">
            <a:extLst>
              <a:ext uri="{FF2B5EF4-FFF2-40B4-BE49-F238E27FC236}">
                <a16:creationId xmlns:a16="http://schemas.microsoft.com/office/drawing/2014/main" id="{C6D5B93D-0B9C-A5FA-7824-B970D37A7319}"/>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0" name="Text Placeholder 11">
            <a:extLst>
              <a:ext uri="{FF2B5EF4-FFF2-40B4-BE49-F238E27FC236}">
                <a16:creationId xmlns:a16="http://schemas.microsoft.com/office/drawing/2014/main" id="{3F13B1AB-014D-ED8F-DF6C-58D4638E531E}"/>
              </a:ext>
            </a:extLst>
          </p:cNvPr>
          <p:cNvSpPr>
            <a:spLocks noGrp="1"/>
          </p:cNvSpPr>
          <p:nvPr>
            <p:ph type="body" sz="quarter" idx="12" hasCustomPrompt="1"/>
          </p:nvPr>
        </p:nvSpPr>
        <p:spPr>
          <a:xfrm>
            <a:off x="2244724" y="4231495"/>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05517300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11" name="Text Box 5">
            <a:extLst>
              <a:ext uri="{FF2B5EF4-FFF2-40B4-BE49-F238E27FC236}">
                <a16:creationId xmlns:a16="http://schemas.microsoft.com/office/drawing/2014/main" id="{718070E2-DB1F-428E-AFB2-9BE9D92205B1}"/>
              </a:ext>
            </a:extLst>
          </p:cNvPr>
          <p:cNvSpPr txBox="1">
            <a:spLocks noChangeArrowheads="1"/>
          </p:cNvSpPr>
          <p:nvPr userDrawn="1"/>
        </p:nvSpPr>
        <p:spPr bwMode="auto">
          <a:xfrm>
            <a:off x="424932" y="2192379"/>
            <a:ext cx="8294135"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68313" algn="l"/>
                <a:tab pos="914400" algn="l"/>
                <a:tab pos="1382713" algn="l"/>
              </a:tabLst>
              <a:defRPr sz="5000" b="1">
                <a:solidFill>
                  <a:schemeClr val="tx1"/>
                </a:solidFill>
                <a:latin typeface="Tahoma" panose="020B0604030504040204" pitchFamily="34" charset="0"/>
              </a:defRPr>
            </a:lvl1pPr>
            <a:lvl2pPr marL="742950" indent="-285750" eaLnBrk="0" hangingPunct="0">
              <a:tabLst>
                <a:tab pos="468313" algn="l"/>
                <a:tab pos="914400" algn="l"/>
                <a:tab pos="1382713" algn="l"/>
              </a:tabLst>
              <a:defRPr sz="5000" b="1">
                <a:solidFill>
                  <a:schemeClr val="tx1"/>
                </a:solidFill>
                <a:latin typeface="Tahoma" panose="020B0604030504040204" pitchFamily="34" charset="0"/>
              </a:defRPr>
            </a:lvl2pPr>
            <a:lvl3pPr marL="1143000" indent="-228600" eaLnBrk="0" hangingPunct="0">
              <a:tabLst>
                <a:tab pos="468313" algn="l"/>
                <a:tab pos="914400" algn="l"/>
                <a:tab pos="1382713" algn="l"/>
              </a:tabLst>
              <a:defRPr sz="5000" b="1">
                <a:solidFill>
                  <a:schemeClr val="tx1"/>
                </a:solidFill>
                <a:latin typeface="Tahoma" panose="020B0604030504040204" pitchFamily="34" charset="0"/>
              </a:defRPr>
            </a:lvl3pPr>
            <a:lvl4pPr marL="1600200" indent="-228600" eaLnBrk="0" hangingPunct="0">
              <a:tabLst>
                <a:tab pos="468313" algn="l"/>
                <a:tab pos="914400" algn="l"/>
                <a:tab pos="1382713" algn="l"/>
              </a:tabLst>
              <a:defRPr sz="5000" b="1">
                <a:solidFill>
                  <a:schemeClr val="tx1"/>
                </a:solidFill>
                <a:latin typeface="Tahoma" panose="020B0604030504040204" pitchFamily="34" charset="0"/>
              </a:defRPr>
            </a:lvl4pPr>
            <a:lvl5pPr marL="2057400" indent="-228600" eaLnBrk="0" hangingPunct="0">
              <a:tabLst>
                <a:tab pos="468313"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God,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Father Almighty,</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creator of heaven and earth.</a:t>
            </a:r>
          </a:p>
        </p:txBody>
      </p:sp>
    </p:spTree>
    <p:extLst>
      <p:ext uri="{BB962C8B-B14F-4D97-AF65-F5344CB8AC3E}">
        <p14:creationId xmlns:p14="http://schemas.microsoft.com/office/powerpoint/2010/main" val="3012857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3">
            <a:extLst>
              <a:ext uri="{FF2B5EF4-FFF2-40B4-BE49-F238E27FC236}">
                <a16:creationId xmlns:a16="http://schemas.microsoft.com/office/drawing/2014/main" id="{6F176364-353A-01AD-2BD6-9C059CE5F138}"/>
              </a:ext>
            </a:extLst>
          </p:cNvPr>
          <p:cNvSpPr txBox="1">
            <a:spLocks noChangeArrowheads="1"/>
          </p:cNvSpPr>
          <p:nvPr userDrawn="1"/>
        </p:nvSpPr>
        <p:spPr bwMode="auto">
          <a:xfrm>
            <a:off x="162560" y="1361382"/>
            <a:ext cx="8818880" cy="413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Jesus Christ,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his only Son, our Lord,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who was conceived by the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Holy Spirit,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born of the Virgin Mary,</a:t>
            </a:r>
          </a:p>
        </p:txBody>
      </p:sp>
    </p:spTree>
    <p:extLst>
      <p:ext uri="{BB962C8B-B14F-4D97-AF65-F5344CB8AC3E}">
        <p14:creationId xmlns:p14="http://schemas.microsoft.com/office/powerpoint/2010/main" val="266599379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3" name="Text Box 2">
            <a:extLst>
              <a:ext uri="{FF2B5EF4-FFF2-40B4-BE49-F238E27FC236}">
                <a16:creationId xmlns:a16="http://schemas.microsoft.com/office/drawing/2014/main" id="{E7B4CA69-424B-011A-0B6E-6BD50F7086B0}"/>
              </a:ext>
            </a:extLst>
          </p:cNvPr>
          <p:cNvSpPr txBox="1">
            <a:spLocks noChangeArrowheads="1"/>
          </p:cNvSpPr>
          <p:nvPr userDrawn="1"/>
        </p:nvSpPr>
        <p:spPr bwMode="auto">
          <a:xfrm>
            <a:off x="319477" y="1776881"/>
            <a:ext cx="8505045" cy="330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suffered under Pontius Pilate,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was crucified, died,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and was buried;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he descended to the dead.</a:t>
            </a:r>
          </a:p>
        </p:txBody>
      </p:sp>
    </p:spTree>
    <p:extLst>
      <p:ext uri="{BB962C8B-B14F-4D97-AF65-F5344CB8AC3E}">
        <p14:creationId xmlns:p14="http://schemas.microsoft.com/office/powerpoint/2010/main" val="73464348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2">
            <a:extLst>
              <a:ext uri="{FF2B5EF4-FFF2-40B4-BE49-F238E27FC236}">
                <a16:creationId xmlns:a16="http://schemas.microsoft.com/office/drawing/2014/main" id="{5D9EC98E-A9F5-A58E-CBDA-0834DB1CAEBE}"/>
              </a:ext>
            </a:extLst>
          </p:cNvPr>
          <p:cNvSpPr txBox="1">
            <a:spLocks noChangeArrowheads="1"/>
          </p:cNvSpPr>
          <p:nvPr userDrawn="1"/>
        </p:nvSpPr>
        <p:spPr bwMode="auto">
          <a:xfrm>
            <a:off x="254000" y="1776881"/>
            <a:ext cx="8636000" cy="330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On the third day he rose again;</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he ascended into heaven,</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is seated at the right hand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of the Father,</a:t>
            </a:r>
          </a:p>
        </p:txBody>
      </p:sp>
    </p:spTree>
    <p:extLst>
      <p:ext uri="{BB962C8B-B14F-4D97-AF65-F5344CB8AC3E}">
        <p14:creationId xmlns:p14="http://schemas.microsoft.com/office/powerpoint/2010/main" val="37935043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2">
            <a:extLst>
              <a:ext uri="{FF2B5EF4-FFF2-40B4-BE49-F238E27FC236}">
                <a16:creationId xmlns:a16="http://schemas.microsoft.com/office/drawing/2014/main" id="{5D9EC98E-A9F5-A58E-CBDA-0834DB1CAEBE}"/>
              </a:ext>
            </a:extLst>
          </p:cNvPr>
          <p:cNvSpPr txBox="1">
            <a:spLocks noChangeArrowheads="1"/>
          </p:cNvSpPr>
          <p:nvPr userDrawn="1"/>
        </p:nvSpPr>
        <p:spPr bwMode="auto">
          <a:xfrm>
            <a:off x="201953" y="1222883"/>
            <a:ext cx="8740093" cy="441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and will come again to judge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living and the dead.</a:t>
            </a:r>
          </a:p>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the Holy Spirit,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holy catholic church,</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communion of saints, </a:t>
            </a:r>
          </a:p>
        </p:txBody>
      </p:sp>
    </p:spTree>
    <p:extLst>
      <p:ext uri="{BB962C8B-B14F-4D97-AF65-F5344CB8AC3E}">
        <p14:creationId xmlns:p14="http://schemas.microsoft.com/office/powerpoint/2010/main" val="275648768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3" name="Text Box 2">
            <a:extLst>
              <a:ext uri="{FF2B5EF4-FFF2-40B4-BE49-F238E27FC236}">
                <a16:creationId xmlns:a16="http://schemas.microsoft.com/office/drawing/2014/main" id="{C8A6BA15-C1E4-A16C-671D-AE32919D3FB1}"/>
              </a:ext>
            </a:extLst>
          </p:cNvPr>
          <p:cNvSpPr txBox="1">
            <a:spLocks noChangeArrowheads="1"/>
          </p:cNvSpPr>
          <p:nvPr userDrawn="1"/>
        </p:nvSpPr>
        <p:spPr bwMode="auto">
          <a:xfrm>
            <a:off x="339170" y="2192379"/>
            <a:ext cx="8465660"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the forgiveness of sins,</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resurrection of the body</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and the life everlasting. Amen.</a:t>
            </a:r>
          </a:p>
        </p:txBody>
      </p:sp>
    </p:spTree>
    <p:extLst>
      <p:ext uri="{BB962C8B-B14F-4D97-AF65-F5344CB8AC3E}">
        <p14:creationId xmlns:p14="http://schemas.microsoft.com/office/powerpoint/2010/main" val="24200495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reaking Bread &amp; Giving C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11094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454038"/>
            <a:ext cx="7477759" cy="4846391"/>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We believe in one God, the Father, the Almighty, maker of heaven and earth, of all that is, seen and unseen. We believe in one Lord, Jesus Christ, the only Son of God, eternally begotten of the Father, God from God, Light from Light, true God from</a:t>
            </a:r>
          </a:p>
        </p:txBody>
      </p:sp>
      <p:sp>
        <p:nvSpPr>
          <p:cNvPr id="2" name="TextBox 1">
            <a:extLst>
              <a:ext uri="{FF2B5EF4-FFF2-40B4-BE49-F238E27FC236}">
                <a16:creationId xmlns:a16="http://schemas.microsoft.com/office/drawing/2014/main" id="{01019B05-26BC-83DF-2BE9-22FEF1F35D1E}"/>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904309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FD2392-6A1C-1140-581B-1D779148BFFE}"/>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
        <p:nvSpPr>
          <p:cNvPr id="8" name="TextBox 7">
            <a:extLst>
              <a:ext uri="{FF2B5EF4-FFF2-40B4-BE49-F238E27FC236}">
                <a16:creationId xmlns:a16="http://schemas.microsoft.com/office/drawing/2014/main" id="{E22A1D83-110E-7EE1-9F81-182626677611}"/>
              </a:ext>
            </a:extLst>
          </p:cNvPr>
          <p:cNvSpPr txBox="1"/>
          <p:nvPr userDrawn="1"/>
        </p:nvSpPr>
        <p:spPr>
          <a:xfrm>
            <a:off x="833120" y="1422749"/>
            <a:ext cx="7477759" cy="5538889"/>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true God, begotten, not made, of one Being with the Father; through him all things were made. For us and for our salvation he came down from heaven, was incarnate of the Holy Spirit and the Virgin Mary and became truly human. For our sake he was</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8129728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all to Worship Responses">
    <p:spTree>
      <p:nvGrpSpPr>
        <p:cNvPr id="1" name=""/>
        <p:cNvGrpSpPr/>
        <p:nvPr/>
      </p:nvGrpSpPr>
      <p:grpSpPr>
        <a:xfrm>
          <a:off x="0" y="0"/>
          <a:ext cx="0" cy="0"/>
          <a:chOff x="0" y="0"/>
          <a:chExt cx="0" cy="0"/>
        </a:xfrm>
      </p:grpSpPr>
      <p:pic>
        <p:nvPicPr>
          <p:cNvPr id="13" name="Picture 2" descr="Free A Bible with Flowers Near Green Leaves Stock Photo">
            <a:extLst>
              <a:ext uri="{FF2B5EF4-FFF2-40B4-BE49-F238E27FC236}">
                <a16:creationId xmlns:a16="http://schemas.microsoft.com/office/drawing/2014/main" id="{ED192F8C-F076-DDEA-2346-1F40A88EAD4F}"/>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1082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817092" y="858521"/>
            <a:ext cx="6839892" cy="1042605"/>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817091" y="2263450"/>
            <a:ext cx="6839892" cy="122793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6" y="94610"/>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187767" y="687402"/>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086318"/>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817091" y="3954817"/>
            <a:ext cx="6839892" cy="1144854"/>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162158" y="3769626"/>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11" name="TextBox 10">
            <a:extLst>
              <a:ext uri="{FF2B5EF4-FFF2-40B4-BE49-F238E27FC236}">
                <a16:creationId xmlns:a16="http://schemas.microsoft.com/office/drawing/2014/main" id="{8C43DFE7-A5BF-C885-30D9-4F979B7F59DF}"/>
              </a:ext>
            </a:extLst>
          </p:cNvPr>
          <p:cNvSpPr txBox="1"/>
          <p:nvPr userDrawn="1"/>
        </p:nvSpPr>
        <p:spPr>
          <a:xfrm>
            <a:off x="187767" y="5284862"/>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12" name="Text Placeholder 3">
            <a:extLst>
              <a:ext uri="{FF2B5EF4-FFF2-40B4-BE49-F238E27FC236}">
                <a16:creationId xmlns:a16="http://schemas.microsoft.com/office/drawing/2014/main" id="{6AC9C1CD-149D-2A1C-7A42-55C3FD66CE3C}"/>
              </a:ext>
            </a:extLst>
          </p:cNvPr>
          <p:cNvSpPr>
            <a:spLocks noGrp="1"/>
          </p:cNvSpPr>
          <p:nvPr>
            <p:ph type="body" sz="quarter" idx="14"/>
          </p:nvPr>
        </p:nvSpPr>
        <p:spPr>
          <a:xfrm>
            <a:off x="1817091" y="5423629"/>
            <a:ext cx="6839892" cy="122793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120034474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422749"/>
            <a:ext cx="7477759" cy="5538889"/>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crucified under Pontius Pilate; he suffered death and was buried. On the third day he rose again in accordance with the Scriptures; he ascended into heaven and is seated at the right hand of the Father. He will come again in glory to judge the living and </a:t>
            </a:r>
          </a:p>
        </p:txBody>
      </p:sp>
      <p:sp>
        <p:nvSpPr>
          <p:cNvPr id="2" name="TextBox 1">
            <a:extLst>
              <a:ext uri="{FF2B5EF4-FFF2-40B4-BE49-F238E27FC236}">
                <a16:creationId xmlns:a16="http://schemas.microsoft.com/office/drawing/2014/main" id="{C92B5CF7-776C-6CE4-415A-A39E5C280644}"/>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93143132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545171"/>
            <a:ext cx="7477759" cy="4846391"/>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the dead, and his kingdom will have no end. We believe in the Holy Spirit, the Lord, the giver of life, who proceeds from the Father and the Son, who with the Father and the Son is worshiped and glorified, who has spoken through the prophets.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CC0A49FB-2A68-788D-496A-BCB3F0B12FC1}"/>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2995926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807021"/>
            <a:ext cx="7477759" cy="4153894"/>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We believe in the one holy catholic and apostolic church. We acknowledge one baptism for the forgiveness of sins. We look for the resurrection of the dead, and the life of the world to come. Amen.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97424767-4C8C-F76D-A58D-8EBE6B805098}"/>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22657306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1531231" y="2159966"/>
            <a:ext cx="6081537" cy="2538067"/>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I believe in God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the Father Almighty,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maker of heaven and earth;</a:t>
            </a:r>
          </a:p>
        </p:txBody>
      </p:sp>
      <p:sp>
        <p:nvSpPr>
          <p:cNvPr id="3" name="TextBox 2">
            <a:extLst>
              <a:ext uri="{FF2B5EF4-FFF2-40B4-BE49-F238E27FC236}">
                <a16:creationId xmlns:a16="http://schemas.microsoft.com/office/drawing/2014/main" id="{32C1F092-86F7-2F5F-5D64-39FA81A31F9B}"/>
              </a:ext>
            </a:extLst>
          </p:cNvPr>
          <p:cNvSpPr txBox="1"/>
          <p:nvPr userDrawn="1"/>
        </p:nvSpPr>
        <p:spPr>
          <a:xfrm>
            <a:off x="140328" y="748824"/>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1274630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398421" y="1355118"/>
            <a:ext cx="8347157" cy="5308056"/>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And in Jesus Christ</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his only Son our Lord: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who was conceived by the		Holy Spirit,</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born of the Virgin Mary,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suffered under Pontius Pilate,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was crucified, dead, and buried;</a:t>
            </a:r>
          </a:p>
        </p:txBody>
      </p:sp>
      <p:sp>
        <p:nvSpPr>
          <p:cNvPr id="3" name="TextBox 2">
            <a:extLst>
              <a:ext uri="{FF2B5EF4-FFF2-40B4-BE49-F238E27FC236}">
                <a16:creationId xmlns:a16="http://schemas.microsoft.com/office/drawing/2014/main" id="{5ECEF324-9EF9-C0E2-3529-A2437C0A9BA1}"/>
              </a:ext>
            </a:extLst>
          </p:cNvPr>
          <p:cNvSpPr txBox="1"/>
          <p:nvPr userDrawn="1"/>
        </p:nvSpPr>
        <p:spPr>
          <a:xfrm>
            <a:off x="171811" y="682639"/>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1650013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3">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4" cy="769441"/>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66040" y="1513035"/>
            <a:ext cx="9011920" cy="4846391"/>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the third day he rose from the dead;</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he ascended into heaven,</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and </a:t>
            </a:r>
            <a:r>
              <a:rPr lang="en-US" altLang="en-US" sz="3000" b="0" dirty="0" err="1">
                <a:solidFill>
                  <a:schemeClr val="tx1"/>
                </a:solidFill>
                <a:latin typeface="Verdana" panose="020B0604030504040204" pitchFamily="34" charset="0"/>
                <a:ea typeface="Verdana" panose="020B0604030504040204" pitchFamily="34" charset="0"/>
                <a:cs typeface="Verdana" panose="020B0604030504040204" pitchFamily="34" charset="0"/>
              </a:rPr>
              <a:t>sitteth</a:t>
            </a: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at the right hand of God the Father Almighty;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from thence he shall come to judge the quick and the dead.</a:t>
            </a:r>
          </a:p>
        </p:txBody>
      </p:sp>
      <p:sp>
        <p:nvSpPr>
          <p:cNvPr id="3" name="TextBox 2">
            <a:extLst>
              <a:ext uri="{FF2B5EF4-FFF2-40B4-BE49-F238E27FC236}">
                <a16:creationId xmlns:a16="http://schemas.microsoft.com/office/drawing/2014/main" id="{9E54259B-8C8A-064A-CE93-53534CAFD644}"/>
              </a:ext>
            </a:extLst>
          </p:cNvPr>
          <p:cNvSpPr txBox="1"/>
          <p:nvPr userDrawn="1"/>
        </p:nvSpPr>
        <p:spPr>
          <a:xfrm>
            <a:off x="172016" y="771906"/>
            <a:ext cx="4744016"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68693406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4">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66040" y="1838963"/>
            <a:ext cx="9011920" cy="4153894"/>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I believe in the Holy Spirit,</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holy catholic church,</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communion of saints,</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forgiveness of sins,</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resurrection of the body,</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and the life everlasting. Amen.</a:t>
            </a:r>
          </a:p>
        </p:txBody>
      </p:sp>
      <p:sp>
        <p:nvSpPr>
          <p:cNvPr id="3" name="TextBox 2">
            <a:extLst>
              <a:ext uri="{FF2B5EF4-FFF2-40B4-BE49-F238E27FC236}">
                <a16:creationId xmlns:a16="http://schemas.microsoft.com/office/drawing/2014/main" id="{D677D783-11CD-D544-2ABC-581B4242F298}"/>
              </a:ext>
            </a:extLst>
          </p:cNvPr>
          <p:cNvSpPr txBox="1"/>
          <p:nvPr userDrawn="1"/>
        </p:nvSpPr>
        <p:spPr>
          <a:xfrm>
            <a:off x="176543" y="680477"/>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3824666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Great Thanksgivin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168E92-A468-6EAD-7FDB-D24EFD1FE9BE}"/>
              </a:ext>
            </a:extLst>
          </p:cNvPr>
          <p:cNvSpPr txBox="1"/>
          <p:nvPr userDrawn="1"/>
        </p:nvSpPr>
        <p:spPr>
          <a:xfrm>
            <a:off x="13855" y="1764490"/>
            <a:ext cx="9130145"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The Lord be with you.</a:t>
            </a:r>
          </a:p>
        </p:txBody>
      </p:sp>
      <p:sp>
        <p:nvSpPr>
          <p:cNvPr id="10" name="TextBox 9">
            <a:extLst>
              <a:ext uri="{FF2B5EF4-FFF2-40B4-BE49-F238E27FC236}">
                <a16:creationId xmlns:a16="http://schemas.microsoft.com/office/drawing/2014/main" id="{370202C6-4012-A501-B6FD-D4A30D91017C}"/>
              </a:ext>
            </a:extLst>
          </p:cNvPr>
          <p:cNvSpPr txBox="1"/>
          <p:nvPr userDrawn="1"/>
        </p:nvSpPr>
        <p:spPr>
          <a:xfrm>
            <a:off x="-13856" y="2585720"/>
            <a:ext cx="9144001"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And also with you.</a:t>
            </a:r>
          </a:p>
        </p:txBody>
      </p:sp>
      <p:sp>
        <p:nvSpPr>
          <p:cNvPr id="2" name="TextBox 1">
            <a:extLst>
              <a:ext uri="{FF2B5EF4-FFF2-40B4-BE49-F238E27FC236}">
                <a16:creationId xmlns:a16="http://schemas.microsoft.com/office/drawing/2014/main" id="{AB5C3947-817E-422E-B51B-8CBE2938300F}"/>
              </a:ext>
            </a:extLst>
          </p:cNvPr>
          <p:cNvSpPr txBox="1"/>
          <p:nvPr userDrawn="1"/>
        </p:nvSpPr>
        <p:spPr>
          <a:xfrm>
            <a:off x="-6928" y="3406950"/>
            <a:ext cx="9130144"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Lift up your hearts.</a:t>
            </a:r>
          </a:p>
        </p:txBody>
      </p:sp>
      <p:sp>
        <p:nvSpPr>
          <p:cNvPr id="3" name="TextBox 2">
            <a:extLst>
              <a:ext uri="{FF2B5EF4-FFF2-40B4-BE49-F238E27FC236}">
                <a16:creationId xmlns:a16="http://schemas.microsoft.com/office/drawing/2014/main" id="{B96EAABD-8FA5-C968-2E77-947A85B3878C}"/>
              </a:ext>
            </a:extLst>
          </p:cNvPr>
          <p:cNvSpPr txBox="1"/>
          <p:nvPr userDrawn="1"/>
        </p:nvSpPr>
        <p:spPr>
          <a:xfrm>
            <a:off x="0" y="4228180"/>
            <a:ext cx="9130145"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We lift them up to the Lord.</a:t>
            </a:r>
          </a:p>
        </p:txBody>
      </p:sp>
      <p:sp>
        <p:nvSpPr>
          <p:cNvPr id="6" name="TextBox 5">
            <a:extLst>
              <a:ext uri="{FF2B5EF4-FFF2-40B4-BE49-F238E27FC236}">
                <a16:creationId xmlns:a16="http://schemas.microsoft.com/office/drawing/2014/main" id="{D5DCCABA-2703-7DE3-ADDD-4613D94A406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57973232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Great Thanksgivin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71FCEA-33EA-E6AA-8F53-B753346CC1B3}"/>
              </a:ext>
            </a:extLst>
          </p:cNvPr>
          <p:cNvSpPr txBox="1"/>
          <p:nvPr userDrawn="1"/>
        </p:nvSpPr>
        <p:spPr>
          <a:xfrm>
            <a:off x="0" y="1925386"/>
            <a:ext cx="9130145"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Let us give thanks to the </a:t>
            </a:r>
          </a:p>
          <a:p>
            <a:pPr algn="ctr"/>
            <a:r>
              <a:rPr lang="en-US" sz="4000" dirty="0">
                <a:latin typeface="Verdana" panose="020B0604030504040204" pitchFamily="34" charset="0"/>
                <a:ea typeface="Verdana" panose="020B0604030504040204" pitchFamily="34" charset="0"/>
                <a:cs typeface="Verdana" panose="020B0604030504040204" pitchFamily="34" charset="0"/>
              </a:rPr>
              <a:t>Lord our God.</a:t>
            </a:r>
          </a:p>
        </p:txBody>
      </p:sp>
      <p:sp>
        <p:nvSpPr>
          <p:cNvPr id="5" name="TextBox 4">
            <a:extLst>
              <a:ext uri="{FF2B5EF4-FFF2-40B4-BE49-F238E27FC236}">
                <a16:creationId xmlns:a16="http://schemas.microsoft.com/office/drawing/2014/main" id="{5CBD4657-B973-9F0A-6818-1E1AE045689F}"/>
              </a:ext>
            </a:extLst>
          </p:cNvPr>
          <p:cNvSpPr txBox="1"/>
          <p:nvPr userDrawn="1"/>
        </p:nvSpPr>
        <p:spPr>
          <a:xfrm>
            <a:off x="0" y="3609176"/>
            <a:ext cx="9144000"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It is right to give thanks and praise.</a:t>
            </a:r>
          </a:p>
        </p:txBody>
      </p:sp>
      <p:sp>
        <p:nvSpPr>
          <p:cNvPr id="7" name="TextBox 6">
            <a:extLst>
              <a:ext uri="{FF2B5EF4-FFF2-40B4-BE49-F238E27FC236}">
                <a16:creationId xmlns:a16="http://schemas.microsoft.com/office/drawing/2014/main" id="{8D7AADD0-14E9-CE52-B9CE-753BB2B129F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7178497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Great Thanksgiv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2308324"/>
          </a:xfrm>
          <a:prstGeom prst="rect">
            <a:avLst/>
          </a:prstGeom>
          <a:noFill/>
        </p:spPr>
        <p:txBody>
          <a:bodyPr wrap="square" rtlCol="0">
            <a:spAutoFit/>
          </a:bodyPr>
          <a:lstStyle/>
          <a:p>
            <a:pPr algn="ctr"/>
            <a:r>
              <a:rPr lang="en-U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It is right, and a good and joyful thing, always and everywhere to give thanks to you Almighty God, creator of heaven and earth</a:t>
            </a:r>
            <a:r>
              <a:rPr lang="is-IS" sz="3600" dirty="0">
                <a:latin typeface="Verdana" panose="020B0604030504040204" pitchFamily="34" charset="0"/>
                <a:ea typeface="Verdana" panose="020B0604030504040204" pitchFamily="34" charset="0"/>
                <a:cs typeface="Verdana" panose="020B0604030504040204" pitchFamily="34" charset="0"/>
              </a:rPr>
              <a:t>...</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F651AE5C-DAEF-3358-7738-A094587C2FE2}"/>
              </a:ext>
            </a:extLst>
          </p:cNvPr>
          <p:cNvSpPr txBox="1"/>
          <p:nvPr userDrawn="1"/>
        </p:nvSpPr>
        <p:spPr>
          <a:xfrm>
            <a:off x="-6928" y="3995406"/>
            <a:ext cx="9130145" cy="2308324"/>
          </a:xfrm>
          <a:prstGeom prst="rect">
            <a:avLst/>
          </a:prstGeom>
          <a:noFill/>
        </p:spPr>
        <p:txBody>
          <a:bodyPr wrap="square" rtlCol="0">
            <a:spAutoFit/>
          </a:bodyPr>
          <a:lstStyle/>
          <a:p>
            <a:pPr algn="ctr"/>
            <a:r>
              <a:rPr lang="is-IS" sz="3600" dirty="0">
                <a:latin typeface="Verdana" panose="020B0604030504040204" pitchFamily="34" charset="0"/>
                <a:ea typeface="Verdana" panose="020B0604030504040204" pitchFamily="34" charset="0"/>
                <a:cs typeface="Verdana" panose="020B0604030504040204" pitchFamily="34" charset="0"/>
              </a:rPr>
              <a:t>and so, with your people on earth and all the company of heaven we praise your name and join their unending hymn:</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13DD2CD6-3FF8-C7A1-1C23-D974C3E1669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0754907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2094689" y="4974807"/>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30338" y="4974807"/>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117572795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LT 3">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51AE5C-DAEF-3358-7738-A094587C2FE2}"/>
              </a:ext>
            </a:extLst>
          </p:cNvPr>
          <p:cNvSpPr txBox="1"/>
          <p:nvPr userDrawn="1"/>
        </p:nvSpPr>
        <p:spPr>
          <a:xfrm>
            <a:off x="6927" y="1578928"/>
            <a:ext cx="9130145" cy="47089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Ruth and David,</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the priests and the prophets,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Mary and Joseph,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the apostles and the martyrs,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our mothers and our fathers,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our children to all generations.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is-IS" sz="3000" dirty="0">
              <a:latin typeface="Verdana" panose="020B0604030504040204" pitchFamily="34" charset="0"/>
              <a:ea typeface="Verdana" panose="020B0604030504040204" pitchFamily="34" charset="0"/>
              <a:cs typeface="Verdana" panose="020B0604030504040204" pitchFamily="34" charset="0"/>
            </a:endParaRPr>
          </a:p>
          <a:p>
            <a:pPr algn="ctr"/>
            <a:r>
              <a:rPr lang="is-IS" sz="3000" dirty="0">
                <a:latin typeface="Verdana" panose="020B0604030504040204" pitchFamily="34" charset="0"/>
                <a:ea typeface="Verdana" panose="020B0604030504040204" pitchFamily="34" charset="0"/>
                <a:cs typeface="Verdana" panose="020B0604030504040204" pitchFamily="34" charset="0"/>
              </a:rPr>
              <a:t>And so, with your people on earth and all the company of heaven we praise your name and join their unending hymn:</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13DD2CD6-3FF8-C7A1-1C23-D974C3E1669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6734059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Thanksgivin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56CCEA-1FBC-75B9-6F36-3CFDAE8B9BF4}"/>
              </a:ext>
            </a:extLst>
          </p:cNvPr>
          <p:cNvSpPr txBox="1"/>
          <p:nvPr userDrawn="1"/>
        </p:nvSpPr>
        <p:spPr>
          <a:xfrm>
            <a:off x="2273993" y="794434"/>
            <a:ext cx="4582160"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i="1" dirty="0">
                <a:latin typeface="Times New Roman" charset="0"/>
                <a:ea typeface="Times New Roman" charset="0"/>
                <a:cs typeface="Times New Roman" charset="0"/>
              </a:rPr>
              <a:t>TFWS 2257 (sung)</a:t>
            </a:r>
            <a:endParaRPr lang="en-US" sz="4000" i="1" dirty="0"/>
          </a:p>
        </p:txBody>
      </p:sp>
      <p:sp>
        <p:nvSpPr>
          <p:cNvPr id="6" name="TextBox 5">
            <a:extLst>
              <a:ext uri="{FF2B5EF4-FFF2-40B4-BE49-F238E27FC236}">
                <a16:creationId xmlns:a16="http://schemas.microsoft.com/office/drawing/2014/main" id="{654FE350-C20B-5EC6-00BB-D760F79758AA}"/>
              </a:ext>
            </a:extLst>
          </p:cNvPr>
          <p:cNvSpPr txBox="1"/>
          <p:nvPr userDrawn="1"/>
        </p:nvSpPr>
        <p:spPr>
          <a:xfrm>
            <a:off x="13855" y="1790114"/>
            <a:ext cx="9130145" cy="5478423"/>
          </a:xfrm>
          <a:prstGeom prst="rect">
            <a:avLst/>
          </a:prstGeom>
          <a:noFill/>
        </p:spPr>
        <p:txBody>
          <a:bodyPr wrap="square" rtlCol="0">
            <a:spAutoFit/>
          </a:bodyPr>
          <a:lstStyle/>
          <a:p>
            <a:pPr algn="ctr"/>
            <a:r>
              <a:rPr lang="en-US" sz="35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All</a:t>
            </a:r>
            <a:r>
              <a:rPr lang="en-US" sz="3500" b="1" dirty="0">
                <a:latin typeface="Verdana" panose="020B0604030504040204" pitchFamily="34" charset="0"/>
                <a:ea typeface="Verdana" panose="020B0604030504040204" pitchFamily="34" charset="0"/>
                <a:cs typeface="Verdana" panose="020B0604030504040204" pitchFamily="34" charset="0"/>
              </a:rPr>
              <a:t>: Holy, holy, holy Lord;</a:t>
            </a:r>
          </a:p>
          <a:p>
            <a:pPr algn="ctr"/>
            <a:r>
              <a:rPr lang="en-US" sz="3500" b="1" dirty="0">
                <a:latin typeface="Verdana" panose="020B0604030504040204" pitchFamily="34" charset="0"/>
                <a:ea typeface="Verdana" panose="020B0604030504040204" pitchFamily="34" charset="0"/>
                <a:cs typeface="Verdana" panose="020B0604030504040204" pitchFamily="34" charset="0"/>
              </a:rPr>
              <a:t>God of power and might.</a:t>
            </a:r>
          </a:p>
          <a:p>
            <a:pPr algn="ctr"/>
            <a:r>
              <a:rPr lang="en-US" sz="3500" b="1" dirty="0">
                <a:latin typeface="Verdana" panose="020B0604030504040204" pitchFamily="34" charset="0"/>
                <a:ea typeface="Verdana" panose="020B0604030504040204" pitchFamily="34" charset="0"/>
                <a:cs typeface="Verdana" panose="020B0604030504040204" pitchFamily="34" charset="0"/>
              </a:rPr>
              <a:t>Heaven and earth</a:t>
            </a:r>
          </a:p>
          <a:p>
            <a:pPr algn="ctr"/>
            <a:r>
              <a:rPr lang="en-US" sz="3500" b="1" dirty="0">
                <a:latin typeface="Verdana" panose="020B0604030504040204" pitchFamily="34" charset="0"/>
                <a:ea typeface="Verdana" panose="020B0604030504040204" pitchFamily="34" charset="0"/>
                <a:cs typeface="Verdana" panose="020B0604030504040204" pitchFamily="34" charset="0"/>
              </a:rPr>
              <a:t>are full of your glory.</a:t>
            </a:r>
          </a:p>
          <a:p>
            <a:pPr algn="ctr"/>
            <a:endParaRPr lang="en-US" sz="3500" b="1" dirty="0">
              <a:latin typeface="Verdana" panose="020B0604030504040204" pitchFamily="34" charset="0"/>
              <a:ea typeface="Verdana" panose="020B0604030504040204" pitchFamily="34" charset="0"/>
              <a:cs typeface="Verdana" panose="020B0604030504040204" pitchFamily="34" charset="0"/>
            </a:endParaRPr>
          </a:p>
          <a:p>
            <a:pPr algn="ctr"/>
            <a:r>
              <a:rPr lang="en-US" sz="3500" b="1" dirty="0">
                <a:latin typeface="Verdana" panose="020B0604030504040204" pitchFamily="34" charset="0"/>
                <a:ea typeface="Verdana" panose="020B0604030504040204" pitchFamily="34" charset="0"/>
                <a:cs typeface="Verdana" panose="020B0604030504040204" pitchFamily="34" charset="0"/>
              </a:rPr>
              <a:t>Hosanna in the highest. </a:t>
            </a:r>
          </a:p>
          <a:p>
            <a:pPr algn="ctr"/>
            <a:r>
              <a:rPr lang="en-US" sz="3500" b="1" dirty="0">
                <a:latin typeface="Verdana" panose="020B0604030504040204" pitchFamily="34" charset="0"/>
                <a:ea typeface="Verdana" panose="020B0604030504040204" pitchFamily="34" charset="0"/>
                <a:cs typeface="Verdana" panose="020B0604030504040204" pitchFamily="34" charset="0"/>
              </a:rPr>
              <a:t>Blessed is he who comes in the name of the Lord. Hosanna in the highest. </a:t>
            </a:r>
          </a:p>
          <a:p>
            <a:pPr algn="ctr"/>
            <a:endParaRPr lang="en-US" sz="3500" b="1"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5F2CDDE9-5647-0553-8A62-66E46997B481}"/>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endParaRPr lang="en-US" sz="45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63308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 Thanksgiv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4524315"/>
          </a:xfrm>
          <a:prstGeom prst="rect">
            <a:avLst/>
          </a:prstGeom>
          <a:noFill/>
        </p:spPr>
        <p:txBody>
          <a:bodyPr wrap="square" rtlCol="0">
            <a:spAutoFit/>
          </a:bodyPr>
          <a:lstStyle/>
          <a:p>
            <a:pPr algn="ctr"/>
            <a:r>
              <a:rPr lang="en-U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Holy are you, and blessed </a:t>
            </a:r>
          </a:p>
          <a:p>
            <a:pPr algn="ctr"/>
            <a:r>
              <a:rPr lang="is-IS" sz="3600" dirty="0">
                <a:latin typeface="Verdana" panose="020B0604030504040204" pitchFamily="34" charset="0"/>
                <a:ea typeface="Verdana" panose="020B0604030504040204" pitchFamily="34" charset="0"/>
                <a:cs typeface="Verdana" panose="020B0604030504040204" pitchFamily="34" charset="0"/>
              </a:rPr>
              <a:t>is your Son Jesus Christ...</a:t>
            </a:r>
          </a:p>
          <a:p>
            <a:pPr algn="ctr"/>
            <a:r>
              <a:rPr lang="is-IS" sz="3600" dirty="0">
                <a:latin typeface="Verdana" panose="020B0604030504040204" pitchFamily="34" charset="0"/>
                <a:ea typeface="Verdana" panose="020B0604030504040204" pitchFamily="34" charset="0"/>
                <a:cs typeface="Verdana" panose="020B0604030504040204" pitchFamily="34" charset="0"/>
              </a:rPr>
              <a:t>By the baptism of his suffering, death and resurrection you gave birth to your church, delivered us from slavery to sin and death, and made with us a new covenant by water and the Spirit. </a:t>
            </a:r>
          </a:p>
          <a:p>
            <a:pPr algn="ct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0EED8F7E-9D20-7B53-36E6-F20E53E56747}"/>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277465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3416320"/>
          </a:xfrm>
          <a:prstGeom prst="rect">
            <a:avLst/>
          </a:prstGeom>
          <a:noFill/>
        </p:spPr>
        <p:txBody>
          <a:bodyPr wrap="square" rtlCol="0">
            <a:spAutoFit/>
          </a:bodyPr>
          <a:lstStyle/>
          <a:p>
            <a:pPr algn="ctr"/>
            <a:r>
              <a:rPr lang="is-I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On the night in which he gave himself up for us, he took bread, gave thanks to you, broke the bread, gave it to his disciples, and said: “Take, eat; this is my body which is given for you. Do this in remembrance of me.”  </a:t>
            </a:r>
          </a:p>
        </p:txBody>
      </p:sp>
      <p:sp>
        <p:nvSpPr>
          <p:cNvPr id="5" name="TextBox 4">
            <a:extLst>
              <a:ext uri="{FF2B5EF4-FFF2-40B4-BE49-F238E27FC236}">
                <a16:creationId xmlns:a16="http://schemas.microsoft.com/office/drawing/2014/main" id="{AC8A80FB-09BD-765C-000B-CE71B3CCA848}"/>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41288656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5078313"/>
          </a:xfrm>
          <a:prstGeom prst="rect">
            <a:avLst/>
          </a:prstGeom>
          <a:noFill/>
        </p:spPr>
        <p:txBody>
          <a:bodyPr wrap="square" rtlCol="0">
            <a:spAutoFit/>
          </a:bodyPr>
          <a:lstStyle/>
          <a:p>
            <a:pPr algn="ctr"/>
            <a:r>
              <a:rPr lang="is-IS" sz="36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When the supper was over, he took the cup, gave thanks to you, gave it to his disciples, and said: “Drink from this, all of you; this is my blood of the new covenant, poured out for you and for many for the forgiveness of sins. Do this, as often as you drink it, in remembrance of me.” </a:t>
            </a:r>
          </a:p>
        </p:txBody>
      </p:sp>
      <p:sp>
        <p:nvSpPr>
          <p:cNvPr id="4" name="TextBox 3">
            <a:extLst>
              <a:ext uri="{FF2B5EF4-FFF2-40B4-BE49-F238E27FC236}">
                <a16:creationId xmlns:a16="http://schemas.microsoft.com/office/drawing/2014/main" id="{2152CACA-41A4-0F09-6160-4DE53A4A0FB3}"/>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32274357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3970318"/>
          </a:xfrm>
          <a:prstGeom prst="rect">
            <a:avLst/>
          </a:prstGeom>
          <a:noFill/>
        </p:spPr>
        <p:txBody>
          <a:bodyPr wrap="square" rtlCol="0">
            <a:spAutoFit/>
          </a:bodyPr>
          <a:lstStyle/>
          <a:p>
            <a:pPr algn="ctr"/>
            <a:r>
              <a:rPr lang="is-I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And so, in remembrance of these your mighty acts in Jesus Christ, we offer ourselves in praise and thanksgiving as a holy and living sacrifice, in union with Christ’s offering for us, as we proclaim the mystery of faith.  </a:t>
            </a:r>
          </a:p>
        </p:txBody>
      </p:sp>
      <p:sp>
        <p:nvSpPr>
          <p:cNvPr id="4" name="TextBox 3">
            <a:extLst>
              <a:ext uri="{FF2B5EF4-FFF2-40B4-BE49-F238E27FC236}">
                <a16:creationId xmlns:a16="http://schemas.microsoft.com/office/drawing/2014/main" id="{56C84D78-29FA-722E-C995-54936DFD297D}"/>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7376879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514362"/>
            <a:ext cx="9144000" cy="5901616"/>
          </a:xfrm>
          <a:prstGeom prst="rect">
            <a:avLst/>
          </a:prstGeom>
          <a:noFill/>
        </p:spPr>
        <p:txBody>
          <a:bodyPr wrap="square" rtlCol="0">
            <a:spAutoFit/>
          </a:bodyPr>
          <a:lstStyle/>
          <a:p>
            <a:pPr marL="804545" marR="0" indent="-804545" algn="ctr">
              <a:spcBef>
                <a:spcPts val="300"/>
              </a:spcBef>
              <a:spcAft>
                <a:spcPts val="0"/>
              </a:spcAft>
              <a:tabLst>
                <a:tab pos="628650" algn="l"/>
              </a:tabLst>
            </a:pPr>
            <a:r>
              <a:rPr lang="en-US" sz="3600" b="0" i="1" dirty="0">
                <a:solidFill>
                  <a:srgbClr val="0070C0"/>
                </a:solidFill>
                <a:latin typeface="Verdana" panose="020B0604030504040204" pitchFamily="34" charset="0"/>
                <a:ea typeface="Verdana" panose="020B0604030504040204" pitchFamily="34" charset="0"/>
                <a:cs typeface="Verdana" panose="020B0604030504040204" pitchFamily="34" charset="0"/>
              </a:rPr>
              <a:t>All</a:t>
            </a:r>
            <a:r>
              <a:rPr lang="en-US" sz="3600" b="1" dirty="0">
                <a:latin typeface="Verdana" panose="020B0604030504040204" pitchFamily="34" charset="0"/>
                <a:ea typeface="Verdana" panose="020B0604030504040204" pitchFamily="34" charset="0"/>
                <a:cs typeface="Verdana" panose="020B0604030504040204" pitchFamily="34" charset="0"/>
              </a:rPr>
              <a:t>:	Christ has died; Christ is risen; Christ will come again.</a:t>
            </a:r>
          </a:p>
          <a:p>
            <a:pPr marL="804545" marR="0" indent="-804545" algn="ctr">
              <a:spcBef>
                <a:spcPts val="300"/>
              </a:spcBef>
              <a:spcAft>
                <a:spcPts val="0"/>
              </a:spcAft>
              <a:tabLst>
                <a:tab pos="628650" algn="l"/>
              </a:tabLst>
            </a:pPr>
            <a:endParaRPr lang="en-US" sz="3600" dirty="0">
              <a:latin typeface="Verdana" panose="020B0604030504040204" pitchFamily="34" charset="0"/>
              <a:ea typeface="Verdana" panose="020B0604030504040204" pitchFamily="34" charset="0"/>
              <a:cs typeface="Verdana" panose="020B0604030504040204" pitchFamily="34" charset="0"/>
            </a:endParaRPr>
          </a:p>
          <a:p>
            <a:pPr marL="804545" marR="0" indent="-804545" algn="ctr">
              <a:spcBef>
                <a:spcPts val="300"/>
              </a:spcBef>
              <a:spcAft>
                <a:spcPts val="0"/>
              </a:spcAft>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Pour out your Holy Spirit on us</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gathered here, and on these gifts of</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bread and wine. Make them be for us</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the body and blood of Christ, that we</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may be for the world the body of</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redeemed by his blood.</a:t>
            </a:r>
          </a:p>
          <a:p>
            <a:pPr algn="l"/>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BF62C531-A5EF-B144-A030-72FBB3819366}"/>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7396597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6927" y="1737882"/>
            <a:ext cx="9144000" cy="3570208"/>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By your Spirit make us one</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with Christ, one with each other, and</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one in ministry to all the world, until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comes in final victory and we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feast at his heavenly banquet. </a:t>
            </a:r>
          </a:p>
          <a:p>
            <a:pPr algn="ctr"/>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6724353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6927" y="1737882"/>
            <a:ext cx="9144000" cy="5309146"/>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Through your Son Jesus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with the Holy Spirit in your holy church, all honor and glory is yours, almighty Father, now, and forever.</a:t>
            </a:r>
          </a:p>
          <a:p>
            <a:pPr marL="804545" indent="-804545" algn="ctr">
              <a:spcBef>
                <a:spcPts val="300"/>
              </a:spcBef>
              <a:tabLst>
                <a:tab pos="628650" algn="l"/>
              </a:tabLst>
            </a:pPr>
            <a:endParaRPr lang="en-US" sz="3600" dirty="0">
              <a:latin typeface="Verdana" panose="020B0604030504040204" pitchFamily="34" charset="0"/>
              <a:ea typeface="Verdana" panose="020B0604030504040204" pitchFamily="34" charset="0"/>
              <a:cs typeface="Verdana" panose="020B0604030504040204" pitchFamily="34" charset="0"/>
            </a:endParaRPr>
          </a:p>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All</a:t>
            </a:r>
            <a:r>
              <a:rPr lang="en-US" sz="3600" dirty="0">
                <a:latin typeface="Verdana" panose="020B0604030504040204" pitchFamily="34" charset="0"/>
                <a:ea typeface="Verdana" panose="020B0604030504040204" pitchFamily="34" charset="0"/>
                <a:cs typeface="Verdana" panose="020B0604030504040204" pitchFamily="34" charset="0"/>
              </a:rPr>
              <a:t>:	Amen.</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 </a:t>
            </a:r>
          </a:p>
          <a:p>
            <a:pPr algn="ctr"/>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0EAFB184-0A8F-6292-6987-42C943C8D166}"/>
              </a:ext>
            </a:extLst>
          </p:cNvPr>
          <p:cNvSpPr txBox="1"/>
          <p:nvPr userDrawn="1"/>
        </p:nvSpPr>
        <p:spPr>
          <a:xfrm>
            <a:off x="135313"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403505300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997839"/>
            <a:ext cx="9144000" cy="2862322"/>
          </a:xfrm>
          <a:prstGeom prst="rect">
            <a:avLst/>
          </a:prstGeom>
          <a:noFill/>
        </p:spPr>
        <p:txBody>
          <a:bodyPr wrap="square" rtlCol="0">
            <a:spAutoFit/>
          </a:bodyPr>
          <a:lstStyle/>
          <a:p>
            <a:pPr algn="ctr"/>
            <a:r>
              <a:rPr lang="is-IS" sz="3600" b="0" i="1" dirty="0">
                <a:solidFill>
                  <a:schemeClr val="accent1"/>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 He commissioned us to be his witnesses to the ends of the earth and to make disciples of all nations,</a:t>
            </a:r>
          </a:p>
          <a:p>
            <a:pPr algn="ct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And today his family in all the world is joining at his holy table. </a:t>
            </a:r>
          </a:p>
        </p:txBody>
      </p:sp>
      <p:sp>
        <p:nvSpPr>
          <p:cNvPr id="5" name="TextBox 4">
            <a:extLst>
              <a:ext uri="{FF2B5EF4-FFF2-40B4-BE49-F238E27FC236}">
                <a16:creationId xmlns:a16="http://schemas.microsoft.com/office/drawing/2014/main" id="{AC8A80FB-09BD-765C-000B-CE71B3CCA848}"/>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29043093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348381"/>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8" y="3459636"/>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204592338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aster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5078313"/>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Renew our communion with all your saints, especially those who departed before us and dwell now in </a:t>
            </a: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eternity. Since we are surrounded by so great a cloud of witnesses, strengthen us to run with perseverance the race that is set before us, looking to Jesus, the Pioneer and Perfecter of our faith.</a:t>
            </a: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6878044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aster 2">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4524315"/>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Once we were no people, but now we are your people, declaring your wonderful deeds in Christ, who called us out of darkness into his marvelous light. When the Lord Jesus ascended, he promised to be with us always, in the power of your Word and Holy Spirit.</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76376623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aster 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3970318"/>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On the day you raised him from the dead, he was recognized by his disciples in the breaking of the bread, and in the power of your Holy Spirit, your Church has continued in the breaking of the bread and the sharing of the cup. </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1171090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3416320"/>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By your great mercy we have been born anew to a living hope through the resurrection of your Son from the dead and to an inheritance that is imperishable, undefiled, and unfading</a:t>
            </a:r>
            <a:r>
              <a:rPr lang="en-US" sz="3600">
                <a:highlight>
                  <a:srgbClr val="FFFBD9"/>
                </a:highlight>
                <a:latin typeface="Verdana" panose="020B0604030504040204" pitchFamily="34" charset="0"/>
                <a:ea typeface="Verdana" panose="020B0604030504040204" pitchFamily="34" charset="0"/>
                <a:cs typeface="Verdana" panose="020B0604030504040204" pitchFamily="34" charset="0"/>
              </a:rPr>
              <a:t>. </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11858166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AFB184-0A8F-6292-6987-42C943C8D166}"/>
              </a:ext>
            </a:extLst>
          </p:cNvPr>
          <p:cNvSpPr txBox="1"/>
          <p:nvPr userDrawn="1"/>
        </p:nvSpPr>
        <p:spPr>
          <a:xfrm>
            <a:off x="135313" y="101600"/>
            <a:ext cx="8859520" cy="784830"/>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Prayer After Communion</a:t>
            </a:r>
          </a:p>
        </p:txBody>
      </p:sp>
      <p:sp>
        <p:nvSpPr>
          <p:cNvPr id="3" name="Text Placeholder 2">
            <a:extLst>
              <a:ext uri="{FF2B5EF4-FFF2-40B4-BE49-F238E27FC236}">
                <a16:creationId xmlns:a16="http://schemas.microsoft.com/office/drawing/2014/main" id="{CA838FE5-6FC6-47D0-3F90-10DFD79AC5B3}"/>
              </a:ext>
            </a:extLst>
          </p:cNvPr>
          <p:cNvSpPr>
            <a:spLocks noGrp="1"/>
          </p:cNvSpPr>
          <p:nvPr>
            <p:ph type="body" sz="quarter" idx="10"/>
          </p:nvPr>
        </p:nvSpPr>
        <p:spPr>
          <a:xfrm>
            <a:off x="402336" y="1106488"/>
            <a:ext cx="8348472" cy="5430837"/>
          </a:xfrm>
          <a:prstGeom prst="rect">
            <a:avLst/>
          </a:prstGeom>
        </p:spPr>
        <p:txBody>
          <a:bodyPr/>
          <a:lstStyle>
            <a:lvl1pPr>
              <a:lnSpc>
                <a:spcPct val="150000"/>
              </a:lnSpc>
              <a:defRPr sz="3000">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12574348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290320" y="1417519"/>
            <a:ext cx="7477760" cy="4022961"/>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Our Father, who art in heaven,</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hallowed be thy name.</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Thy kingdom come, thy will be done</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on earth as it is in heaven.</a:t>
            </a:r>
          </a:p>
        </p:txBody>
      </p:sp>
    </p:spTree>
    <p:extLst>
      <p:ext uri="{BB962C8B-B14F-4D97-AF65-F5344CB8AC3E}">
        <p14:creationId xmlns:p14="http://schemas.microsoft.com/office/powerpoint/2010/main" val="18628952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442720" y="1821476"/>
            <a:ext cx="7701280" cy="3215047"/>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Give us this day our daily bread.</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forgive us our trespasses, as</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we forgive those who trespass</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against us.</a:t>
            </a:r>
          </a:p>
        </p:txBody>
      </p:sp>
    </p:spTree>
    <p:extLst>
      <p:ext uri="{BB962C8B-B14F-4D97-AF65-F5344CB8AC3E}">
        <p14:creationId xmlns:p14="http://schemas.microsoft.com/office/powerpoint/2010/main" val="145796787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442720" y="1112559"/>
            <a:ext cx="7701280" cy="5638788"/>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lead us not into temptation,</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But deliver us from evil.</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For thine is the kingdom,</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 and the power, </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the glory,</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 forever.</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Amen</a:t>
            </a:r>
          </a:p>
        </p:txBody>
      </p:sp>
    </p:spTree>
    <p:extLst>
      <p:ext uri="{BB962C8B-B14F-4D97-AF65-F5344CB8AC3E}">
        <p14:creationId xmlns:p14="http://schemas.microsoft.com/office/powerpoint/2010/main" val="39228361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392057" y="202840"/>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392057" y="1272821"/>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2" y="3060131"/>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3" y="4847442"/>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12" name="Text Placeholder 11">
            <a:extLst>
              <a:ext uri="{FF2B5EF4-FFF2-40B4-BE49-F238E27FC236}">
                <a16:creationId xmlns:a16="http://schemas.microsoft.com/office/drawing/2014/main" id="{8F80E45A-9197-B9C1-04AA-80DCF428DD3C}"/>
              </a:ext>
            </a:extLst>
          </p:cNvPr>
          <p:cNvSpPr>
            <a:spLocks noGrp="1"/>
          </p:cNvSpPr>
          <p:nvPr>
            <p:ph type="body" sz="quarter" idx="10" hasCustomPrompt="1"/>
          </p:nvPr>
        </p:nvSpPr>
        <p:spPr>
          <a:xfrm>
            <a:off x="2244724" y="306013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3" name="Text Placeholder 11">
            <a:extLst>
              <a:ext uri="{FF2B5EF4-FFF2-40B4-BE49-F238E27FC236}">
                <a16:creationId xmlns:a16="http://schemas.microsoft.com/office/drawing/2014/main" id="{3C39C256-8641-E8A3-F9F2-708BF57D90AD}"/>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4" name="Text Placeholder 11">
            <a:extLst>
              <a:ext uri="{FF2B5EF4-FFF2-40B4-BE49-F238E27FC236}">
                <a16:creationId xmlns:a16="http://schemas.microsoft.com/office/drawing/2014/main" id="{898B7BC2-5CC5-9CE7-26BB-799759299501}"/>
              </a:ext>
            </a:extLst>
          </p:cNvPr>
          <p:cNvSpPr>
            <a:spLocks noGrp="1"/>
          </p:cNvSpPr>
          <p:nvPr>
            <p:ph type="body" sz="quarter" idx="12" hasCustomPrompt="1"/>
          </p:nvPr>
        </p:nvSpPr>
        <p:spPr>
          <a:xfrm>
            <a:off x="2244724" y="4847442"/>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17279949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8" y="1214206"/>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41301" y="4351133"/>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9" name="Text Placeholder 11">
            <a:extLst>
              <a:ext uri="{FF2B5EF4-FFF2-40B4-BE49-F238E27FC236}">
                <a16:creationId xmlns:a16="http://schemas.microsoft.com/office/drawing/2014/main" id="{C6D5B93D-0B9C-A5FA-7824-B970D37A7319}"/>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0" name="Text Placeholder 11">
            <a:extLst>
              <a:ext uri="{FF2B5EF4-FFF2-40B4-BE49-F238E27FC236}">
                <a16:creationId xmlns:a16="http://schemas.microsoft.com/office/drawing/2014/main" id="{3F13B1AB-014D-ED8F-DF6C-58D4638E531E}"/>
              </a:ext>
            </a:extLst>
          </p:cNvPr>
          <p:cNvSpPr>
            <a:spLocks noGrp="1"/>
          </p:cNvSpPr>
          <p:nvPr>
            <p:ph type="body" sz="quarter" idx="12" hasCustomPrompt="1"/>
          </p:nvPr>
        </p:nvSpPr>
        <p:spPr>
          <a:xfrm>
            <a:off x="2244724" y="4231495"/>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6753855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7111" y="345963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8" y="3459636"/>
            <a:ext cx="1654933" cy="646331"/>
          </a:xfrm>
          <a:prstGeom prst="rect">
            <a:avLst/>
          </a:prstGeom>
          <a:noFill/>
        </p:spPr>
        <p:txBody>
          <a:bodyPr wrap="square" rtlCol="0">
            <a:spAutoFit/>
          </a:bodyPr>
          <a:lstStyle/>
          <a:p>
            <a:r>
              <a:rPr lang="en-US" sz="3600" i="1" dirty="0">
                <a:solidFill>
                  <a:schemeClr val="accent1"/>
                </a:solidFill>
                <a:latin typeface="+mn-lt"/>
              </a:rPr>
              <a:t>All:</a:t>
            </a:r>
          </a:p>
        </p:txBody>
      </p:sp>
    </p:spTree>
    <p:extLst>
      <p:ext uri="{BB962C8B-B14F-4D97-AF65-F5344CB8AC3E}">
        <p14:creationId xmlns:p14="http://schemas.microsoft.com/office/powerpoint/2010/main" val="32354064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CF5D5D-B31B-A041-86BD-C9EFDC27A6CE}" type="datetimeFigureOut">
              <a:rPr lang="en-US" smtClean="0"/>
              <a:t>5/13/26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14952-7BA6-F444-BCA3-10EA17C64ECE}" type="slidenum">
              <a:rPr lang="en-US" smtClean="0"/>
              <a:t>‹#›</a:t>
            </a:fld>
            <a:endParaRPr lang="en-US"/>
          </a:p>
        </p:txBody>
      </p:sp>
    </p:spTree>
    <p:extLst>
      <p:ext uri="{BB962C8B-B14F-4D97-AF65-F5344CB8AC3E}">
        <p14:creationId xmlns:p14="http://schemas.microsoft.com/office/powerpoint/2010/main" val="173417865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780EA-1E8D-C0D6-B043-68605F5B5073}"/>
              </a:ext>
            </a:extLst>
          </p:cNvPr>
          <p:cNvSpPr txBox="1"/>
          <p:nvPr userDrawn="1"/>
        </p:nvSpPr>
        <p:spPr>
          <a:xfrm>
            <a:off x="106203" y="1283012"/>
            <a:ext cx="1709635"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Reader 1:</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8" name="Text Placeholder 11">
            <a:extLst>
              <a:ext uri="{FF2B5EF4-FFF2-40B4-BE49-F238E27FC236}">
                <a16:creationId xmlns:a16="http://schemas.microsoft.com/office/drawing/2014/main" id="{4B17FECE-9B96-ED83-6DEF-D22898A27DB8}"/>
              </a:ext>
            </a:extLst>
          </p:cNvPr>
          <p:cNvSpPr>
            <a:spLocks noGrp="1"/>
          </p:cNvSpPr>
          <p:nvPr>
            <p:ph type="body" sz="quarter" idx="11" hasCustomPrompt="1"/>
          </p:nvPr>
        </p:nvSpPr>
        <p:spPr>
          <a:xfrm>
            <a:off x="1815838" y="1302303"/>
            <a:ext cx="6657975" cy="5036851"/>
          </a:xfrm>
          <a:prstGeom prst="rect">
            <a:avLst/>
          </a:prstGeom>
          <a:solidFill>
            <a:srgbClr val="FFF2CC">
              <a:alpha val="74118"/>
            </a:srgbClr>
          </a:solidFill>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352158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780EA-1E8D-C0D6-B043-68605F5B5073}"/>
              </a:ext>
            </a:extLst>
          </p:cNvPr>
          <p:cNvSpPr txBox="1"/>
          <p:nvPr userDrawn="1"/>
        </p:nvSpPr>
        <p:spPr>
          <a:xfrm>
            <a:off x="0" y="1347774"/>
            <a:ext cx="2465798"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Congregation:</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8" name="Text Placeholder 11">
            <a:extLst>
              <a:ext uri="{FF2B5EF4-FFF2-40B4-BE49-F238E27FC236}">
                <a16:creationId xmlns:a16="http://schemas.microsoft.com/office/drawing/2014/main" id="{4B17FECE-9B96-ED83-6DEF-D22898A27DB8}"/>
              </a:ext>
            </a:extLst>
          </p:cNvPr>
          <p:cNvSpPr>
            <a:spLocks noGrp="1"/>
          </p:cNvSpPr>
          <p:nvPr>
            <p:ph type="body" sz="quarter" idx="11" hasCustomPrompt="1"/>
          </p:nvPr>
        </p:nvSpPr>
        <p:spPr>
          <a:xfrm>
            <a:off x="2342508" y="1302303"/>
            <a:ext cx="6131305" cy="5160141"/>
          </a:xfrm>
          <a:prstGeom prst="rect">
            <a:avLst/>
          </a:prstGeom>
          <a:solidFill>
            <a:srgbClr val="FFF2CC">
              <a:alpha val="74118"/>
            </a:srgbClr>
          </a:solidFill>
        </p:spPr>
        <p:txBody>
          <a:bodyPr/>
          <a:lstStyle>
            <a:lvl1pPr marL="0" indent="0">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40443038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ACA3BE-CEC7-A9BF-16EA-7B0B459E2C40}"/>
              </a:ext>
            </a:extLst>
          </p:cNvPr>
          <p:cNvSpPr txBox="1"/>
          <p:nvPr userDrawn="1"/>
        </p:nvSpPr>
        <p:spPr>
          <a:xfrm>
            <a:off x="517289" y="1117315"/>
            <a:ext cx="1709635"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Reader 2:</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9" name="Text Placeholder 11">
            <a:extLst>
              <a:ext uri="{FF2B5EF4-FFF2-40B4-BE49-F238E27FC236}">
                <a16:creationId xmlns:a16="http://schemas.microsoft.com/office/drawing/2014/main" id="{54D18103-9CC9-F248-198A-3ED24726786A}"/>
              </a:ext>
            </a:extLst>
          </p:cNvPr>
          <p:cNvSpPr>
            <a:spLocks noGrp="1"/>
          </p:cNvSpPr>
          <p:nvPr>
            <p:ph type="body" sz="quarter" idx="12" hasCustomPrompt="1"/>
          </p:nvPr>
        </p:nvSpPr>
        <p:spPr>
          <a:xfrm>
            <a:off x="2226924" y="1117315"/>
            <a:ext cx="6131305" cy="5160195"/>
          </a:xfrm>
          <a:prstGeom prst="rect">
            <a:avLst/>
          </a:prstGeom>
          <a:solidFill>
            <a:srgbClr val="FFF2CC">
              <a:alpha val="74118"/>
            </a:srgbClr>
          </a:solidFill>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2" name="TextBox 1">
            <a:extLst>
              <a:ext uri="{FF2B5EF4-FFF2-40B4-BE49-F238E27FC236}">
                <a16:creationId xmlns:a16="http://schemas.microsoft.com/office/drawing/2014/main" id="{35401CE0-607B-EF1A-CA1A-F022D80B2176}"/>
              </a:ext>
            </a:extLst>
          </p:cNvPr>
          <p:cNvSpPr txBox="1"/>
          <p:nvPr userDrawn="1"/>
        </p:nvSpPr>
        <p:spPr>
          <a:xfrm>
            <a:off x="1506347" y="6396335"/>
            <a:ext cx="6131305" cy="461665"/>
          </a:xfrm>
          <a:prstGeom prst="rect">
            <a:avLst/>
          </a:prstGeom>
          <a:noFill/>
        </p:spPr>
        <p:txBody>
          <a:bodyPr wrap="square" rtlCol="0">
            <a:spAutoFit/>
          </a:bodyPr>
          <a:lstStyle/>
          <a:p>
            <a:pPr algn="ctr"/>
            <a:r>
              <a:rPr lang="en-US" sz="2400" i="0" dirty="0">
                <a:latin typeface="Lucida Calligraphy" panose="03010101010101010101" pitchFamily="66" charset="77"/>
                <a:ea typeface="Verdana" panose="020B0604030504040204" pitchFamily="34" charset="0"/>
                <a:cs typeface="Verdana" panose="020B0604030504040204" pitchFamily="34" charset="0"/>
              </a:rPr>
              <a:t>The reader will light the candle </a:t>
            </a:r>
          </a:p>
        </p:txBody>
      </p:sp>
    </p:spTree>
    <p:extLst>
      <p:ext uri="{BB962C8B-B14F-4D97-AF65-F5344CB8AC3E}">
        <p14:creationId xmlns:p14="http://schemas.microsoft.com/office/powerpoint/2010/main" val="30415201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041149" y="1236861"/>
            <a:ext cx="7726931"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All:</a:t>
            </a:r>
          </a:p>
        </p:txBody>
      </p:sp>
    </p:spTree>
    <p:extLst>
      <p:ext uri="{BB962C8B-B14F-4D97-AF65-F5344CB8AC3E}">
        <p14:creationId xmlns:p14="http://schemas.microsoft.com/office/powerpoint/2010/main" val="139167720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5" Type="http://schemas.openxmlformats.org/officeDocument/2006/relationships/image" Target="../media/image24.jpe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17.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image" Target="../media/image18.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43.xml"/><Relationship Id="rId7"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Layout" Target="../slideLayouts/slideLayout49.xml"/><Relationship Id="rId7"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21.jpeg"/><Relationship Id="rId5" Type="http://schemas.openxmlformats.org/officeDocument/2006/relationships/theme" Target="../theme/theme6.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image" Target="../media/image22.jpe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theme" Target="../theme/theme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5" Type="http://schemas.openxmlformats.org/officeDocument/2006/relationships/image" Target="../media/image23.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5" Type="http://schemas.openxmlformats.org/officeDocument/2006/relationships/image" Target="../media/image18.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A42F8-F502-CA40-A499-BAF51F08894E}" type="datetimeFigureOut">
              <a:rPr lang="en-US" smtClean="0"/>
              <a:t>5/13/26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B89E0-00D2-6C40-8B00-2D506419E48F}" type="slidenum">
              <a:rPr lang="en-US" smtClean="0"/>
              <a:t>‹#›</a:t>
            </a:fld>
            <a:endParaRPr lang="en-US"/>
          </a:p>
        </p:txBody>
      </p:sp>
    </p:spTree>
    <p:extLst>
      <p:ext uri="{BB962C8B-B14F-4D97-AF65-F5344CB8AC3E}">
        <p14:creationId xmlns:p14="http://schemas.microsoft.com/office/powerpoint/2010/main" val="412553571"/>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5" r:id="rId3"/>
    <p:sldLayoutId id="2147483687" r:id="rId4"/>
    <p:sldLayoutId id="2147483697" r:id="rId5"/>
    <p:sldLayoutId id="2147483698" r:id="rId6"/>
    <p:sldLayoutId id="2147483816" r:id="rId7"/>
    <p:sldLayoutId id="2147483821" r:id="rId8"/>
    <p:sldLayoutId id="2147483699" r:id="rId9"/>
    <p:sldLayoutId id="2147483817" r:id="rId10"/>
    <p:sldLayoutId id="2147483700" r:id="rId11"/>
    <p:sldLayoutId id="2147483799" r:id="rId12"/>
    <p:sldLayoutId id="2147483800" r:id="rId13"/>
    <p:sldLayoutId id="2147483802" r:id="rId14"/>
    <p:sldLayoutId id="2147483820" r:id="rId15"/>
    <p:sldLayoutId id="2147483819" r:id="rId16"/>
    <p:sldLayoutId id="2147483815" r:id="rId17"/>
    <p:sldLayoutId id="2147483814" r:id="rId18"/>
    <p:sldLayoutId id="2147483813" r:id="rId19"/>
    <p:sldLayoutId id="2147483812" r:id="rId20"/>
    <p:sldLayoutId id="2147483811" r:id="rId21"/>
    <p:sldLayoutId id="2147483801" r:id="rId22"/>
    <p:sldLayoutId id="2147483663" r:id="rId23"/>
    <p:sldLayoutId id="2147483662" r:id="rId24"/>
    <p:sldLayoutId id="2147483807" r:id="rId25"/>
    <p:sldLayoutId id="2147483806" r:id="rId26"/>
    <p:sldLayoutId id="2147483797" r:id="rId27"/>
    <p:sldLayoutId id="2147483674" r:id="rId28"/>
    <p:sldLayoutId id="2147483818" r:id="rId29"/>
    <p:sldLayoutId id="2147483730" r:id="rId30"/>
    <p:sldLayoutId id="2147483729" r:id="rId31"/>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0DE8C1-A0AD-CD01-2280-CBC4BD20819F}"/>
              </a:ext>
            </a:extLst>
          </p:cNvPr>
          <p:cNvPicPr>
            <a:picLocks noChangeAspect="1" noChangeArrowheads="1"/>
          </p:cNvPicPr>
          <p:nvPr userDrawn="1"/>
        </p:nvPicPr>
        <p:blipFill>
          <a:blip r:embed="rId5">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3CD8EB3F-446E-AA50-BCB4-B95F68B759F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Advent Candle Lighting </a:t>
            </a:r>
          </a:p>
        </p:txBody>
      </p:sp>
    </p:spTree>
    <p:extLst>
      <p:ext uri="{BB962C8B-B14F-4D97-AF65-F5344CB8AC3E}">
        <p14:creationId xmlns:p14="http://schemas.microsoft.com/office/powerpoint/2010/main" val="1517373760"/>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Baguet Scrip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1B8D5B-8F27-A1E9-1BE5-15C07B1EF934}"/>
              </a:ext>
            </a:extLst>
          </p:cNvPr>
          <p:cNvPicPr>
            <a:picLocks noChangeAspect="1"/>
          </p:cNvPicPr>
          <p:nvPr userDrawn="1"/>
        </p:nvPicPr>
        <p:blipFill rotWithShape="1">
          <a:blip r:embed="rId9"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itle Placeholder 9">
            <a:extLst>
              <a:ext uri="{FF2B5EF4-FFF2-40B4-BE49-F238E27FC236}">
                <a16:creationId xmlns:a16="http://schemas.microsoft.com/office/drawing/2014/main" id="{15676F70-AF4A-A2DE-5EF5-9BE05DD1BEE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40320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45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The Lent Season &amp; Symbolism - Unspoken Elements">
            <a:extLst>
              <a:ext uri="{FF2B5EF4-FFF2-40B4-BE49-F238E27FC236}">
                <a16:creationId xmlns:a16="http://schemas.microsoft.com/office/drawing/2014/main" id="{66E3D6CF-6543-72FA-4159-DFDA5402B442}"/>
              </a:ext>
            </a:extLst>
          </p:cNvPr>
          <p:cNvPicPr>
            <a:picLocks noChangeAspect="1" noChangeArrowheads="1"/>
          </p:cNvPicPr>
          <p:nvPr userDrawn="1"/>
        </p:nvPicPr>
        <p:blipFill>
          <a:blip r:embed="rId4" cstate="email">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02566"/>
            <a:ext cx="7886700" cy="1325563"/>
          </a:xfrm>
          <a:prstGeom prst="rect">
            <a:avLst/>
          </a:prstGeom>
        </p:spPr>
        <p:txBody>
          <a:bodyPr vert="horz" lIns="91440" tIns="45720" rIns="91440" bIns="45720" rtlCol="0" anchor="ctr">
            <a:normAutofit/>
          </a:bodyPr>
          <a:lstStyle/>
          <a:p>
            <a:r>
              <a:rPr lang="en-US" dirty="0"/>
              <a:t>CONFESSION </a:t>
            </a:r>
          </a:p>
        </p:txBody>
      </p:sp>
    </p:spTree>
    <p:extLst>
      <p:ext uri="{BB962C8B-B14F-4D97-AF65-F5344CB8AC3E}">
        <p14:creationId xmlns:p14="http://schemas.microsoft.com/office/powerpoint/2010/main" val="944592439"/>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ainting of flowers in a field&#10;&#10;AI-generated content may be incorrect.">
            <a:extLst>
              <a:ext uri="{FF2B5EF4-FFF2-40B4-BE49-F238E27FC236}">
                <a16:creationId xmlns:a16="http://schemas.microsoft.com/office/drawing/2014/main" id="{9D21A2E4-1F02-522C-0026-6B693A236C72}"/>
              </a:ext>
            </a:extLst>
          </p:cNvPr>
          <p:cNvPicPr>
            <a:picLocks noChangeAspect="1"/>
          </p:cNvPicPr>
          <p:nvPr userDrawn="1"/>
        </p:nvPicPr>
        <p:blipFill>
          <a:blip r:embed="rId8" cstate="email">
            <a:alphaModFix amt="20000"/>
            <a:extLst>
              <a:ext uri="{28A0092B-C50C-407E-A947-70E740481C1C}">
                <a14:useLocalDpi xmlns:a14="http://schemas.microsoft.com/office/drawing/2010/main"/>
              </a:ext>
            </a:extLst>
          </a:blip>
          <a:stretch>
            <a:fillRect/>
          </a:stretch>
        </p:blipFill>
        <p:spPr>
          <a:xfrm>
            <a:off x="0" y="1181528"/>
            <a:ext cx="9144000" cy="5676472"/>
          </a:xfrm>
          <a:prstGeom prst="rect">
            <a:avLst/>
          </a:prstGeom>
        </p:spPr>
      </p:pic>
      <p:sp>
        <p:nvSpPr>
          <p:cNvPr id="2" name="Title Placeholder 1">
            <a:extLst>
              <a:ext uri="{FF2B5EF4-FFF2-40B4-BE49-F238E27FC236}">
                <a16:creationId xmlns:a16="http://schemas.microsoft.com/office/drawing/2014/main" id="{F50D1853-DEB0-D73F-E0DD-F7805209AC69}"/>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Apostles Creed UMH 882</a:t>
            </a:r>
          </a:p>
        </p:txBody>
      </p:sp>
    </p:spTree>
    <p:extLst>
      <p:ext uri="{BB962C8B-B14F-4D97-AF65-F5344CB8AC3E}">
        <p14:creationId xmlns:p14="http://schemas.microsoft.com/office/powerpoint/2010/main" val="179348511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45" r:id="rId5"/>
    <p:sldLayoutId id="2147483716" r:id="rId6"/>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utterflies flying in the air&#10;&#10;AI-generated content may be incorrect.">
            <a:extLst>
              <a:ext uri="{FF2B5EF4-FFF2-40B4-BE49-F238E27FC236}">
                <a16:creationId xmlns:a16="http://schemas.microsoft.com/office/drawing/2014/main" id="{5ADE271C-7EA1-B9E6-05C2-F842672D6151}"/>
              </a:ext>
            </a:extLst>
          </p:cNvPr>
          <p:cNvPicPr>
            <a:picLocks noChangeAspect="1"/>
          </p:cNvPicPr>
          <p:nvPr userDrawn="1"/>
        </p:nvPicPr>
        <p:blipFill>
          <a:blip r:embed="rId8">
            <a:alphaModFix amt="5000"/>
          </a:blip>
          <a:stretch>
            <a:fillRect/>
          </a:stretch>
        </p:blipFill>
        <p:spPr>
          <a:xfrm>
            <a:off x="0" y="0"/>
            <a:ext cx="9143999" cy="6858000"/>
          </a:xfrm>
          <a:prstGeom prst="rect">
            <a:avLst/>
          </a:prstGeom>
        </p:spPr>
      </p:pic>
      <p:sp>
        <p:nvSpPr>
          <p:cNvPr id="2" name="Title Placeholder 1">
            <a:extLst>
              <a:ext uri="{FF2B5EF4-FFF2-40B4-BE49-F238E27FC236}">
                <a16:creationId xmlns:a16="http://schemas.microsoft.com/office/drawing/2014/main" id="{9E4BA685-716D-E71E-169E-FC0049952C9A}"/>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Nicene Creed UMH 880</a:t>
            </a:r>
          </a:p>
        </p:txBody>
      </p:sp>
    </p:spTree>
    <p:extLst>
      <p:ext uri="{BB962C8B-B14F-4D97-AF65-F5344CB8AC3E}">
        <p14:creationId xmlns:p14="http://schemas.microsoft.com/office/powerpoint/2010/main" val="3942332354"/>
      </p:ext>
    </p:extLst>
  </p:cSld>
  <p:clrMap bg1="lt1" tx1="dk1" bg2="lt2" tx2="dk2" accent1="accent1" accent2="accent2" accent3="accent3" accent4="accent4" accent5="accent5" accent6="accent6" hlink="hlink" folHlink="folHlink"/>
  <p:sldLayoutIdLst>
    <p:sldLayoutId id="2147483668" r:id="rId1"/>
    <p:sldLayoutId id="2147483725" r:id="rId2"/>
    <p:sldLayoutId id="2147483724" r:id="rId3"/>
    <p:sldLayoutId id="2147483726" r:id="rId4"/>
    <p:sldLayoutId id="2147483727" r:id="rId5"/>
    <p:sldLayoutId id="2147483728" r:id="rId6"/>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F0CED-423F-67D7-8E5F-F48BA8A04EAA}"/>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The Apostle’s Creed</a:t>
            </a:r>
            <a:br>
              <a:rPr lang="en-US" dirty="0"/>
            </a:br>
            <a:r>
              <a:rPr lang="en-US" dirty="0"/>
              <a:t>Traditional Version </a:t>
            </a:r>
          </a:p>
        </p:txBody>
      </p:sp>
      <p:pic>
        <p:nvPicPr>
          <p:cNvPr id="1026" name="Picture 2">
            <a:extLst>
              <a:ext uri="{FF2B5EF4-FFF2-40B4-BE49-F238E27FC236}">
                <a16:creationId xmlns:a16="http://schemas.microsoft.com/office/drawing/2014/main" id="{882D0DDB-B331-A649-6BB9-9118F047D72F}"/>
              </a:ext>
            </a:extLst>
          </p:cNvPr>
          <p:cNvPicPr>
            <a:picLocks noChangeAspect="1" noChangeArrowheads="1"/>
          </p:cNvPicPr>
          <p:nvPr userDrawn="1"/>
        </p:nvPicPr>
        <p:blipFill>
          <a:blip r:embed="rId6">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2193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ross on a path with flowers and trees&#10;&#10;AI-generated content may be incorrect.">
            <a:extLst>
              <a:ext uri="{FF2B5EF4-FFF2-40B4-BE49-F238E27FC236}">
                <a16:creationId xmlns:a16="http://schemas.microsoft.com/office/drawing/2014/main" id="{EED360EA-0707-F612-E24F-F301080D4BD7}"/>
              </a:ext>
            </a:extLst>
          </p:cNvPr>
          <p:cNvPicPr>
            <a:picLocks noChangeAspect="1"/>
          </p:cNvPicPr>
          <p:nvPr userDrawn="1"/>
        </p:nvPicPr>
        <p:blipFill>
          <a:blip r:embed="rId20" cstate="email">
            <a:alphaModFix amt="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690429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93" r:id="rId4"/>
    <p:sldLayoutId id="2147483771" r:id="rId5"/>
    <p:sldLayoutId id="2147483773" r:id="rId6"/>
    <p:sldLayoutId id="2147483794" r:id="rId7"/>
    <p:sldLayoutId id="2147483774" r:id="rId8"/>
    <p:sldLayoutId id="2147483775" r:id="rId9"/>
    <p:sldLayoutId id="2147483776" r:id="rId10"/>
    <p:sldLayoutId id="2147483795" r:id="rId11"/>
    <p:sldLayoutId id="2147483778" r:id="rId12"/>
    <p:sldLayoutId id="2147483772" r:id="rId13"/>
    <p:sldLayoutId id="2147483777" r:id="rId14"/>
    <p:sldLayoutId id="2147483796" r:id="rId15"/>
    <p:sldLayoutId id="2147483809" r:id="rId16"/>
    <p:sldLayoutId id="2147483808" r:id="rId17"/>
    <p:sldLayoutId id="2147483791" r:id="rId18"/>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3800" b="1" kern="1200">
          <a:ln>
            <a:solidFill>
              <a:schemeClr val="bg1"/>
            </a:solidFill>
          </a:ln>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93A617-CA3C-F5EE-6BB2-D5A4CE764DEC}"/>
              </a:ext>
            </a:extLst>
          </p:cNvPr>
          <p:cNvSpPr txBox="1"/>
          <p:nvPr userDrawn="1"/>
        </p:nvSpPr>
        <p:spPr>
          <a:xfrm>
            <a:off x="106680" y="247134"/>
            <a:ext cx="8930640" cy="861774"/>
          </a:xfrm>
          <a:prstGeom prst="rect">
            <a:avLst/>
          </a:prstGeom>
          <a:noFill/>
        </p:spPr>
        <p:txBody>
          <a:bodyPr wrap="square">
            <a:spAutoFit/>
          </a:bodyPr>
          <a:lstStyle/>
          <a:p>
            <a:pPr algn="l"/>
            <a:r>
              <a:rPr lang="en-US" sz="5000" b="1" dirty="0">
                <a:effectLst/>
                <a:latin typeface="Verdana" panose="020B0604030504040204" pitchFamily="34" charset="0"/>
                <a:ea typeface="Verdana" panose="020B0604030504040204" pitchFamily="34" charset="0"/>
                <a:cs typeface="Verdana" panose="020B0604030504040204" pitchFamily="34" charset="0"/>
              </a:rPr>
              <a:t>The Lord’s Prayer</a:t>
            </a:r>
          </a:p>
        </p:txBody>
      </p:sp>
      <p:sp>
        <p:nvSpPr>
          <p:cNvPr id="10" name="TextBox 9">
            <a:extLst>
              <a:ext uri="{FF2B5EF4-FFF2-40B4-BE49-F238E27FC236}">
                <a16:creationId xmlns:a16="http://schemas.microsoft.com/office/drawing/2014/main" id="{AE61D689-BC9F-FA9E-637F-CAD6B7DE6487}"/>
              </a:ext>
            </a:extLst>
          </p:cNvPr>
          <p:cNvSpPr txBox="1"/>
          <p:nvPr userDrawn="1"/>
        </p:nvSpPr>
        <p:spPr>
          <a:xfrm>
            <a:off x="7127240" y="554910"/>
            <a:ext cx="2448560" cy="553998"/>
          </a:xfrm>
          <a:prstGeom prst="rect">
            <a:avLst/>
          </a:prstGeom>
          <a:noFill/>
        </p:spPr>
        <p:txBody>
          <a:bodyPr wrap="square">
            <a:spAutoFit/>
          </a:bodyPr>
          <a:lstStyle/>
          <a:p>
            <a:r>
              <a:rPr lang="en-US" sz="3000" dirty="0">
                <a:effectLst/>
                <a:latin typeface="Verdana" panose="020B0604030504040204" pitchFamily="34" charset="0"/>
                <a:ea typeface="Verdana" panose="020B0604030504040204" pitchFamily="34" charset="0"/>
                <a:cs typeface="Verdana" panose="020B0604030504040204" pitchFamily="34" charset="0"/>
              </a:rPr>
              <a:t>UMH 895</a:t>
            </a:r>
          </a:p>
        </p:txBody>
      </p:sp>
      <p:pic>
        <p:nvPicPr>
          <p:cNvPr id="12" name="Picture 11">
            <a:extLst>
              <a:ext uri="{FF2B5EF4-FFF2-40B4-BE49-F238E27FC236}">
                <a16:creationId xmlns:a16="http://schemas.microsoft.com/office/drawing/2014/main" id="{4D5BE7CE-51E5-2CE8-025F-8CDFC149B44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1108908"/>
            <a:ext cx="1582013" cy="2022574"/>
          </a:xfrm>
          <a:prstGeom prst="ellipse">
            <a:avLst/>
          </a:prstGeom>
          <a:ln>
            <a:noFill/>
          </a:ln>
          <a:effectLst>
            <a:softEdge rad="112500"/>
          </a:effectLst>
        </p:spPr>
      </p:pic>
    </p:spTree>
    <p:extLst>
      <p:ext uri="{BB962C8B-B14F-4D97-AF65-F5344CB8AC3E}">
        <p14:creationId xmlns:p14="http://schemas.microsoft.com/office/powerpoint/2010/main" val="685952538"/>
      </p:ext>
    </p:extLst>
  </p:cSld>
  <p:clrMap bg1="lt1" tx1="dk1" bg2="lt2" tx2="dk2" accent1="accent1" accent2="accent2" accent3="accent3" accent4="accent4" accent5="accent5" accent6="accent6" hlink="hlink" folHlink="folHlink"/>
  <p:sldLayoutIdLst>
    <p:sldLayoutId id="2147483754" r:id="rId1"/>
    <p:sldLayoutId id="2147483753" r:id="rId2"/>
    <p:sldLayoutId id="2147483790"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The Lent Season &amp; Symbolism - Unspoken Elements">
            <a:extLst>
              <a:ext uri="{FF2B5EF4-FFF2-40B4-BE49-F238E27FC236}">
                <a16:creationId xmlns:a16="http://schemas.microsoft.com/office/drawing/2014/main" id="{66E3D6CF-6543-72FA-4159-DFDA5402B442}"/>
              </a:ext>
            </a:extLst>
          </p:cNvPr>
          <p:cNvPicPr>
            <a:picLocks noChangeAspect="1" noChangeArrowheads="1"/>
          </p:cNvPicPr>
          <p:nvPr userDrawn="1"/>
        </p:nvPicPr>
        <p:blipFill>
          <a:blip r:embed="rId5" cstate="email">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02566"/>
            <a:ext cx="7886700" cy="1325563"/>
          </a:xfrm>
          <a:prstGeom prst="rect">
            <a:avLst/>
          </a:prstGeom>
        </p:spPr>
        <p:txBody>
          <a:bodyPr vert="horz" lIns="91440" tIns="45720" rIns="91440" bIns="45720" rtlCol="0" anchor="ctr">
            <a:normAutofit/>
          </a:bodyPr>
          <a:lstStyle/>
          <a:p>
            <a:r>
              <a:rPr lang="en-US" dirty="0"/>
              <a:t>Call to Worship Lent</a:t>
            </a:r>
          </a:p>
        </p:txBody>
      </p:sp>
    </p:spTree>
    <p:extLst>
      <p:ext uri="{BB962C8B-B14F-4D97-AF65-F5344CB8AC3E}">
        <p14:creationId xmlns:p14="http://schemas.microsoft.com/office/powerpoint/2010/main" val="288646004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stockcake.com/i/sacred-chalice-display_871909_181689" TargetMode="External"/><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2687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AA95E-B1D5-96BB-43DE-92BA06548E4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06755F6-31E6-8BFD-2C96-E4BB7C93F7BC}"/>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8F960C3F-80A6-C1D3-9C88-DC92F36E3B42}"/>
              </a:ext>
            </a:extLst>
          </p:cNvPr>
          <p:cNvSpPr txBox="1"/>
          <p:nvPr/>
        </p:nvSpPr>
        <p:spPr>
          <a:xfrm>
            <a:off x="0" y="972838"/>
            <a:ext cx="5665694" cy="5538952"/>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You gave us in the valleys and the light You provided when the path was dim. We thank You for where we are, for this moment, this breath, and this family gathered in Your Name. </a:t>
            </a:r>
          </a:p>
        </p:txBody>
      </p:sp>
    </p:spTree>
    <p:extLst>
      <p:ext uri="{BB962C8B-B14F-4D97-AF65-F5344CB8AC3E}">
        <p14:creationId xmlns:p14="http://schemas.microsoft.com/office/powerpoint/2010/main" val="27805998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5D85A-36BA-01C2-7490-D39D8BC6766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F01FAB7-FA6B-6243-DB03-894FE171CB4C}"/>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EBE5BFFD-DA49-386E-9F9C-7F5900C8038D}"/>
              </a:ext>
            </a:extLst>
          </p:cNvPr>
          <p:cNvSpPr txBox="1"/>
          <p:nvPr/>
        </p:nvSpPr>
        <p:spPr>
          <a:xfrm>
            <a:off x="0" y="972839"/>
            <a:ext cx="5629835" cy="5538952"/>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We confess that we have sometimes wandered in spirit, yet we rejoice in the homecoming You offer us daily. Thank You for welcoming us back into Your presence with open arms. </a:t>
            </a:r>
          </a:p>
        </p:txBody>
      </p:sp>
    </p:spTree>
    <p:extLst>
      <p:ext uri="{BB962C8B-B14F-4D97-AF65-F5344CB8AC3E}">
        <p14:creationId xmlns:p14="http://schemas.microsoft.com/office/powerpoint/2010/main" val="12053373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2ED59-2658-9C93-9F5C-D379406D20B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55BB48F-11AE-724E-4A99-C199AA5FA148}"/>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B7021B64-E00B-35FB-299C-A1D85DFBCA40}"/>
              </a:ext>
            </a:extLst>
          </p:cNvPr>
          <p:cNvSpPr txBox="1"/>
          <p:nvPr/>
        </p:nvSpPr>
        <p:spPr>
          <a:xfrm>
            <a:off x="0" y="626590"/>
            <a:ext cx="5629835" cy="6231449"/>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As we look toward where You are calling us, grant us the courage to step into this new season. Help us to be a people of vision, a people of grace, and a people who always find our true home in You. Amen. </a:t>
            </a:r>
          </a:p>
        </p:txBody>
      </p:sp>
    </p:spTree>
    <p:extLst>
      <p:ext uri="{BB962C8B-B14F-4D97-AF65-F5344CB8AC3E}">
        <p14:creationId xmlns:p14="http://schemas.microsoft.com/office/powerpoint/2010/main" val="394495018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61EF0E-D2A2-D04E-95E9-DF842A4B8786}"/>
              </a:ext>
            </a:extLst>
          </p:cNvPr>
          <p:cNvPicPr>
            <a:picLocks noChangeAspect="1"/>
          </p:cNvPicPr>
          <p:nvPr/>
        </p:nvPicPr>
        <p:blipFill>
          <a:blip r:embed="rId2">
            <a:alphaModFix amt="5000"/>
          </a:blip>
          <a:stretch>
            <a:fillRect/>
          </a:stretch>
        </p:blipFill>
        <p:spPr>
          <a:xfrm>
            <a:off x="0" y="0"/>
            <a:ext cx="9144000" cy="6858000"/>
          </a:xfrm>
          <a:prstGeom prst="rect">
            <a:avLst/>
          </a:prstGeom>
        </p:spPr>
      </p:pic>
      <p:sp>
        <p:nvSpPr>
          <p:cNvPr id="10" name="TextBox 9"/>
          <p:cNvSpPr txBox="1"/>
          <p:nvPr/>
        </p:nvSpPr>
        <p:spPr>
          <a:xfrm>
            <a:off x="162232" y="1828562"/>
            <a:ext cx="8819536"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I heard and old, old story, </a:t>
            </a:r>
          </a:p>
          <a:p>
            <a:pPr algn="ctr"/>
            <a:r>
              <a:rPr lang="en-US" sz="3600" dirty="0">
                <a:latin typeface="Times New Roman" charset="0"/>
                <a:ea typeface="Times New Roman" charset="0"/>
                <a:cs typeface="Times New Roman" charset="0"/>
              </a:rPr>
              <a:t>how a Savior came from glory, </a:t>
            </a:r>
          </a:p>
          <a:p>
            <a:pPr algn="ctr"/>
            <a:r>
              <a:rPr lang="en-US" sz="3600" dirty="0">
                <a:latin typeface="Times New Roman" charset="0"/>
                <a:ea typeface="Times New Roman" charset="0"/>
                <a:cs typeface="Times New Roman" charset="0"/>
              </a:rPr>
              <a:t>how he gave his life on Calvary </a:t>
            </a:r>
          </a:p>
          <a:p>
            <a:pPr algn="ctr"/>
            <a:r>
              <a:rPr lang="en-US" sz="3600" dirty="0">
                <a:latin typeface="Times New Roman" charset="0"/>
                <a:ea typeface="Times New Roman" charset="0"/>
                <a:cs typeface="Times New Roman" charset="0"/>
              </a:rPr>
              <a:t>to save a wretch like me; </a:t>
            </a:r>
          </a:p>
          <a:p>
            <a:pPr algn="ctr"/>
            <a:r>
              <a:rPr lang="en-US" sz="3600" dirty="0">
                <a:latin typeface="Times New Roman" charset="0"/>
                <a:ea typeface="Times New Roman" charset="0"/>
                <a:cs typeface="Times New Roman" charset="0"/>
              </a:rPr>
              <a:t>I heard about his groaning, </a:t>
            </a:r>
          </a:p>
          <a:p>
            <a:pPr algn="ctr"/>
            <a:r>
              <a:rPr lang="en-US" sz="3600" dirty="0">
                <a:latin typeface="Times New Roman" charset="0"/>
                <a:ea typeface="Times New Roman" charset="0"/>
                <a:cs typeface="Times New Roman" charset="0"/>
              </a:rPr>
              <a:t>of his precious blood’s atoning, </a:t>
            </a:r>
          </a:p>
          <a:p>
            <a:pPr algn="ctr"/>
            <a:r>
              <a:rPr lang="en-US" sz="3600" dirty="0">
                <a:latin typeface="Times New Roman" charset="0"/>
                <a:ea typeface="Times New Roman" charset="0"/>
                <a:cs typeface="Times New Roman" charset="0"/>
              </a:rPr>
              <a:t>then I repented of my sins </a:t>
            </a:r>
          </a:p>
          <a:p>
            <a:pPr algn="ctr"/>
            <a:r>
              <a:rPr lang="en-US" sz="3600" dirty="0">
                <a:latin typeface="Times New Roman" charset="0"/>
                <a:ea typeface="Times New Roman" charset="0"/>
                <a:cs typeface="Times New Roman" charset="0"/>
              </a:rPr>
              <a:t>and won the victory.</a:t>
            </a:r>
          </a:p>
        </p:txBody>
      </p:sp>
      <p:sp>
        <p:nvSpPr>
          <p:cNvPr id="5" name="TextBox 4">
            <a:extLst>
              <a:ext uri="{FF2B5EF4-FFF2-40B4-BE49-F238E27FC236}">
                <a16:creationId xmlns:a16="http://schemas.microsoft.com/office/drawing/2014/main" id="{7FD0489F-8EC9-CE4C-A641-0422E47071FF}"/>
              </a:ext>
            </a:extLst>
          </p:cNvPr>
          <p:cNvSpPr txBox="1"/>
          <p:nvPr/>
        </p:nvSpPr>
        <p:spPr>
          <a:xfrm>
            <a:off x="0" y="0"/>
            <a:ext cx="9144000"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“Victory in Jesus”   UMH 370</a:t>
            </a:r>
          </a:p>
          <a:p>
            <a:pPr algn="ctr"/>
            <a:r>
              <a:rPr lang="en-US" sz="2000" dirty="0">
                <a:latin typeface="Times New Roman" charset="0"/>
                <a:ea typeface="Times New Roman" charset="0"/>
                <a:cs typeface="Times New Roman" charset="0"/>
              </a:rPr>
              <a:t>WORDS and MUSIC: Eugene M. Bartlett, 1939</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1689936251"/>
      </p:ext>
    </p:extLst>
  </p:cSld>
  <p:clrMapOvr>
    <a:masterClrMapping/>
  </p:clrMapOvr>
  <p:transition spd="med">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A25526-BF28-6A44-891E-6AD9177E9990}"/>
              </a:ext>
            </a:extLst>
          </p:cNvPr>
          <p:cNvPicPr>
            <a:picLocks noChangeAspect="1"/>
          </p:cNvPicPr>
          <p:nvPr/>
        </p:nvPicPr>
        <p:blipFill>
          <a:blip r:embed="rId2">
            <a:alphaModFix amt="5000"/>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71C529EC-6AA4-854C-91CD-1DC58B912318}"/>
              </a:ext>
            </a:extLst>
          </p:cNvPr>
          <p:cNvSpPr txBox="1"/>
          <p:nvPr/>
        </p:nvSpPr>
        <p:spPr>
          <a:xfrm>
            <a:off x="0" y="0"/>
            <a:ext cx="9144000"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“Victory in Jesus”   UMH 370</a:t>
            </a:r>
          </a:p>
          <a:p>
            <a:pPr algn="ctr"/>
            <a:r>
              <a:rPr lang="en-US" sz="2000" dirty="0">
                <a:latin typeface="Times New Roman" charset="0"/>
                <a:ea typeface="Times New Roman" charset="0"/>
                <a:cs typeface="Times New Roman" charset="0"/>
              </a:rPr>
              <a:t>WORDS and MUSIC: Eugene M. Bartlett, 1939</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10" name="TextBox 9">
            <a:extLst>
              <a:ext uri="{FF2B5EF4-FFF2-40B4-BE49-F238E27FC236}">
                <a16:creationId xmlns:a16="http://schemas.microsoft.com/office/drawing/2014/main" id="{7B69137F-B4AF-CC46-AAFA-EFADF1F1D81A}"/>
              </a:ext>
            </a:extLst>
          </p:cNvPr>
          <p:cNvSpPr txBox="1"/>
          <p:nvPr/>
        </p:nvSpPr>
        <p:spPr>
          <a:xfrm>
            <a:off x="162232" y="2105560"/>
            <a:ext cx="8819536" cy="3970318"/>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O victory in Jesus, my Savior forever!  </a:t>
            </a:r>
          </a:p>
          <a:p>
            <a:pPr algn="ctr"/>
            <a:r>
              <a:rPr lang="en-US" sz="3600" dirty="0">
                <a:latin typeface="Times New Roman" charset="0"/>
                <a:ea typeface="Times New Roman" charset="0"/>
                <a:cs typeface="Times New Roman" charset="0"/>
              </a:rPr>
              <a:t>He sought me and bought me </a:t>
            </a:r>
          </a:p>
          <a:p>
            <a:pPr algn="ctr"/>
            <a:r>
              <a:rPr lang="en-US" sz="3600" dirty="0">
                <a:latin typeface="Times New Roman" charset="0"/>
                <a:ea typeface="Times New Roman" charset="0"/>
                <a:cs typeface="Times New Roman" charset="0"/>
              </a:rPr>
              <a:t>with his redeeming blood; </a:t>
            </a:r>
          </a:p>
          <a:p>
            <a:pPr algn="ctr"/>
            <a:r>
              <a:rPr lang="en-US" sz="3600" dirty="0">
                <a:latin typeface="Times New Roman" charset="0"/>
                <a:ea typeface="Times New Roman" charset="0"/>
                <a:cs typeface="Times New Roman" charset="0"/>
              </a:rPr>
              <a:t>he loved me ere I knew him, </a:t>
            </a:r>
          </a:p>
          <a:p>
            <a:pPr algn="ctr"/>
            <a:r>
              <a:rPr lang="en-US" sz="3600" dirty="0">
                <a:latin typeface="Times New Roman" charset="0"/>
                <a:ea typeface="Times New Roman" charset="0"/>
                <a:cs typeface="Times New Roman" charset="0"/>
              </a:rPr>
              <a:t>and all my love is due him; </a:t>
            </a:r>
          </a:p>
          <a:p>
            <a:pPr algn="ctr"/>
            <a:r>
              <a:rPr lang="en-US" sz="3600" dirty="0">
                <a:latin typeface="Times New Roman" charset="0"/>
                <a:ea typeface="Times New Roman" charset="0"/>
                <a:cs typeface="Times New Roman" charset="0"/>
              </a:rPr>
              <a:t>he plunged me to victory </a:t>
            </a:r>
          </a:p>
          <a:p>
            <a:pPr algn="ctr"/>
            <a:r>
              <a:rPr lang="en-US" sz="3600" dirty="0">
                <a:latin typeface="Times New Roman" charset="0"/>
                <a:ea typeface="Times New Roman" charset="0"/>
                <a:cs typeface="Times New Roman" charset="0"/>
              </a:rPr>
              <a:t>beneath the cleansing flood.</a:t>
            </a:r>
          </a:p>
        </p:txBody>
      </p:sp>
    </p:spTree>
    <p:extLst>
      <p:ext uri="{BB962C8B-B14F-4D97-AF65-F5344CB8AC3E}">
        <p14:creationId xmlns:p14="http://schemas.microsoft.com/office/powerpoint/2010/main" val="224413576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61EF0E-D2A2-D04E-95E9-DF842A4B8786}"/>
              </a:ext>
            </a:extLst>
          </p:cNvPr>
          <p:cNvPicPr>
            <a:picLocks noChangeAspect="1"/>
          </p:cNvPicPr>
          <p:nvPr/>
        </p:nvPicPr>
        <p:blipFill>
          <a:blip r:embed="rId2">
            <a:alphaModFix amt="5000"/>
          </a:blip>
          <a:stretch>
            <a:fillRect/>
          </a:stretch>
        </p:blipFill>
        <p:spPr>
          <a:xfrm>
            <a:off x="0" y="0"/>
            <a:ext cx="9144000" cy="6858000"/>
          </a:xfrm>
          <a:prstGeom prst="rect">
            <a:avLst/>
          </a:prstGeom>
        </p:spPr>
      </p:pic>
      <p:sp>
        <p:nvSpPr>
          <p:cNvPr id="10" name="TextBox 9"/>
          <p:cNvSpPr txBox="1"/>
          <p:nvPr/>
        </p:nvSpPr>
        <p:spPr>
          <a:xfrm>
            <a:off x="162232" y="1828562"/>
            <a:ext cx="8819536"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I heard about his healing, </a:t>
            </a:r>
          </a:p>
          <a:p>
            <a:pPr algn="ctr"/>
            <a:r>
              <a:rPr lang="en-US" sz="3600" dirty="0">
                <a:latin typeface="Times New Roman" charset="0"/>
                <a:ea typeface="Times New Roman" charset="0"/>
                <a:cs typeface="Times New Roman" charset="0"/>
              </a:rPr>
              <a:t>of his cleansing power revealing, </a:t>
            </a:r>
          </a:p>
          <a:p>
            <a:pPr algn="ctr"/>
            <a:r>
              <a:rPr lang="en-US" sz="3600" dirty="0">
                <a:latin typeface="Times New Roman" charset="0"/>
                <a:ea typeface="Times New Roman" charset="0"/>
                <a:cs typeface="Times New Roman" charset="0"/>
              </a:rPr>
              <a:t>how he made the lame to walk again </a:t>
            </a:r>
          </a:p>
          <a:p>
            <a:pPr algn="ctr"/>
            <a:r>
              <a:rPr lang="en-US" sz="3600" dirty="0">
                <a:latin typeface="Times New Roman" charset="0"/>
                <a:ea typeface="Times New Roman" charset="0"/>
                <a:cs typeface="Times New Roman" charset="0"/>
              </a:rPr>
              <a:t>and caused the blind to see; </a:t>
            </a:r>
          </a:p>
          <a:p>
            <a:pPr algn="ctr"/>
            <a:r>
              <a:rPr lang="en-US" sz="3600" dirty="0">
                <a:latin typeface="Times New Roman" charset="0"/>
                <a:ea typeface="Times New Roman" charset="0"/>
                <a:cs typeface="Times New Roman" charset="0"/>
              </a:rPr>
              <a:t>and then I cried, “Dear Jesus, </a:t>
            </a:r>
          </a:p>
          <a:p>
            <a:pPr algn="ctr"/>
            <a:r>
              <a:rPr lang="en-US" sz="3600" dirty="0">
                <a:latin typeface="Times New Roman" charset="0"/>
                <a:ea typeface="Times New Roman" charset="0"/>
                <a:cs typeface="Times New Roman" charset="0"/>
              </a:rPr>
              <a:t>come and heal my broken spirit,” </a:t>
            </a:r>
          </a:p>
          <a:p>
            <a:pPr algn="ctr"/>
            <a:r>
              <a:rPr lang="en-US" sz="3600" dirty="0">
                <a:latin typeface="Times New Roman" charset="0"/>
                <a:ea typeface="Times New Roman" charset="0"/>
                <a:cs typeface="Times New Roman" charset="0"/>
              </a:rPr>
              <a:t>and somehow Jesus came and brought </a:t>
            </a:r>
          </a:p>
          <a:p>
            <a:pPr algn="ctr"/>
            <a:r>
              <a:rPr lang="en-US" sz="3600" dirty="0">
                <a:latin typeface="Times New Roman" charset="0"/>
                <a:ea typeface="Times New Roman" charset="0"/>
                <a:cs typeface="Times New Roman" charset="0"/>
              </a:rPr>
              <a:t>to me the victory.</a:t>
            </a:r>
          </a:p>
        </p:txBody>
      </p:sp>
      <p:sp>
        <p:nvSpPr>
          <p:cNvPr id="5" name="TextBox 4">
            <a:extLst>
              <a:ext uri="{FF2B5EF4-FFF2-40B4-BE49-F238E27FC236}">
                <a16:creationId xmlns:a16="http://schemas.microsoft.com/office/drawing/2014/main" id="{7FD0489F-8EC9-CE4C-A641-0422E47071FF}"/>
              </a:ext>
            </a:extLst>
          </p:cNvPr>
          <p:cNvSpPr txBox="1"/>
          <p:nvPr/>
        </p:nvSpPr>
        <p:spPr>
          <a:xfrm>
            <a:off x="0" y="0"/>
            <a:ext cx="9144000"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“Victory in Jesus”   UMH 370</a:t>
            </a:r>
          </a:p>
          <a:p>
            <a:pPr algn="ctr"/>
            <a:r>
              <a:rPr lang="en-US" sz="2000" dirty="0">
                <a:latin typeface="Times New Roman" charset="0"/>
                <a:ea typeface="Times New Roman" charset="0"/>
                <a:cs typeface="Times New Roman" charset="0"/>
              </a:rPr>
              <a:t>WORDS and MUSIC: Eugene M. Bartlett, 1939</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13461360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A25526-BF28-6A44-891E-6AD9177E9990}"/>
              </a:ext>
            </a:extLst>
          </p:cNvPr>
          <p:cNvPicPr>
            <a:picLocks noChangeAspect="1"/>
          </p:cNvPicPr>
          <p:nvPr/>
        </p:nvPicPr>
        <p:blipFill>
          <a:blip r:embed="rId2">
            <a:alphaModFix amt="5000"/>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71C529EC-6AA4-854C-91CD-1DC58B912318}"/>
              </a:ext>
            </a:extLst>
          </p:cNvPr>
          <p:cNvSpPr txBox="1"/>
          <p:nvPr/>
        </p:nvSpPr>
        <p:spPr>
          <a:xfrm>
            <a:off x="0" y="0"/>
            <a:ext cx="9144000"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“Victory in Jesus”   UMH 370</a:t>
            </a:r>
          </a:p>
          <a:p>
            <a:pPr algn="ctr"/>
            <a:r>
              <a:rPr lang="en-US" sz="2000" dirty="0">
                <a:latin typeface="Times New Roman" charset="0"/>
                <a:ea typeface="Times New Roman" charset="0"/>
                <a:cs typeface="Times New Roman" charset="0"/>
              </a:rPr>
              <a:t>WORDS and MUSIC: Eugene M. Bartlett, 1939</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10" name="TextBox 9">
            <a:extLst>
              <a:ext uri="{FF2B5EF4-FFF2-40B4-BE49-F238E27FC236}">
                <a16:creationId xmlns:a16="http://schemas.microsoft.com/office/drawing/2014/main" id="{7B69137F-B4AF-CC46-AAFA-EFADF1F1D81A}"/>
              </a:ext>
            </a:extLst>
          </p:cNvPr>
          <p:cNvSpPr txBox="1"/>
          <p:nvPr/>
        </p:nvSpPr>
        <p:spPr>
          <a:xfrm>
            <a:off x="162232" y="2105560"/>
            <a:ext cx="8819536" cy="3970318"/>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O victory in Jesus, my Savior forever!  </a:t>
            </a:r>
          </a:p>
          <a:p>
            <a:pPr algn="ctr"/>
            <a:r>
              <a:rPr lang="en-US" sz="3600" dirty="0">
                <a:latin typeface="Times New Roman" charset="0"/>
                <a:ea typeface="Times New Roman" charset="0"/>
                <a:cs typeface="Times New Roman" charset="0"/>
              </a:rPr>
              <a:t>He sought me and bought me </a:t>
            </a:r>
          </a:p>
          <a:p>
            <a:pPr algn="ctr"/>
            <a:r>
              <a:rPr lang="en-US" sz="3600" dirty="0">
                <a:latin typeface="Times New Roman" charset="0"/>
                <a:ea typeface="Times New Roman" charset="0"/>
                <a:cs typeface="Times New Roman" charset="0"/>
              </a:rPr>
              <a:t>with his redeeming blood; </a:t>
            </a:r>
          </a:p>
          <a:p>
            <a:pPr algn="ctr"/>
            <a:r>
              <a:rPr lang="en-US" sz="3600" dirty="0">
                <a:latin typeface="Times New Roman" charset="0"/>
                <a:ea typeface="Times New Roman" charset="0"/>
                <a:cs typeface="Times New Roman" charset="0"/>
              </a:rPr>
              <a:t>he loved me ere I knew him, </a:t>
            </a:r>
          </a:p>
          <a:p>
            <a:pPr algn="ctr"/>
            <a:r>
              <a:rPr lang="en-US" sz="3600" dirty="0">
                <a:latin typeface="Times New Roman" charset="0"/>
                <a:ea typeface="Times New Roman" charset="0"/>
                <a:cs typeface="Times New Roman" charset="0"/>
              </a:rPr>
              <a:t>and all my love is due him; </a:t>
            </a:r>
          </a:p>
          <a:p>
            <a:pPr algn="ctr"/>
            <a:r>
              <a:rPr lang="en-US" sz="3600" dirty="0">
                <a:latin typeface="Times New Roman" charset="0"/>
                <a:ea typeface="Times New Roman" charset="0"/>
                <a:cs typeface="Times New Roman" charset="0"/>
              </a:rPr>
              <a:t>he plunged me to victory </a:t>
            </a:r>
          </a:p>
          <a:p>
            <a:pPr algn="ctr"/>
            <a:r>
              <a:rPr lang="en-US" sz="3600" dirty="0">
                <a:latin typeface="Times New Roman" charset="0"/>
                <a:ea typeface="Times New Roman" charset="0"/>
                <a:cs typeface="Times New Roman" charset="0"/>
              </a:rPr>
              <a:t>beneath the cleansing flood.</a:t>
            </a:r>
          </a:p>
        </p:txBody>
      </p:sp>
    </p:spTree>
    <p:extLst>
      <p:ext uri="{BB962C8B-B14F-4D97-AF65-F5344CB8AC3E}">
        <p14:creationId xmlns:p14="http://schemas.microsoft.com/office/powerpoint/2010/main" val="25512901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61EF0E-D2A2-D04E-95E9-DF842A4B8786}"/>
              </a:ext>
            </a:extLst>
          </p:cNvPr>
          <p:cNvPicPr>
            <a:picLocks noChangeAspect="1"/>
          </p:cNvPicPr>
          <p:nvPr/>
        </p:nvPicPr>
        <p:blipFill>
          <a:blip r:embed="rId2">
            <a:alphaModFix amt="5000"/>
          </a:blip>
          <a:stretch>
            <a:fillRect/>
          </a:stretch>
        </p:blipFill>
        <p:spPr>
          <a:xfrm>
            <a:off x="0" y="0"/>
            <a:ext cx="9144000" cy="6858000"/>
          </a:xfrm>
          <a:prstGeom prst="rect">
            <a:avLst/>
          </a:prstGeom>
        </p:spPr>
      </p:pic>
      <p:sp>
        <p:nvSpPr>
          <p:cNvPr id="10" name="TextBox 9"/>
          <p:cNvSpPr txBox="1"/>
          <p:nvPr/>
        </p:nvSpPr>
        <p:spPr>
          <a:xfrm>
            <a:off x="162232" y="1828562"/>
            <a:ext cx="8819536"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I heard about a mansion </a:t>
            </a:r>
          </a:p>
          <a:p>
            <a:pPr algn="ctr"/>
            <a:r>
              <a:rPr lang="en-US" sz="3600" dirty="0">
                <a:latin typeface="Times New Roman" charset="0"/>
                <a:ea typeface="Times New Roman" charset="0"/>
                <a:cs typeface="Times New Roman" charset="0"/>
              </a:rPr>
              <a:t>he has built for me in glory, </a:t>
            </a:r>
          </a:p>
          <a:p>
            <a:pPr algn="ctr"/>
            <a:r>
              <a:rPr lang="en-US" sz="3600" dirty="0">
                <a:latin typeface="Times New Roman" charset="0"/>
                <a:ea typeface="Times New Roman" charset="0"/>
                <a:cs typeface="Times New Roman" charset="0"/>
              </a:rPr>
              <a:t>and I heard about the streets of gold </a:t>
            </a:r>
          </a:p>
          <a:p>
            <a:pPr algn="ctr"/>
            <a:r>
              <a:rPr lang="en-US" sz="3600" dirty="0">
                <a:latin typeface="Times New Roman" charset="0"/>
                <a:ea typeface="Times New Roman" charset="0"/>
                <a:cs typeface="Times New Roman" charset="0"/>
              </a:rPr>
              <a:t>beyond the crystal sea; </a:t>
            </a:r>
          </a:p>
          <a:p>
            <a:pPr algn="ctr"/>
            <a:r>
              <a:rPr lang="en-US" sz="3600" dirty="0">
                <a:latin typeface="Times New Roman" charset="0"/>
                <a:ea typeface="Times New Roman" charset="0"/>
                <a:cs typeface="Times New Roman" charset="0"/>
              </a:rPr>
              <a:t>about the angels singing </a:t>
            </a:r>
          </a:p>
          <a:p>
            <a:pPr algn="ctr"/>
            <a:r>
              <a:rPr lang="en-US" sz="3600" dirty="0">
                <a:latin typeface="Times New Roman" charset="0"/>
                <a:ea typeface="Times New Roman" charset="0"/>
                <a:cs typeface="Times New Roman" charset="0"/>
              </a:rPr>
              <a:t>and the old redemption story, </a:t>
            </a:r>
          </a:p>
          <a:p>
            <a:pPr algn="ctr"/>
            <a:r>
              <a:rPr lang="en-US" sz="3600" dirty="0">
                <a:latin typeface="Times New Roman" charset="0"/>
                <a:ea typeface="Times New Roman" charset="0"/>
                <a:cs typeface="Times New Roman" charset="0"/>
              </a:rPr>
              <a:t>and some sweet day I’ll sing up there </a:t>
            </a:r>
          </a:p>
          <a:p>
            <a:pPr algn="ctr"/>
            <a:r>
              <a:rPr lang="en-US" sz="3600" dirty="0">
                <a:latin typeface="Times New Roman" charset="0"/>
                <a:ea typeface="Times New Roman" charset="0"/>
                <a:cs typeface="Times New Roman" charset="0"/>
              </a:rPr>
              <a:t>the song of victory.</a:t>
            </a:r>
          </a:p>
        </p:txBody>
      </p:sp>
      <p:sp>
        <p:nvSpPr>
          <p:cNvPr id="5" name="TextBox 4">
            <a:extLst>
              <a:ext uri="{FF2B5EF4-FFF2-40B4-BE49-F238E27FC236}">
                <a16:creationId xmlns:a16="http://schemas.microsoft.com/office/drawing/2014/main" id="{7FD0489F-8EC9-CE4C-A641-0422E47071FF}"/>
              </a:ext>
            </a:extLst>
          </p:cNvPr>
          <p:cNvSpPr txBox="1"/>
          <p:nvPr/>
        </p:nvSpPr>
        <p:spPr>
          <a:xfrm>
            <a:off x="0" y="0"/>
            <a:ext cx="9144000"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“Victory in Jesus”   UMH 370</a:t>
            </a:r>
          </a:p>
          <a:p>
            <a:pPr algn="ctr"/>
            <a:r>
              <a:rPr lang="en-US" sz="2000" dirty="0">
                <a:latin typeface="Times New Roman" charset="0"/>
                <a:ea typeface="Times New Roman" charset="0"/>
                <a:cs typeface="Times New Roman" charset="0"/>
              </a:rPr>
              <a:t>WORDS and MUSIC: Eugene M. Bartlett, 1939</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3417486061"/>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A25526-BF28-6A44-891E-6AD9177E9990}"/>
              </a:ext>
            </a:extLst>
          </p:cNvPr>
          <p:cNvPicPr>
            <a:picLocks noChangeAspect="1"/>
          </p:cNvPicPr>
          <p:nvPr/>
        </p:nvPicPr>
        <p:blipFill>
          <a:blip r:embed="rId2">
            <a:alphaModFix amt="5000"/>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71C529EC-6AA4-854C-91CD-1DC58B912318}"/>
              </a:ext>
            </a:extLst>
          </p:cNvPr>
          <p:cNvSpPr txBox="1"/>
          <p:nvPr/>
        </p:nvSpPr>
        <p:spPr>
          <a:xfrm>
            <a:off x="0" y="0"/>
            <a:ext cx="9144000"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“Victory in Jesus”   UMH 370</a:t>
            </a:r>
          </a:p>
          <a:p>
            <a:pPr algn="ctr"/>
            <a:r>
              <a:rPr lang="en-US" sz="2000" dirty="0">
                <a:latin typeface="Times New Roman" charset="0"/>
                <a:ea typeface="Times New Roman" charset="0"/>
                <a:cs typeface="Times New Roman" charset="0"/>
              </a:rPr>
              <a:t>WORDS and MUSIC: Eugene M. Bartlett, 1939</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10" name="TextBox 9">
            <a:extLst>
              <a:ext uri="{FF2B5EF4-FFF2-40B4-BE49-F238E27FC236}">
                <a16:creationId xmlns:a16="http://schemas.microsoft.com/office/drawing/2014/main" id="{7B69137F-B4AF-CC46-AAFA-EFADF1F1D81A}"/>
              </a:ext>
            </a:extLst>
          </p:cNvPr>
          <p:cNvSpPr txBox="1"/>
          <p:nvPr/>
        </p:nvSpPr>
        <p:spPr>
          <a:xfrm>
            <a:off x="162232" y="2105560"/>
            <a:ext cx="8819536" cy="3970318"/>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O victory in Jesus, my Savior forever!  </a:t>
            </a:r>
          </a:p>
          <a:p>
            <a:pPr algn="ctr"/>
            <a:r>
              <a:rPr lang="en-US" sz="3600" dirty="0">
                <a:latin typeface="Times New Roman" charset="0"/>
                <a:ea typeface="Times New Roman" charset="0"/>
                <a:cs typeface="Times New Roman" charset="0"/>
              </a:rPr>
              <a:t>He sought me and bought me </a:t>
            </a:r>
          </a:p>
          <a:p>
            <a:pPr algn="ctr"/>
            <a:r>
              <a:rPr lang="en-US" sz="3600" dirty="0">
                <a:latin typeface="Times New Roman" charset="0"/>
                <a:ea typeface="Times New Roman" charset="0"/>
                <a:cs typeface="Times New Roman" charset="0"/>
              </a:rPr>
              <a:t>with his redeeming blood; </a:t>
            </a:r>
          </a:p>
          <a:p>
            <a:pPr algn="ctr"/>
            <a:r>
              <a:rPr lang="en-US" sz="3600" dirty="0">
                <a:latin typeface="Times New Roman" charset="0"/>
                <a:ea typeface="Times New Roman" charset="0"/>
                <a:cs typeface="Times New Roman" charset="0"/>
              </a:rPr>
              <a:t>he loved me ere I knew him, </a:t>
            </a:r>
          </a:p>
          <a:p>
            <a:pPr algn="ctr"/>
            <a:r>
              <a:rPr lang="en-US" sz="3600" dirty="0">
                <a:latin typeface="Times New Roman" charset="0"/>
                <a:ea typeface="Times New Roman" charset="0"/>
                <a:cs typeface="Times New Roman" charset="0"/>
              </a:rPr>
              <a:t>and all my love is due him; </a:t>
            </a:r>
          </a:p>
          <a:p>
            <a:pPr algn="ctr"/>
            <a:r>
              <a:rPr lang="en-US" sz="3600" dirty="0">
                <a:latin typeface="Times New Roman" charset="0"/>
                <a:ea typeface="Times New Roman" charset="0"/>
                <a:cs typeface="Times New Roman" charset="0"/>
              </a:rPr>
              <a:t>he plunged me to victory </a:t>
            </a:r>
          </a:p>
          <a:p>
            <a:pPr algn="ctr"/>
            <a:r>
              <a:rPr lang="en-US" sz="3600" dirty="0">
                <a:latin typeface="Times New Roman" charset="0"/>
                <a:ea typeface="Times New Roman" charset="0"/>
                <a:cs typeface="Times New Roman" charset="0"/>
              </a:rPr>
              <a:t>beneath the cleansing flood.</a:t>
            </a:r>
          </a:p>
        </p:txBody>
      </p:sp>
    </p:spTree>
    <p:extLst>
      <p:ext uri="{BB962C8B-B14F-4D97-AF65-F5344CB8AC3E}">
        <p14:creationId xmlns:p14="http://schemas.microsoft.com/office/powerpoint/2010/main" val="267761272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D6AF"/>
        </a:solidFill>
        <a:effectLst/>
      </p:bgPr>
    </p:bg>
    <p:spTree>
      <p:nvGrpSpPr>
        <p:cNvPr id="1" name=""/>
        <p:cNvGrpSpPr/>
        <p:nvPr/>
      </p:nvGrpSpPr>
      <p:grpSpPr>
        <a:xfrm>
          <a:off x="0" y="0"/>
          <a:ext cx="0" cy="0"/>
          <a:chOff x="0" y="0"/>
          <a:chExt cx="0" cy="0"/>
        </a:xfrm>
      </p:grpSpPr>
      <p:pic>
        <p:nvPicPr>
          <p:cNvPr id="3" name="Picture 2" descr="A collage of people in different outfits&#10;&#10;AI-generated content may be incorrect.">
            <a:extLst>
              <a:ext uri="{FF2B5EF4-FFF2-40B4-BE49-F238E27FC236}">
                <a16:creationId xmlns:a16="http://schemas.microsoft.com/office/drawing/2014/main" id="{77DA8F53-3348-7B2F-9615-D5AF94F56F6F}"/>
              </a:ext>
            </a:extLst>
          </p:cNvPr>
          <p:cNvPicPr>
            <a:picLocks noChangeAspect="1"/>
          </p:cNvPicPr>
          <p:nvPr/>
        </p:nvPicPr>
        <p:blipFill>
          <a:blip r:embed="rId2"/>
          <a:stretch>
            <a:fillRect/>
          </a:stretch>
        </p:blipFill>
        <p:spPr>
          <a:xfrm>
            <a:off x="0" y="0"/>
            <a:ext cx="5489111" cy="6858000"/>
          </a:xfrm>
          <a:prstGeom prst="rect">
            <a:avLst/>
          </a:prstGeom>
        </p:spPr>
      </p:pic>
      <p:sp>
        <p:nvSpPr>
          <p:cNvPr id="4" name="TextBox 3">
            <a:extLst>
              <a:ext uri="{FF2B5EF4-FFF2-40B4-BE49-F238E27FC236}">
                <a16:creationId xmlns:a16="http://schemas.microsoft.com/office/drawing/2014/main" id="{9B78A77F-ADDA-D946-5A39-4B31BE8B9F85}"/>
              </a:ext>
            </a:extLst>
          </p:cNvPr>
          <p:cNvSpPr txBox="1"/>
          <p:nvPr/>
        </p:nvSpPr>
        <p:spPr>
          <a:xfrm>
            <a:off x="5489111" y="1077238"/>
            <a:ext cx="3654889" cy="1785104"/>
          </a:xfrm>
          <a:prstGeom prst="rect">
            <a:avLst/>
          </a:prstGeom>
          <a:noFill/>
        </p:spPr>
        <p:txBody>
          <a:bodyPr wrap="square" rtlCol="0">
            <a:spAutoFit/>
          </a:bodyPr>
          <a:lstStyle/>
          <a:p>
            <a:pPr algn="ctr"/>
            <a:r>
              <a:rPr lang="en-US" sz="5500" dirty="0">
                <a:latin typeface="Charm" pitchFamily="2" charset="-34"/>
                <a:cs typeface="Charm" pitchFamily="2" charset="-34"/>
              </a:rPr>
              <a:t>History of RUMC </a:t>
            </a:r>
          </a:p>
        </p:txBody>
      </p:sp>
      <p:sp>
        <p:nvSpPr>
          <p:cNvPr id="5" name="TextBox 4">
            <a:extLst>
              <a:ext uri="{FF2B5EF4-FFF2-40B4-BE49-F238E27FC236}">
                <a16:creationId xmlns:a16="http://schemas.microsoft.com/office/drawing/2014/main" id="{B0AB484A-F107-EEE3-FCE4-427F2C593878}"/>
              </a:ext>
            </a:extLst>
          </p:cNvPr>
          <p:cNvSpPr txBox="1"/>
          <p:nvPr/>
        </p:nvSpPr>
        <p:spPr>
          <a:xfrm>
            <a:off x="5489111" y="5072896"/>
            <a:ext cx="3654889" cy="1631216"/>
          </a:xfrm>
          <a:prstGeom prst="rect">
            <a:avLst/>
          </a:prstGeom>
          <a:noFill/>
        </p:spPr>
        <p:txBody>
          <a:bodyPr wrap="square" rtlCol="0">
            <a:spAutoFit/>
          </a:bodyPr>
          <a:lstStyle/>
          <a:p>
            <a:pPr algn="ctr"/>
            <a:r>
              <a:rPr lang="en-US" sz="5000" dirty="0">
                <a:latin typeface="Charm" pitchFamily="2" charset="-34"/>
                <a:cs typeface="Charm" pitchFamily="2" charset="-34"/>
              </a:rPr>
              <a:t>Larry Scheuble</a:t>
            </a:r>
          </a:p>
        </p:txBody>
      </p:sp>
    </p:spTree>
    <p:extLst>
      <p:ext uri="{BB962C8B-B14F-4D97-AF65-F5344CB8AC3E}">
        <p14:creationId xmlns:p14="http://schemas.microsoft.com/office/powerpoint/2010/main" val="98279646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94254" y="32273"/>
            <a:ext cx="3272803" cy="161620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500" b="1" kern="1200" dirty="0">
                <a:solidFill>
                  <a:schemeClr val="tx1"/>
                </a:solidFill>
                <a:latin typeface="APPLE CHANCERY" panose="03020702040506060504" pitchFamily="66" charset="-79"/>
                <a:ea typeface="+mj-ea"/>
                <a:cs typeface="APPLE CHANCERY" panose="03020702040506060504" pitchFamily="66" charset="-79"/>
              </a:rPr>
              <a:t>Prelude</a:t>
            </a:r>
          </a:p>
        </p:txBody>
      </p:sp>
      <p:sp>
        <p:nvSpPr>
          <p:cNvPr id="5" name="TextBox 4"/>
          <p:cNvSpPr txBox="1"/>
          <p:nvPr/>
        </p:nvSpPr>
        <p:spPr>
          <a:xfrm>
            <a:off x="4685946" y="1055913"/>
            <a:ext cx="4375273" cy="3447832"/>
          </a:xfrm>
          <a:prstGeom prst="rect">
            <a:avLst/>
          </a:prstGeom>
        </p:spPr>
        <p:txBody>
          <a:bodyPr vert="horz" lIns="91440" tIns="45720" rIns="91440" bIns="45720" rtlCol="0" anchor="t">
            <a:noAutofit/>
          </a:bodyPr>
          <a:lstStyle/>
          <a:p>
            <a:pPr algn="ctr" defTabSz="914400">
              <a:lnSpc>
                <a:spcPct val="90000"/>
              </a:lnSpc>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Pastor Eduardo Carrillo</a:t>
            </a:r>
          </a:p>
          <a:p>
            <a:pPr algn="ctr" defTabSz="914400">
              <a:lnSpc>
                <a:spcPct val="90000"/>
              </a:lnSpc>
              <a:spcAft>
                <a:spcPts val="600"/>
              </a:spcAft>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sz="3000" i="1" dirty="0">
                <a:latin typeface="Verdana" panose="020B0604030504040204" pitchFamily="34" charset="0"/>
                <a:ea typeface="Verdana" panose="020B0604030504040204" pitchFamily="34" charset="0"/>
                <a:cs typeface="Verdana" panose="020B0604030504040204" pitchFamily="34" charset="0"/>
              </a:rPr>
              <a:t>245</a:t>
            </a:r>
            <a:r>
              <a:rPr lang="en-US" sz="3000" i="1" baseline="30000" dirty="0">
                <a:latin typeface="Verdana" panose="020B0604030504040204" pitchFamily="34" charset="0"/>
                <a:ea typeface="Verdana" panose="020B0604030504040204" pitchFamily="34" charset="0"/>
                <a:cs typeface="Verdana" panose="020B0604030504040204" pitchFamily="34" charset="0"/>
              </a:rPr>
              <a:t>TH</a:t>
            </a:r>
            <a:r>
              <a:rPr lang="en-US" sz="3000" i="1" dirty="0">
                <a:latin typeface="Verdana" panose="020B0604030504040204" pitchFamily="34" charset="0"/>
                <a:ea typeface="Verdana" panose="020B0604030504040204" pitchFamily="34" charset="0"/>
                <a:cs typeface="Verdana" panose="020B0604030504040204" pitchFamily="34" charset="0"/>
              </a:rPr>
              <a:t> Homecoming</a:t>
            </a:r>
          </a:p>
          <a:p>
            <a:pPr algn="ctr" defTabSz="914400">
              <a:lnSpc>
                <a:spcPct val="90000"/>
              </a:lnSpc>
              <a:spcAft>
                <a:spcPts val="600"/>
              </a:spcAft>
            </a:pPr>
            <a:endParaRPr lang="en-US" sz="2800" i="1"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May 17</a:t>
            </a:r>
            <a:r>
              <a:rPr lang="en-US" sz="3000" baseline="30000" dirty="0">
                <a:latin typeface="Verdana" panose="020B0604030504040204" pitchFamily="34" charset="0"/>
                <a:ea typeface="Verdana" panose="020B0604030504040204" pitchFamily="34" charset="0"/>
                <a:cs typeface="Verdana" panose="020B0604030504040204" pitchFamily="34" charset="0"/>
              </a:rPr>
              <a:t>th</a:t>
            </a:r>
            <a:r>
              <a:rPr lang="en-US" sz="3000" dirty="0">
                <a:latin typeface="Verdana" panose="020B0604030504040204" pitchFamily="34" charset="0"/>
                <a:ea typeface="Verdana" panose="020B0604030504040204" pitchFamily="34" charset="0"/>
                <a:cs typeface="Verdana" panose="020B0604030504040204" pitchFamily="34" charset="0"/>
              </a:rPr>
              <a:t>, 2026</a:t>
            </a:r>
          </a:p>
          <a:p>
            <a:pPr algn="ctr" defTabSz="914400">
              <a:lnSpc>
                <a:spcPct val="90000"/>
              </a:lnSpc>
              <a:spcAft>
                <a:spcPts val="600"/>
              </a:spcAft>
            </a:pPr>
            <a:endParaRPr lang="en-US" sz="2000"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CCLI License:</a:t>
            </a:r>
          </a:p>
          <a:p>
            <a:pPr algn="ctr" defTabSz="914400">
              <a:lnSpc>
                <a:spcPct val="90000"/>
              </a:lnSpc>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3430384-01-1829</a:t>
            </a:r>
          </a:p>
        </p:txBody>
      </p:sp>
      <p:cxnSp>
        <p:nvCxnSpPr>
          <p:cNvPr id="7" name="Straight Connector 6">
            <a:extLst>
              <a:ext uri="{FF2B5EF4-FFF2-40B4-BE49-F238E27FC236}">
                <a16:creationId xmlns:a16="http://schemas.microsoft.com/office/drawing/2014/main" id="{C162BB4D-E2BF-6CFB-AE05-BD3B2DB2342A}"/>
              </a:ext>
            </a:extLst>
          </p:cNvPr>
          <p:cNvCxnSpPr/>
          <p:nvPr/>
        </p:nvCxnSpPr>
        <p:spPr>
          <a:xfrm>
            <a:off x="5474768" y="1055913"/>
            <a:ext cx="2797628" cy="0"/>
          </a:xfrm>
          <a:prstGeom prst="line">
            <a:avLst/>
          </a:prstGeom>
          <a:ln>
            <a:solidFill>
              <a:srgbClr val="A791C5"/>
            </a:solidFill>
          </a:ln>
        </p:spPr>
        <p:style>
          <a:lnRef idx="3">
            <a:schemeClr val="accent1"/>
          </a:lnRef>
          <a:fillRef idx="0">
            <a:schemeClr val="accent1"/>
          </a:fillRef>
          <a:effectRef idx="2">
            <a:schemeClr val="accent1"/>
          </a:effectRef>
          <a:fontRef idx="minor">
            <a:schemeClr val="tx1"/>
          </a:fontRef>
        </p:style>
      </p:cxnSp>
      <p:sp>
        <p:nvSpPr>
          <p:cNvPr id="3" name="Text Placeholder 2">
            <a:extLst>
              <a:ext uri="{FF2B5EF4-FFF2-40B4-BE49-F238E27FC236}">
                <a16:creationId xmlns:a16="http://schemas.microsoft.com/office/drawing/2014/main" id="{790E8C4D-1CAC-DDD4-D69E-6D9FF4401769}"/>
              </a:ext>
            </a:extLst>
          </p:cNvPr>
          <p:cNvSpPr txBox="1">
            <a:spLocks/>
          </p:cNvSpPr>
          <p:nvPr/>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pic>
        <p:nvPicPr>
          <p:cNvPr id="4" name="Picture 3" descr="A white church with a sign&#10;&#10;AI-generated content may be incorrect.">
            <a:extLst>
              <a:ext uri="{FF2B5EF4-FFF2-40B4-BE49-F238E27FC236}">
                <a16:creationId xmlns:a16="http://schemas.microsoft.com/office/drawing/2014/main" id="{3888B88E-DF42-C700-01E6-F82521E9AD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399" y="573821"/>
            <a:ext cx="4282547" cy="5710357"/>
          </a:xfrm>
          <a:prstGeom prst="rect">
            <a:avLst/>
          </a:prstGeom>
          <a:ln>
            <a:noFill/>
          </a:ln>
          <a:effectLst>
            <a:softEdge rad="112500"/>
          </a:effectLst>
        </p:spPr>
      </p:pic>
    </p:spTree>
    <p:extLst>
      <p:ext uri="{BB962C8B-B14F-4D97-AF65-F5344CB8AC3E}">
        <p14:creationId xmlns:p14="http://schemas.microsoft.com/office/powerpoint/2010/main" val="239108026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8E157AE-6AA4-DD49-B152-9DED5B949D09}"/>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7227"/>
            <a:ext cx="9134950" cy="1354217"/>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“Hymn of Promise”   UMH 707</a:t>
            </a:r>
          </a:p>
          <a:p>
            <a:pPr algn="ctr"/>
            <a:r>
              <a:rPr lang="en-US" sz="2000" dirty="0">
                <a:latin typeface="Times New Roman" charset="0"/>
                <a:ea typeface="Times New Roman" charset="0"/>
                <a:cs typeface="Times New Roman" charset="0"/>
              </a:rPr>
              <a:t>WORDS and MUSIC: Natalie </a:t>
            </a:r>
            <a:r>
              <a:rPr lang="en-US" sz="2000" dirty="0" err="1">
                <a:latin typeface="Times New Roman" charset="0"/>
                <a:ea typeface="Times New Roman" charset="0"/>
                <a:cs typeface="Times New Roman" charset="0"/>
              </a:rPr>
              <a:t>Sleeth</a:t>
            </a:r>
            <a:r>
              <a:rPr lang="en-US" sz="2000" dirty="0">
                <a:latin typeface="Times New Roman" charset="0"/>
                <a:ea typeface="Times New Roman" charset="0"/>
                <a:cs typeface="Times New Roman" charset="0"/>
              </a:rPr>
              <a:t>, 1986</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sp>
        <p:nvSpPr>
          <p:cNvPr id="8" name="TextBox 7"/>
          <p:cNvSpPr txBox="1"/>
          <p:nvPr/>
        </p:nvSpPr>
        <p:spPr>
          <a:xfrm>
            <a:off x="13857" y="1550188"/>
            <a:ext cx="9102431"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In the bulb there is a flower; </a:t>
            </a:r>
          </a:p>
          <a:p>
            <a:pPr algn="ctr"/>
            <a:r>
              <a:rPr lang="en-US" sz="4000" dirty="0">
                <a:latin typeface="Times New Roman" charset="0"/>
                <a:ea typeface="Times New Roman" charset="0"/>
                <a:cs typeface="Times New Roman" charset="0"/>
              </a:rPr>
              <a:t>in the seed, an apple tree; </a:t>
            </a:r>
          </a:p>
          <a:p>
            <a:pPr algn="ctr"/>
            <a:r>
              <a:rPr lang="en-US" sz="4000" dirty="0">
                <a:latin typeface="Times New Roman" charset="0"/>
                <a:ea typeface="Times New Roman" charset="0"/>
                <a:cs typeface="Times New Roman" charset="0"/>
              </a:rPr>
              <a:t>in cocoons, a hidden promise: </a:t>
            </a:r>
          </a:p>
          <a:p>
            <a:pPr algn="ctr"/>
            <a:r>
              <a:rPr lang="en-US" sz="4000" dirty="0">
                <a:latin typeface="Times New Roman" charset="0"/>
                <a:ea typeface="Times New Roman" charset="0"/>
                <a:cs typeface="Times New Roman" charset="0"/>
              </a:rPr>
              <a:t>butterflies will soon be free!  </a:t>
            </a:r>
          </a:p>
          <a:p>
            <a:pPr algn="ctr"/>
            <a:r>
              <a:rPr lang="en-US" sz="4000" dirty="0">
                <a:latin typeface="Times New Roman" charset="0"/>
                <a:ea typeface="Times New Roman" charset="0"/>
                <a:cs typeface="Times New Roman" charset="0"/>
              </a:rPr>
              <a:t>In the cold and snow of winter </a:t>
            </a:r>
          </a:p>
          <a:p>
            <a:pPr algn="ctr"/>
            <a:r>
              <a:rPr lang="en-US" sz="4000" dirty="0">
                <a:latin typeface="Times New Roman" charset="0"/>
                <a:ea typeface="Times New Roman" charset="0"/>
                <a:cs typeface="Times New Roman" charset="0"/>
              </a:rPr>
              <a:t>there’s a spring that waits to be, </a:t>
            </a:r>
          </a:p>
          <a:p>
            <a:pPr algn="ctr"/>
            <a:r>
              <a:rPr lang="en-US" sz="4000" dirty="0">
                <a:latin typeface="Times New Roman" charset="0"/>
                <a:ea typeface="Times New Roman" charset="0"/>
                <a:cs typeface="Times New Roman" charset="0"/>
              </a:rPr>
              <a:t>unrevealed until its season, </a:t>
            </a:r>
          </a:p>
          <a:p>
            <a:pPr algn="ctr"/>
            <a:r>
              <a:rPr lang="en-US" sz="4000" dirty="0">
                <a:latin typeface="Times New Roman" charset="0"/>
                <a:ea typeface="Times New Roman" charset="0"/>
                <a:cs typeface="Times New Roman" charset="0"/>
              </a:rPr>
              <a:t>something God alone can see.</a:t>
            </a:r>
          </a:p>
        </p:txBody>
      </p:sp>
    </p:spTree>
    <p:extLst>
      <p:ext uri="{BB962C8B-B14F-4D97-AF65-F5344CB8AC3E}">
        <p14:creationId xmlns:p14="http://schemas.microsoft.com/office/powerpoint/2010/main" val="4678489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969F35C-749D-E44E-A895-C850F6876747}"/>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857" y="1550188"/>
            <a:ext cx="9102431"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There’s a song in every silence, </a:t>
            </a:r>
          </a:p>
          <a:p>
            <a:pPr algn="ctr"/>
            <a:r>
              <a:rPr lang="en-US" sz="4000" dirty="0">
                <a:latin typeface="Times New Roman" charset="0"/>
                <a:ea typeface="Times New Roman" charset="0"/>
                <a:cs typeface="Times New Roman" charset="0"/>
              </a:rPr>
              <a:t>seeking word and melody; </a:t>
            </a:r>
          </a:p>
          <a:p>
            <a:pPr algn="ctr"/>
            <a:r>
              <a:rPr lang="en-US" sz="4000" dirty="0">
                <a:latin typeface="Times New Roman" charset="0"/>
                <a:ea typeface="Times New Roman" charset="0"/>
                <a:cs typeface="Times New Roman" charset="0"/>
              </a:rPr>
              <a:t>there’s a dawn in every darkness, </a:t>
            </a:r>
          </a:p>
          <a:p>
            <a:pPr algn="ctr"/>
            <a:r>
              <a:rPr lang="en-US" sz="4000" dirty="0">
                <a:latin typeface="Times New Roman" charset="0"/>
                <a:ea typeface="Times New Roman" charset="0"/>
                <a:cs typeface="Times New Roman" charset="0"/>
              </a:rPr>
              <a:t>bringing hope to you and me.  </a:t>
            </a:r>
          </a:p>
          <a:p>
            <a:pPr algn="ctr"/>
            <a:r>
              <a:rPr lang="en-US" sz="4000" dirty="0">
                <a:latin typeface="Times New Roman" charset="0"/>
                <a:ea typeface="Times New Roman" charset="0"/>
                <a:cs typeface="Times New Roman" charset="0"/>
              </a:rPr>
              <a:t>From the past will come the future; </a:t>
            </a:r>
          </a:p>
          <a:p>
            <a:pPr algn="ctr"/>
            <a:r>
              <a:rPr lang="en-US" sz="4000" dirty="0">
                <a:latin typeface="Times New Roman" charset="0"/>
                <a:ea typeface="Times New Roman" charset="0"/>
                <a:cs typeface="Times New Roman" charset="0"/>
              </a:rPr>
              <a:t>what it holds, a mystery, </a:t>
            </a:r>
          </a:p>
          <a:p>
            <a:pPr algn="ctr"/>
            <a:r>
              <a:rPr lang="en-US" sz="4000" dirty="0">
                <a:latin typeface="Times New Roman" charset="0"/>
                <a:ea typeface="Times New Roman" charset="0"/>
                <a:cs typeface="Times New Roman" charset="0"/>
              </a:rPr>
              <a:t>unrevealed until its season, </a:t>
            </a:r>
          </a:p>
          <a:p>
            <a:pPr algn="ctr"/>
            <a:r>
              <a:rPr lang="en-US" sz="4000" dirty="0">
                <a:latin typeface="Times New Roman" charset="0"/>
                <a:ea typeface="Times New Roman" charset="0"/>
                <a:cs typeface="Times New Roman" charset="0"/>
              </a:rPr>
              <a:t>something God alone can see.</a:t>
            </a:r>
          </a:p>
        </p:txBody>
      </p:sp>
      <p:sp>
        <p:nvSpPr>
          <p:cNvPr id="5" name="TextBox 4"/>
          <p:cNvSpPr txBox="1"/>
          <p:nvPr/>
        </p:nvSpPr>
        <p:spPr>
          <a:xfrm>
            <a:off x="0" y="7227"/>
            <a:ext cx="9134950" cy="1354217"/>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“Hymn of Promise”   UMH 707</a:t>
            </a:r>
          </a:p>
          <a:p>
            <a:pPr algn="ctr"/>
            <a:r>
              <a:rPr lang="en-US" sz="2000" dirty="0">
                <a:latin typeface="Times New Roman" charset="0"/>
                <a:ea typeface="Times New Roman" charset="0"/>
                <a:cs typeface="Times New Roman" charset="0"/>
              </a:rPr>
              <a:t>WORDS and MUSIC: Natalie </a:t>
            </a:r>
            <a:r>
              <a:rPr lang="en-US" sz="2000" dirty="0" err="1">
                <a:latin typeface="Times New Roman" charset="0"/>
                <a:ea typeface="Times New Roman" charset="0"/>
                <a:cs typeface="Times New Roman" charset="0"/>
              </a:rPr>
              <a:t>Sleeth</a:t>
            </a:r>
            <a:r>
              <a:rPr lang="en-US" sz="2000" dirty="0">
                <a:latin typeface="Times New Roman" charset="0"/>
                <a:ea typeface="Times New Roman" charset="0"/>
                <a:cs typeface="Times New Roman" charset="0"/>
              </a:rPr>
              <a:t>, 1986</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3887085255"/>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D945687-6E11-4A48-82ED-89FCF202E4D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857" y="1550188"/>
            <a:ext cx="9102431"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In our end is our beginning; </a:t>
            </a:r>
          </a:p>
          <a:p>
            <a:pPr algn="ctr"/>
            <a:r>
              <a:rPr lang="en-US" sz="4000" dirty="0">
                <a:latin typeface="Times New Roman" charset="0"/>
                <a:ea typeface="Times New Roman" charset="0"/>
                <a:cs typeface="Times New Roman" charset="0"/>
              </a:rPr>
              <a:t>in our time, infinity; </a:t>
            </a:r>
          </a:p>
          <a:p>
            <a:pPr algn="ctr"/>
            <a:r>
              <a:rPr lang="en-US" sz="4000" dirty="0">
                <a:latin typeface="Times New Roman" charset="0"/>
                <a:ea typeface="Times New Roman" charset="0"/>
                <a:cs typeface="Times New Roman" charset="0"/>
              </a:rPr>
              <a:t>in our doubt there is believing; </a:t>
            </a:r>
          </a:p>
          <a:p>
            <a:pPr algn="ctr"/>
            <a:r>
              <a:rPr lang="en-US" sz="4000" dirty="0">
                <a:latin typeface="Times New Roman" charset="0"/>
                <a:ea typeface="Times New Roman" charset="0"/>
                <a:cs typeface="Times New Roman" charset="0"/>
              </a:rPr>
              <a:t>in our life, eternity.  </a:t>
            </a:r>
          </a:p>
          <a:p>
            <a:pPr algn="ctr"/>
            <a:r>
              <a:rPr lang="en-US" sz="4000" dirty="0">
                <a:latin typeface="Times New Roman" charset="0"/>
                <a:ea typeface="Times New Roman" charset="0"/>
                <a:cs typeface="Times New Roman" charset="0"/>
              </a:rPr>
              <a:t>In our death, a resurrection; </a:t>
            </a:r>
          </a:p>
          <a:p>
            <a:pPr algn="ctr"/>
            <a:r>
              <a:rPr lang="en-US" sz="4000" dirty="0">
                <a:latin typeface="Times New Roman" charset="0"/>
                <a:ea typeface="Times New Roman" charset="0"/>
                <a:cs typeface="Times New Roman" charset="0"/>
              </a:rPr>
              <a:t>at the last, a victory, </a:t>
            </a:r>
          </a:p>
          <a:p>
            <a:pPr algn="ctr"/>
            <a:r>
              <a:rPr lang="en-US" sz="4000" dirty="0">
                <a:latin typeface="Times New Roman" charset="0"/>
                <a:ea typeface="Times New Roman" charset="0"/>
                <a:cs typeface="Times New Roman" charset="0"/>
              </a:rPr>
              <a:t>unrevealed until its season, </a:t>
            </a:r>
          </a:p>
          <a:p>
            <a:pPr algn="ctr"/>
            <a:r>
              <a:rPr lang="en-US" sz="4000" dirty="0">
                <a:latin typeface="Times New Roman" charset="0"/>
                <a:ea typeface="Times New Roman" charset="0"/>
                <a:cs typeface="Times New Roman" charset="0"/>
              </a:rPr>
              <a:t>something God alone can see.</a:t>
            </a:r>
          </a:p>
        </p:txBody>
      </p:sp>
      <p:sp>
        <p:nvSpPr>
          <p:cNvPr id="5" name="TextBox 4"/>
          <p:cNvSpPr txBox="1"/>
          <p:nvPr/>
        </p:nvSpPr>
        <p:spPr>
          <a:xfrm>
            <a:off x="0" y="7227"/>
            <a:ext cx="9134950" cy="1354217"/>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“Hymn of Promise”   UMH 707</a:t>
            </a:r>
          </a:p>
          <a:p>
            <a:pPr algn="ctr"/>
            <a:r>
              <a:rPr lang="en-US" sz="2000" dirty="0">
                <a:latin typeface="Times New Roman" charset="0"/>
                <a:ea typeface="Times New Roman" charset="0"/>
                <a:cs typeface="Times New Roman" charset="0"/>
              </a:rPr>
              <a:t>WORDS and MUSIC: Natalie </a:t>
            </a:r>
            <a:r>
              <a:rPr lang="en-US" sz="2000" dirty="0" err="1">
                <a:latin typeface="Times New Roman" charset="0"/>
                <a:ea typeface="Times New Roman" charset="0"/>
                <a:cs typeface="Times New Roman" charset="0"/>
              </a:rPr>
              <a:t>Sleeth</a:t>
            </a:r>
            <a:r>
              <a:rPr lang="en-US" sz="2000" dirty="0">
                <a:latin typeface="Times New Roman" charset="0"/>
                <a:ea typeface="Times New Roman" charset="0"/>
                <a:cs typeface="Times New Roman" charset="0"/>
              </a:rPr>
              <a:t>, 1986</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3288795088"/>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urch with a welcome sign&#10;&#10;AI-generated content may be incorrect.">
            <a:extLst>
              <a:ext uri="{FF2B5EF4-FFF2-40B4-BE49-F238E27FC236}">
                <a16:creationId xmlns:a16="http://schemas.microsoft.com/office/drawing/2014/main" id="{DE5FC0F7-3085-6C7F-145D-D35CFC79A325}"/>
              </a:ext>
            </a:extLst>
          </p:cNvPr>
          <p:cNvPicPr>
            <a:picLocks noChangeAspect="1"/>
          </p:cNvPicPr>
          <p:nvPr/>
        </p:nvPicPr>
        <p:blipFill>
          <a:blip r:embed="rId2"/>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971C28BE-E87C-C587-E858-5C037C36D0B3}"/>
              </a:ext>
            </a:extLst>
          </p:cNvPr>
          <p:cNvSpPr txBox="1"/>
          <p:nvPr/>
        </p:nvSpPr>
        <p:spPr>
          <a:xfrm rot="20353280">
            <a:off x="-676" y="2558636"/>
            <a:ext cx="4721164" cy="861774"/>
          </a:xfrm>
          <a:prstGeom prst="rect">
            <a:avLst/>
          </a:prstGeom>
          <a:noFill/>
        </p:spPr>
        <p:txBody>
          <a:bodyPr wrap="none" rtlCol="0">
            <a:spAutoFit/>
          </a:bodyPr>
          <a:lstStyle/>
          <a:p>
            <a:r>
              <a:rPr lang="en-US" sz="4900" u="sng" dirty="0">
                <a:solidFill>
                  <a:schemeClr val="bg1"/>
                </a:solidFill>
                <a:latin typeface="Charm" pitchFamily="2" charset="-34"/>
                <a:cs typeface="Charm" pitchFamily="2" charset="-34"/>
              </a:rPr>
              <a:t>Guest Recognition </a:t>
            </a:r>
          </a:p>
        </p:txBody>
      </p:sp>
    </p:spTree>
    <p:extLst>
      <p:ext uri="{BB962C8B-B14F-4D97-AF65-F5344CB8AC3E}">
        <p14:creationId xmlns:p14="http://schemas.microsoft.com/office/powerpoint/2010/main" val="198114228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1361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a:extLst>
              <a:ext uri="{FF2B5EF4-FFF2-40B4-BE49-F238E27FC236}">
                <a16:creationId xmlns:a16="http://schemas.microsoft.com/office/drawing/2014/main" id="{CE5D7E56-5789-D436-B306-9C2089103FD2}"/>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79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hlinkClick r:id="rId3"/>
            <a:extLst>
              <a:ext uri="{FF2B5EF4-FFF2-40B4-BE49-F238E27FC236}">
                <a16:creationId xmlns:a16="http://schemas.microsoft.com/office/drawing/2014/main" id="{47F6E18E-9814-014E-F06C-58E86C4096A0}"/>
              </a:ext>
            </a:extLst>
          </p:cNvPr>
          <p:cNvSpPr>
            <a:spLocks noChangeArrowheads="1"/>
          </p:cNvSpPr>
          <p:nvPr/>
        </p:nvSpPr>
        <p:spPr bwMode="auto">
          <a:xfrm>
            <a:off x="0" y="1485788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D39B6DDF-7E92-4200-8411-5699C8E958C0}"/>
              </a:ext>
            </a:extLst>
          </p:cNvPr>
          <p:cNvSpPr txBox="1"/>
          <p:nvPr/>
        </p:nvSpPr>
        <p:spPr>
          <a:xfrm>
            <a:off x="393700" y="2921165"/>
            <a:ext cx="8356600" cy="101566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6000" dirty="0">
                <a:solidFill>
                  <a:schemeClr val="tx1"/>
                </a:solidFill>
                <a:latin typeface="Verdana" panose="020B0604030504040204" pitchFamily="34" charset="0"/>
                <a:ea typeface="Verdana" panose="020B0604030504040204" pitchFamily="34" charset="0"/>
                <a:cs typeface="Verdana" panose="020B0604030504040204" pitchFamily="34" charset="0"/>
              </a:rPr>
              <a:t>Communion</a:t>
            </a:r>
          </a:p>
        </p:txBody>
      </p:sp>
    </p:spTree>
    <p:extLst>
      <p:ext uri="{BB962C8B-B14F-4D97-AF65-F5344CB8AC3E}">
        <p14:creationId xmlns:p14="http://schemas.microsoft.com/office/powerpoint/2010/main" val="76356448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751054-DF42-3887-97DF-B912E9924C44}"/>
              </a:ext>
            </a:extLst>
          </p:cNvPr>
          <p:cNvSpPr>
            <a:spLocks noGrp="1"/>
          </p:cNvSpPr>
          <p:nvPr>
            <p:ph type="ctrTitle"/>
          </p:nvPr>
        </p:nvSpPr>
        <p:spPr>
          <a:xfrm>
            <a:off x="482601" y="643467"/>
            <a:ext cx="3465438" cy="4567137"/>
          </a:xfrm>
        </p:spPr>
        <p:txBody>
          <a:bodyPr>
            <a:normAutofit/>
          </a:bodyPr>
          <a:lstStyle/>
          <a:p>
            <a:pPr algn="l"/>
            <a:r>
              <a:rPr lang="en-US" sz="3800" dirty="0"/>
              <a:t>John 15: 1 – 11 </a:t>
            </a:r>
          </a:p>
        </p:txBody>
      </p:sp>
      <p:sp>
        <p:nvSpPr>
          <p:cNvPr id="3" name="Subtitle 2">
            <a:extLst>
              <a:ext uri="{FF2B5EF4-FFF2-40B4-BE49-F238E27FC236}">
                <a16:creationId xmlns:a16="http://schemas.microsoft.com/office/drawing/2014/main" id="{BBFFCAFB-CE70-FDD3-8B49-8B802E48F6EA}"/>
              </a:ext>
            </a:extLst>
          </p:cNvPr>
          <p:cNvSpPr>
            <a:spLocks noGrp="1"/>
          </p:cNvSpPr>
          <p:nvPr>
            <p:ph type="subTitle" idx="1"/>
          </p:nvPr>
        </p:nvSpPr>
        <p:spPr>
          <a:xfrm>
            <a:off x="482600" y="5277684"/>
            <a:ext cx="3465438" cy="775494"/>
          </a:xfrm>
        </p:spPr>
        <p:txBody>
          <a:bodyPr>
            <a:normAutofit/>
          </a:bodyPr>
          <a:lstStyle/>
          <a:p>
            <a:pPr algn="l"/>
            <a:r>
              <a:rPr lang="en-US" dirty="0"/>
              <a:t>NRSVUE</a:t>
            </a:r>
            <a:endParaRPr lang="en-US"/>
          </a:p>
        </p:txBody>
      </p:sp>
      <p:pic>
        <p:nvPicPr>
          <p:cNvPr id="5" name="Picture 4" descr="A bunch of grapes with leaves&#10;&#10;AI-generated content may be incorrect.">
            <a:extLst>
              <a:ext uri="{FF2B5EF4-FFF2-40B4-BE49-F238E27FC236}">
                <a16:creationId xmlns:a16="http://schemas.microsoft.com/office/drawing/2014/main" id="{9B10D83A-C2CC-29A1-D499-05EA41AF1F21}"/>
              </a:ext>
            </a:extLst>
          </p:cNvPr>
          <p:cNvPicPr>
            <a:picLocks noChangeAspect="1"/>
          </p:cNvPicPr>
          <p:nvPr/>
        </p:nvPicPr>
        <p:blipFill>
          <a:blip r:embed="rId2"/>
          <a:srcRect r="-1" b="12370"/>
          <a:stretch>
            <a:fillRect/>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4351668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94CED2-46F4-8B34-A888-920C25FEF4EB}"/>
              </a:ext>
            </a:extLst>
          </p:cNvPr>
          <p:cNvSpPr txBox="1"/>
          <p:nvPr/>
        </p:nvSpPr>
        <p:spPr>
          <a:xfrm>
            <a:off x="0" y="108122"/>
            <a:ext cx="9144000" cy="6641755"/>
          </a:xfrm>
          <a:prstGeom prst="rect">
            <a:avLst/>
          </a:prstGeom>
          <a:noFill/>
        </p:spPr>
        <p:txBody>
          <a:bodyPr wrap="square">
            <a:spAutoFit/>
          </a:bodyPr>
          <a:lstStyle/>
          <a:p>
            <a:pPr marL="0" marR="0" algn="ctr">
              <a:lnSpc>
                <a:spcPct val="150000"/>
              </a:lnSpc>
              <a:spcAft>
                <a:spcPts val="800"/>
              </a:spcAft>
              <a:buNone/>
            </a:pPr>
            <a:r>
              <a:rPr lang="en-US" sz="3000" b="1" kern="10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 </a:t>
            </a:r>
            <a:r>
              <a:rPr lang="en-US" sz="3000" kern="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 am the true vine, and my Father is the </a:t>
            </a:r>
            <a:r>
              <a:rPr lang="en-US" sz="3000" kern="1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vinegrower</a:t>
            </a:r>
            <a:r>
              <a:rPr lang="en-US" sz="3000" kern="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p>
            <a:pPr marL="0" marR="0" algn="ctr">
              <a:lnSpc>
                <a:spcPct val="150000"/>
              </a:lnSpc>
              <a:spcAft>
                <a:spcPts val="800"/>
              </a:spcAft>
              <a:buNone/>
            </a:pPr>
            <a:r>
              <a:rPr lang="en-US" sz="3000" kern="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endParaRPr lang="en-US" sz="3000" kern="100" dirty="0">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50000"/>
              </a:lnSpc>
              <a:spcAft>
                <a:spcPts val="800"/>
              </a:spcAft>
              <a:buNone/>
            </a:pPr>
            <a:r>
              <a:rPr lang="en-US" sz="3000" b="1" kern="10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2 </a:t>
            </a:r>
            <a:r>
              <a:rPr lang="en-US" sz="3000" kern="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He removes every branch in me that bears no fruit. Every branch that bears fruit he prunes to make it bear more fruit. </a:t>
            </a:r>
          </a:p>
          <a:p>
            <a:pPr marL="0" marR="0" algn="ctr">
              <a:lnSpc>
                <a:spcPct val="150000"/>
              </a:lnSpc>
              <a:spcAft>
                <a:spcPts val="800"/>
              </a:spcAft>
              <a:buNone/>
            </a:pPr>
            <a:endParaRPr lang="en-US" sz="3000" kern="100" dirty="0">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50000"/>
              </a:lnSpc>
              <a:spcAft>
                <a:spcPts val="800"/>
              </a:spcAft>
              <a:buNone/>
            </a:pPr>
            <a:r>
              <a:rPr lang="en-US" sz="3000" b="1" kern="10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3 </a:t>
            </a:r>
            <a:r>
              <a:rPr lang="en-US" sz="3000" kern="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You have already been cleansed</a:t>
            </a:r>
            <a:r>
              <a:rPr lang="en-US" sz="3000" kern="10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sz="3000" kern="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by the word that I have spoken to you. </a:t>
            </a:r>
            <a:endParaRPr lang="en-US" sz="3000" kern="1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2390576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C676-9653-FF8D-EE98-6FD257DC24A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D7C0BCF-6CD2-83B2-F28A-08842371CE04}"/>
              </a:ext>
            </a:extLst>
          </p:cNvPr>
          <p:cNvSpPr txBox="1"/>
          <p:nvPr/>
        </p:nvSpPr>
        <p:spPr>
          <a:xfrm>
            <a:off x="0" y="210715"/>
            <a:ext cx="9144000" cy="6436570"/>
          </a:xfrm>
          <a:prstGeom prst="rect">
            <a:avLst/>
          </a:prstGeom>
          <a:noFill/>
        </p:spPr>
        <p:txBody>
          <a:bodyPr wrap="square">
            <a:spAutoFit/>
          </a:bodyPr>
          <a:lstStyle/>
          <a:p>
            <a:pPr marL="0" marR="0" algn="ctr">
              <a:lnSpc>
                <a:spcPct val="150000"/>
              </a:lnSpc>
              <a:spcAft>
                <a:spcPts val="800"/>
              </a:spcAft>
              <a:buNone/>
            </a:pPr>
            <a:r>
              <a:rPr lang="en-US" sz="3000" kern="10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r>
              <a:rPr lang="en-US" sz="3000" kern="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Abide in me as I abide in you. Just as the branch cannot bear fruit by itself unless it abides in the vine, neither can you unless you abide in me. </a:t>
            </a:r>
          </a:p>
          <a:p>
            <a:pPr marL="0" marR="0" algn="ctr">
              <a:lnSpc>
                <a:spcPct val="150000"/>
              </a:lnSpc>
              <a:spcAft>
                <a:spcPts val="800"/>
              </a:spcAft>
              <a:buNone/>
            </a:pPr>
            <a:endParaRPr lang="en-US" sz="3000" kern="1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50000"/>
              </a:lnSpc>
              <a:spcAft>
                <a:spcPts val="800"/>
              </a:spcAft>
              <a:buNone/>
            </a:pPr>
            <a:r>
              <a:rPr lang="en-US" sz="3000" kern="10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a:t>
            </a:r>
            <a:r>
              <a:rPr lang="en-US" sz="3000" kern="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I am the vine; you are the branches. Those who abide in me and I in them bear much fruit, because apart from me you can do nothing. </a:t>
            </a:r>
          </a:p>
        </p:txBody>
      </p:sp>
    </p:spTree>
    <p:extLst>
      <p:ext uri="{BB962C8B-B14F-4D97-AF65-F5344CB8AC3E}">
        <p14:creationId xmlns:p14="http://schemas.microsoft.com/office/powerpoint/2010/main" val="17484309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D1134-798E-FEC8-5E6E-AD059E095DE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7F48233-DB1D-58F6-F13A-CE866B5FF6F3}"/>
              </a:ext>
            </a:extLst>
          </p:cNvPr>
          <p:cNvSpPr txBox="1"/>
          <p:nvPr/>
        </p:nvSpPr>
        <p:spPr>
          <a:xfrm>
            <a:off x="0" y="659555"/>
            <a:ext cx="9144000" cy="5538889"/>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6 </a:t>
            </a:r>
            <a:r>
              <a:rPr lang="en-US" sz="3000" dirty="0">
                <a:latin typeface="Verdana" panose="020B0604030504040204" pitchFamily="34" charset="0"/>
                <a:ea typeface="Verdana" panose="020B0604030504040204" pitchFamily="34" charset="0"/>
                <a:cs typeface="Verdana" panose="020B0604030504040204" pitchFamily="34" charset="0"/>
              </a:rPr>
              <a:t>Whoever does not abide in me is thrown away like a branch and withers; such branches are gathered, thrown into the fire, and burned. </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7 </a:t>
            </a:r>
            <a:r>
              <a:rPr lang="en-US" sz="3000" dirty="0">
                <a:latin typeface="Verdana" panose="020B0604030504040204" pitchFamily="34" charset="0"/>
                <a:ea typeface="Verdana" panose="020B0604030504040204" pitchFamily="34" charset="0"/>
                <a:cs typeface="Verdana" panose="020B0604030504040204" pitchFamily="34" charset="0"/>
              </a:rPr>
              <a:t>If you abide in me and my words abide in you, ask for whatever you wish, and it will be done for you.  </a:t>
            </a:r>
            <a:endParaRPr lang="en-US" sz="3000" kern="1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1793294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0" y="2767280"/>
            <a:ext cx="4572000" cy="1323439"/>
          </a:xfrm>
          <a:prstGeom prst="rect">
            <a:avLst/>
          </a:prstGeom>
          <a:noFill/>
        </p:spPr>
        <p:txBody>
          <a:bodyPr wrap="square" rtlCol="0">
            <a:spAutoFit/>
          </a:bodyPr>
          <a:lstStyle/>
          <a:p>
            <a:pPr algn="ctr"/>
            <a:r>
              <a:rPr lang="en-US" sz="8000" dirty="0">
                <a:latin typeface="Charm" pitchFamily="2" charset="-34"/>
                <a:ea typeface="Verdana" panose="020B0604030504040204" pitchFamily="34" charset="0"/>
                <a:cs typeface="Charm" pitchFamily="2" charset="-34"/>
              </a:rPr>
              <a:t>WELCOME</a:t>
            </a:r>
          </a:p>
        </p:txBody>
      </p:sp>
      <p:sp>
        <p:nvSpPr>
          <p:cNvPr id="3" name="Text Placeholder 2">
            <a:extLst>
              <a:ext uri="{FF2B5EF4-FFF2-40B4-BE49-F238E27FC236}">
                <a16:creationId xmlns:a16="http://schemas.microsoft.com/office/drawing/2014/main" id="{4BE48C85-74DE-3EDA-A57D-24506D099521}"/>
              </a:ext>
            </a:extLst>
          </p:cNvPr>
          <p:cNvSpPr txBox="1">
            <a:spLocks/>
          </p:cNvSpPr>
          <p:nvPr/>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pic>
        <p:nvPicPr>
          <p:cNvPr id="5" name="Picture 4" descr="A couple of old women laughing&#10;&#10;AI-generated content may be incorrect.">
            <a:extLst>
              <a:ext uri="{FF2B5EF4-FFF2-40B4-BE49-F238E27FC236}">
                <a16:creationId xmlns:a16="http://schemas.microsoft.com/office/drawing/2014/main" id="{77BBB586-416B-F81F-9C57-23747F8CD2E1}"/>
              </a:ext>
            </a:extLst>
          </p:cNvPr>
          <p:cNvPicPr>
            <a:picLocks noChangeAspect="1"/>
          </p:cNvPicPr>
          <p:nvPr/>
        </p:nvPicPr>
        <p:blipFill>
          <a:blip r:embed="rId2"/>
          <a:srcRect l="19193" t="25389" r="18508" b="31506"/>
          <a:stretch>
            <a:fillRect/>
          </a:stretch>
        </p:blipFill>
        <p:spPr>
          <a:xfrm>
            <a:off x="298221" y="1150839"/>
            <a:ext cx="4273779" cy="3694547"/>
          </a:xfrm>
          <a:prstGeom prst="rect">
            <a:avLst/>
          </a:prstGeom>
        </p:spPr>
      </p:pic>
    </p:spTree>
    <p:extLst>
      <p:ext uri="{BB962C8B-B14F-4D97-AF65-F5344CB8AC3E}">
        <p14:creationId xmlns:p14="http://schemas.microsoft.com/office/powerpoint/2010/main" val="19032976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E4D6F-A5B8-5F4B-7B07-4E679B4CF67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6C9401-1EF9-A7F9-3C0D-1DFE9D149B6F}"/>
              </a:ext>
            </a:extLst>
          </p:cNvPr>
          <p:cNvSpPr txBox="1"/>
          <p:nvPr/>
        </p:nvSpPr>
        <p:spPr>
          <a:xfrm>
            <a:off x="0" y="1698301"/>
            <a:ext cx="9144000" cy="3461397"/>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8 </a:t>
            </a:r>
            <a:r>
              <a:rPr lang="en-US" sz="3000" dirty="0">
                <a:latin typeface="Verdana" panose="020B0604030504040204" pitchFamily="34" charset="0"/>
                <a:ea typeface="Verdana" panose="020B0604030504040204" pitchFamily="34" charset="0"/>
                <a:cs typeface="Verdana" panose="020B0604030504040204" pitchFamily="34" charset="0"/>
              </a:rPr>
              <a:t>My Father is glorified by this, that you bear much fruit and become</a:t>
            </a:r>
            <a:r>
              <a:rPr lang="en-US" sz="3000" baseline="30000" dirty="0">
                <a:latin typeface="Verdana" panose="020B0604030504040204" pitchFamily="34" charset="0"/>
                <a:ea typeface="Verdana" panose="020B0604030504040204" pitchFamily="34" charset="0"/>
                <a:cs typeface="Verdana" panose="020B0604030504040204" pitchFamily="34" charset="0"/>
              </a:rPr>
              <a:t> </a:t>
            </a:r>
            <a:r>
              <a:rPr lang="en-US" sz="3000" dirty="0">
                <a:latin typeface="Verdana" panose="020B0604030504040204" pitchFamily="34" charset="0"/>
                <a:ea typeface="Verdana" panose="020B0604030504040204" pitchFamily="34" charset="0"/>
                <a:cs typeface="Verdana" panose="020B0604030504040204" pitchFamily="34" charset="0"/>
              </a:rPr>
              <a:t>my disciples. </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9 </a:t>
            </a:r>
            <a:r>
              <a:rPr lang="en-US" sz="3000" dirty="0">
                <a:latin typeface="Verdana" panose="020B0604030504040204" pitchFamily="34" charset="0"/>
                <a:ea typeface="Verdana" panose="020B0604030504040204" pitchFamily="34" charset="0"/>
                <a:cs typeface="Verdana" panose="020B0604030504040204" pitchFamily="34" charset="0"/>
              </a:rPr>
              <a:t>As the Father has loved me, so I have loved you; abide in my love. </a:t>
            </a:r>
          </a:p>
        </p:txBody>
      </p:sp>
    </p:spTree>
    <p:extLst>
      <p:ext uri="{BB962C8B-B14F-4D97-AF65-F5344CB8AC3E}">
        <p14:creationId xmlns:p14="http://schemas.microsoft.com/office/powerpoint/2010/main" val="316987723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AC930-3C18-2210-6D19-705F45B34CD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D899B1F-A0EB-15D9-6F20-C8D9D93E2D5B}"/>
              </a:ext>
            </a:extLst>
          </p:cNvPr>
          <p:cNvSpPr txBox="1"/>
          <p:nvPr/>
        </p:nvSpPr>
        <p:spPr>
          <a:xfrm>
            <a:off x="0" y="556963"/>
            <a:ext cx="9144000" cy="5744073"/>
          </a:xfrm>
          <a:prstGeom prst="rect">
            <a:avLst/>
          </a:prstGeom>
          <a:noFill/>
        </p:spPr>
        <p:txBody>
          <a:bodyPr wrap="square">
            <a:spAutoFit/>
          </a:bodyPr>
          <a:lstStyle/>
          <a:p>
            <a:pPr marL="0" marR="0" algn="ctr">
              <a:lnSpc>
                <a:spcPct val="150000"/>
              </a:lnSpc>
              <a:spcAft>
                <a:spcPts val="800"/>
              </a:spcAft>
              <a:buNone/>
            </a:pPr>
            <a:r>
              <a:rPr lang="en-US" sz="3000" b="1" kern="10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10 </a:t>
            </a:r>
            <a:r>
              <a:rPr lang="en-US" sz="3000" kern="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If you keep my commandments, you will abide in my love, just as I have kept my Father’s commandments and abide in his love. </a:t>
            </a:r>
          </a:p>
          <a:p>
            <a:pPr marL="0" marR="0" algn="ctr">
              <a:lnSpc>
                <a:spcPct val="150000"/>
              </a:lnSpc>
              <a:spcAft>
                <a:spcPts val="800"/>
              </a:spcAft>
              <a:buNone/>
            </a:pPr>
            <a:endParaRPr lang="en-US" sz="3000" kern="100" dirty="0">
              <a:effectLst/>
              <a:latin typeface="Verdana" panose="020B0604030504040204" pitchFamily="34" charset="0"/>
              <a:ea typeface="Verdana" panose="020B0604030504040204" pitchFamily="34" charset="0"/>
              <a:cs typeface="Verdana" panose="020B0604030504040204" pitchFamily="34" charset="0"/>
            </a:endParaRPr>
          </a:p>
          <a:p>
            <a:pPr algn="ctr">
              <a:lnSpc>
                <a:spcPct val="150000"/>
              </a:lnSpc>
              <a:buNone/>
            </a:pPr>
            <a:r>
              <a:rPr lang="en-US" sz="3000" b="1"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11 </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 have said these things to you so that my joy may be in you and that your joy may be complete.</a:t>
            </a:r>
            <a:r>
              <a:rPr lang="en-US" sz="3000" dirty="0">
                <a:effectLst/>
                <a:latin typeface="Verdana" panose="020B0604030504040204" pitchFamily="34" charset="0"/>
                <a:ea typeface="Verdana" panose="020B0604030504040204" pitchFamily="34" charset="0"/>
                <a:cs typeface="Verdana" panose="020B0604030504040204" pitchFamily="34" charset="0"/>
              </a:rPr>
              <a:t>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9307459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ree with fruits growing on it&#10;&#10;AI-generated content may be incorrect.">
            <a:extLst>
              <a:ext uri="{FF2B5EF4-FFF2-40B4-BE49-F238E27FC236}">
                <a16:creationId xmlns:a16="http://schemas.microsoft.com/office/drawing/2014/main" id="{F6F4E01F-A7D8-450B-4D68-AA115926DF9E}"/>
              </a:ext>
            </a:extLst>
          </p:cNvPr>
          <p:cNvPicPr>
            <a:picLocks noChangeAspect="1"/>
          </p:cNvPicPr>
          <p:nvPr/>
        </p:nvPicPr>
        <p:blipFill>
          <a:blip r:embed="rId2">
            <a:alphaModFix amt="20000"/>
          </a:blip>
          <a:stretch>
            <a:fillRect/>
          </a:stretch>
        </p:blipFill>
        <p:spPr>
          <a:xfrm rot="5400000">
            <a:off x="1138171" y="-1138171"/>
            <a:ext cx="6867657" cy="9144003"/>
          </a:xfrm>
          <a:prstGeom prst="rect">
            <a:avLst/>
          </a:prstGeom>
        </p:spPr>
      </p:pic>
      <p:sp>
        <p:nvSpPr>
          <p:cNvPr id="2" name="TextBox 1">
            <a:extLst>
              <a:ext uri="{FF2B5EF4-FFF2-40B4-BE49-F238E27FC236}">
                <a16:creationId xmlns:a16="http://schemas.microsoft.com/office/drawing/2014/main" id="{78A8B9FA-5A5D-EBEB-CE51-917181B6FB2C}"/>
              </a:ext>
            </a:extLst>
          </p:cNvPr>
          <p:cNvSpPr txBox="1"/>
          <p:nvPr/>
        </p:nvSpPr>
        <p:spPr>
          <a:xfrm>
            <a:off x="1890995" y="83284"/>
            <a:ext cx="5362006" cy="1446550"/>
          </a:xfrm>
          <a:prstGeom prst="rect">
            <a:avLst/>
          </a:prstGeom>
          <a:noFill/>
        </p:spPr>
        <p:txBody>
          <a:bodyPr wrap="square" rtlCol="0">
            <a:spAutoFit/>
          </a:bodyPr>
          <a:lstStyle/>
          <a:p>
            <a:r>
              <a:rPr lang="en-US" sz="8800" b="1" dirty="0">
                <a:latin typeface="Verdana" panose="020B0604030504040204" pitchFamily="34" charset="0"/>
                <a:ea typeface="Verdana" panose="020B0604030504040204" pitchFamily="34" charset="0"/>
                <a:cs typeface="Verdana" panose="020B0604030504040204" pitchFamily="34" charset="0"/>
              </a:rPr>
              <a:t>Sermon</a:t>
            </a:r>
          </a:p>
        </p:txBody>
      </p:sp>
      <p:sp>
        <p:nvSpPr>
          <p:cNvPr id="3" name="TextBox 2">
            <a:extLst>
              <a:ext uri="{FF2B5EF4-FFF2-40B4-BE49-F238E27FC236}">
                <a16:creationId xmlns:a16="http://schemas.microsoft.com/office/drawing/2014/main" id="{FED0075C-58B9-59F7-41B2-BFDF7C0B4690}"/>
              </a:ext>
            </a:extLst>
          </p:cNvPr>
          <p:cNvSpPr txBox="1"/>
          <p:nvPr/>
        </p:nvSpPr>
        <p:spPr>
          <a:xfrm>
            <a:off x="67960" y="2967335"/>
            <a:ext cx="9008076" cy="1631216"/>
          </a:xfrm>
          <a:prstGeom prst="rect">
            <a:avLst/>
          </a:prstGeom>
          <a:solidFill>
            <a:srgbClr val="FFFBD9">
              <a:alpha val="14000"/>
            </a:srgbClr>
          </a:solidFill>
        </p:spPr>
        <p:txBody>
          <a:bodyPr wrap="square" rtlCol="0">
            <a:spAutoFit/>
          </a:bodyPr>
          <a:lstStyle/>
          <a:p>
            <a:pPr algn="ctr"/>
            <a:r>
              <a:rPr lang="en-US" sz="5000" b="1" dirty="0">
                <a:latin typeface="Verdana" panose="020B0604030504040204" pitchFamily="34" charset="0"/>
                <a:ea typeface="Verdana" panose="020B0604030504040204" pitchFamily="34" charset="0"/>
                <a:cs typeface="Verdana" panose="020B0604030504040204" pitchFamily="34" charset="0"/>
              </a:rPr>
              <a:t>“Deep Roots Makes For Great Fruit” </a:t>
            </a:r>
          </a:p>
        </p:txBody>
      </p:sp>
    </p:spTree>
    <p:extLst>
      <p:ext uri="{BB962C8B-B14F-4D97-AF65-F5344CB8AC3E}">
        <p14:creationId xmlns:p14="http://schemas.microsoft.com/office/powerpoint/2010/main" val="87645375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1F3257-D4E4-A44C-B3C0-C09ED4933F8F}"/>
              </a:ext>
            </a:extLst>
          </p:cNvPr>
          <p:cNvSpPr txBox="1"/>
          <p:nvPr/>
        </p:nvSpPr>
        <p:spPr>
          <a:xfrm>
            <a:off x="-282" y="2819281"/>
            <a:ext cx="9143999" cy="2554545"/>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Blest be the tie that binds </a:t>
            </a:r>
          </a:p>
          <a:p>
            <a:pPr algn="ctr"/>
            <a:r>
              <a:rPr lang="en-US" sz="4000" dirty="0">
                <a:latin typeface="Times New Roman" charset="0"/>
                <a:ea typeface="Times New Roman" charset="0"/>
                <a:cs typeface="Times New Roman" charset="0"/>
              </a:rPr>
              <a:t>our hearts in Christian love; </a:t>
            </a:r>
          </a:p>
          <a:p>
            <a:pPr algn="ctr"/>
            <a:r>
              <a:rPr lang="en-US" sz="4000" dirty="0">
                <a:latin typeface="Times New Roman" charset="0"/>
                <a:ea typeface="Times New Roman" charset="0"/>
                <a:cs typeface="Times New Roman" charset="0"/>
              </a:rPr>
              <a:t>the fellowship of kindred minds </a:t>
            </a:r>
          </a:p>
          <a:p>
            <a:pPr algn="ctr"/>
            <a:r>
              <a:rPr lang="en-US" sz="4000" dirty="0">
                <a:latin typeface="Times New Roman" charset="0"/>
                <a:ea typeface="Times New Roman" charset="0"/>
                <a:cs typeface="Times New Roman" charset="0"/>
              </a:rPr>
              <a:t>is like to that above.</a:t>
            </a:r>
          </a:p>
        </p:txBody>
      </p:sp>
      <p:sp>
        <p:nvSpPr>
          <p:cNvPr id="6" name="TextBox 5">
            <a:extLst>
              <a:ext uri="{FF2B5EF4-FFF2-40B4-BE49-F238E27FC236}">
                <a16:creationId xmlns:a16="http://schemas.microsoft.com/office/drawing/2014/main" id="{1ADB485D-64AF-BB4A-A25E-C5FAC84DC65E}"/>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“Blest Be the Tie That Binds”  UMH 557</a:t>
            </a:r>
          </a:p>
          <a:p>
            <a:pPr algn="ctr"/>
            <a:r>
              <a:rPr lang="en-US" dirty="0">
                <a:latin typeface="Times New Roman" charset="0"/>
                <a:ea typeface="Times New Roman" charset="0"/>
                <a:cs typeface="Times New Roman" charset="0"/>
              </a:rPr>
              <a:t>WORDS: John Fawcett, 1782     MUSIC: Johann G. </a:t>
            </a:r>
            <a:r>
              <a:rPr lang="en-US" dirty="0" err="1">
                <a:latin typeface="Times New Roman" charset="0"/>
                <a:ea typeface="Times New Roman" charset="0"/>
                <a:cs typeface="Times New Roman" charset="0"/>
              </a:rPr>
              <a:t>Nageli</a:t>
            </a:r>
            <a:r>
              <a:rPr lang="en-US" dirty="0">
                <a:latin typeface="Times New Roman" charset="0"/>
                <a:ea typeface="Times New Roman" charset="0"/>
                <a:cs typeface="Times New Roman" charset="0"/>
              </a:rPr>
              <a:t>; arr. by Lowell Mason, 1845</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pic>
        <p:nvPicPr>
          <p:cNvPr id="2" name="Picture 2" descr="The photograph showcases a beautifully crafted heart-shaped knot made from thick rope resting against a weathered wooden background. The texture of the rope contrasts sharply with the rugged lines and natural grain of the wood, giving the composition a rustic charm. This heart knot may evoke feelings of love, unity, or nostalgia for rural aesthetics, making it a powerful symbol in both romantic and artistic contexts.">
            <a:extLst>
              <a:ext uri="{FF2B5EF4-FFF2-40B4-BE49-F238E27FC236}">
                <a16:creationId xmlns:a16="http://schemas.microsoft.com/office/drawing/2014/main" id="{AB7D1EC6-BCB4-43E1-33F4-8EAA144863B5}"/>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11669"/>
            <a:ext cx="9144000" cy="683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57066"/>
      </p:ext>
    </p:extLst>
  </p:cSld>
  <p:clrMapOvr>
    <a:masterClrMapping/>
  </p:clrMapOvr>
  <p:transition spd="med">
    <p:dissolv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2986F2-4857-8648-BF7D-9F746D3EEAA5}"/>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“Blest Be the Tie That Binds”  UMH 557</a:t>
            </a:r>
          </a:p>
          <a:p>
            <a:pPr algn="ctr"/>
            <a:r>
              <a:rPr lang="en-US" dirty="0">
                <a:latin typeface="Times New Roman" charset="0"/>
                <a:ea typeface="Times New Roman" charset="0"/>
                <a:cs typeface="Times New Roman" charset="0"/>
              </a:rPr>
              <a:t>WORDS: John Fawcett, 1782     MUSIC: Johann G. </a:t>
            </a:r>
            <a:r>
              <a:rPr lang="en-US" dirty="0" err="1">
                <a:latin typeface="Times New Roman" charset="0"/>
                <a:ea typeface="Times New Roman" charset="0"/>
                <a:cs typeface="Times New Roman" charset="0"/>
              </a:rPr>
              <a:t>Nageli</a:t>
            </a:r>
            <a:r>
              <a:rPr lang="en-US" dirty="0">
                <a:latin typeface="Times New Roman" charset="0"/>
                <a:ea typeface="Times New Roman" charset="0"/>
                <a:cs typeface="Times New Roman" charset="0"/>
              </a:rPr>
              <a:t>; arr. by Lowell Mason, 1845</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
        <p:nvSpPr>
          <p:cNvPr id="9" name="TextBox 8">
            <a:extLst>
              <a:ext uri="{FF2B5EF4-FFF2-40B4-BE49-F238E27FC236}">
                <a16:creationId xmlns:a16="http://schemas.microsoft.com/office/drawing/2014/main" id="{06190A36-FCBD-8741-BAFB-0526F22AC95C}"/>
              </a:ext>
            </a:extLst>
          </p:cNvPr>
          <p:cNvSpPr txBox="1"/>
          <p:nvPr/>
        </p:nvSpPr>
        <p:spPr>
          <a:xfrm>
            <a:off x="-282" y="2819281"/>
            <a:ext cx="9143999" cy="2554545"/>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Before our Father’s throne </a:t>
            </a:r>
          </a:p>
          <a:p>
            <a:pPr algn="ctr"/>
            <a:r>
              <a:rPr lang="en-US" sz="4000" dirty="0">
                <a:latin typeface="Times New Roman" charset="0"/>
                <a:ea typeface="Times New Roman" charset="0"/>
                <a:cs typeface="Times New Roman" charset="0"/>
              </a:rPr>
              <a:t>we pour our ardent prayers; </a:t>
            </a:r>
          </a:p>
          <a:p>
            <a:pPr algn="ctr"/>
            <a:r>
              <a:rPr lang="en-US" sz="4000" dirty="0">
                <a:latin typeface="Times New Roman" charset="0"/>
                <a:ea typeface="Times New Roman" charset="0"/>
                <a:cs typeface="Times New Roman" charset="0"/>
              </a:rPr>
              <a:t>our fears, our hopes, our aims are one, </a:t>
            </a:r>
          </a:p>
          <a:p>
            <a:pPr algn="ctr"/>
            <a:r>
              <a:rPr lang="en-US" sz="4000" dirty="0">
                <a:latin typeface="Times New Roman" charset="0"/>
                <a:ea typeface="Times New Roman" charset="0"/>
                <a:cs typeface="Times New Roman" charset="0"/>
              </a:rPr>
              <a:t>our comforts and our cares.</a:t>
            </a:r>
          </a:p>
        </p:txBody>
      </p:sp>
      <p:pic>
        <p:nvPicPr>
          <p:cNvPr id="2" name="Picture 2" descr="The photograph showcases a beautifully crafted heart-shaped knot made from thick rope resting against a weathered wooden background. The texture of the rope contrasts sharply with the rugged lines and natural grain of the wood, giving the composition a rustic charm. This heart knot may evoke feelings of love, unity, or nostalgia for rural aesthetics, making it a powerful symbol in both romantic and artistic contexts.">
            <a:extLst>
              <a:ext uri="{FF2B5EF4-FFF2-40B4-BE49-F238E27FC236}">
                <a16:creationId xmlns:a16="http://schemas.microsoft.com/office/drawing/2014/main" id="{41A1F5F8-1C72-DC46-DF98-4C152CB4DD0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11669"/>
            <a:ext cx="9144000" cy="683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142927"/>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2986F2-4857-8648-BF7D-9F746D3EEAA5}"/>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“Blest Be the Tie That Binds”  UMH 557</a:t>
            </a:r>
          </a:p>
          <a:p>
            <a:pPr algn="ctr"/>
            <a:r>
              <a:rPr lang="en-US" dirty="0">
                <a:latin typeface="Times New Roman" charset="0"/>
                <a:ea typeface="Times New Roman" charset="0"/>
                <a:cs typeface="Times New Roman" charset="0"/>
              </a:rPr>
              <a:t>WORDS: John Fawcett, 1782     MUSIC: Johann G. </a:t>
            </a:r>
            <a:r>
              <a:rPr lang="en-US" dirty="0" err="1">
                <a:latin typeface="Times New Roman" charset="0"/>
                <a:ea typeface="Times New Roman" charset="0"/>
                <a:cs typeface="Times New Roman" charset="0"/>
              </a:rPr>
              <a:t>Nageli</a:t>
            </a:r>
            <a:r>
              <a:rPr lang="en-US" dirty="0">
                <a:latin typeface="Times New Roman" charset="0"/>
                <a:ea typeface="Times New Roman" charset="0"/>
                <a:cs typeface="Times New Roman" charset="0"/>
              </a:rPr>
              <a:t>; arr. by Lowell Mason, 1845</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
        <p:nvSpPr>
          <p:cNvPr id="9" name="TextBox 8">
            <a:extLst>
              <a:ext uri="{FF2B5EF4-FFF2-40B4-BE49-F238E27FC236}">
                <a16:creationId xmlns:a16="http://schemas.microsoft.com/office/drawing/2014/main" id="{06190A36-FCBD-8741-BAFB-0526F22AC95C}"/>
              </a:ext>
            </a:extLst>
          </p:cNvPr>
          <p:cNvSpPr txBox="1"/>
          <p:nvPr/>
        </p:nvSpPr>
        <p:spPr>
          <a:xfrm>
            <a:off x="-282" y="2819281"/>
            <a:ext cx="9143999" cy="2554545"/>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We share each other’s woes, </a:t>
            </a:r>
          </a:p>
          <a:p>
            <a:pPr algn="ctr"/>
            <a:r>
              <a:rPr lang="en-US" sz="4000" dirty="0">
                <a:latin typeface="Times New Roman" charset="0"/>
                <a:ea typeface="Times New Roman" charset="0"/>
                <a:cs typeface="Times New Roman" charset="0"/>
              </a:rPr>
              <a:t>our mutual burdens bear; </a:t>
            </a:r>
          </a:p>
          <a:p>
            <a:pPr algn="ctr"/>
            <a:r>
              <a:rPr lang="en-US" sz="4000" dirty="0">
                <a:latin typeface="Times New Roman" charset="0"/>
                <a:ea typeface="Times New Roman" charset="0"/>
                <a:cs typeface="Times New Roman" charset="0"/>
              </a:rPr>
              <a:t>and often for each other flows </a:t>
            </a:r>
          </a:p>
          <a:p>
            <a:pPr algn="ctr"/>
            <a:r>
              <a:rPr lang="en-US" sz="4000" dirty="0">
                <a:latin typeface="Times New Roman" charset="0"/>
                <a:ea typeface="Times New Roman" charset="0"/>
                <a:cs typeface="Times New Roman" charset="0"/>
              </a:rPr>
              <a:t>the sympathizing tear.</a:t>
            </a:r>
          </a:p>
        </p:txBody>
      </p:sp>
      <p:pic>
        <p:nvPicPr>
          <p:cNvPr id="2" name="Picture 2" descr="The photograph showcases a beautifully crafted heart-shaped knot made from thick rope resting against a weathered wooden background. The texture of the rope contrasts sharply with the rugged lines and natural grain of the wood, giving the composition a rustic charm. This heart knot may evoke feelings of love, unity, or nostalgia for rural aesthetics, making it a powerful symbol in both romantic and artistic contexts.">
            <a:extLst>
              <a:ext uri="{FF2B5EF4-FFF2-40B4-BE49-F238E27FC236}">
                <a16:creationId xmlns:a16="http://schemas.microsoft.com/office/drawing/2014/main" id="{968C625C-3B10-8107-4A6B-50A8084B1AF1}"/>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11669"/>
            <a:ext cx="9144000" cy="683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665468"/>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1026" name="Picture 2" descr="The photograph showcases a beautifully crafted heart-shaped knot made from thick rope resting against a weathered wooden background. The texture of the rope contrasts sharply with the rugged lines and natural grain of the wood, giving the composition a rustic charm. This heart knot may evoke feelings of love, unity, or nostalgia for rural aesthetics, making it a powerful symbol in both romantic and artistic contexts.">
            <a:extLst>
              <a:ext uri="{FF2B5EF4-FFF2-40B4-BE49-F238E27FC236}">
                <a16:creationId xmlns:a16="http://schemas.microsoft.com/office/drawing/2014/main" id="{4F659A89-6029-ABEA-F9F9-B54A5723A63F}"/>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11669"/>
            <a:ext cx="9144000" cy="68346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E2986F2-4857-8648-BF7D-9F746D3EEAA5}"/>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“Blest Be the Tie That Binds”  UMH 557</a:t>
            </a:r>
          </a:p>
          <a:p>
            <a:pPr algn="ctr"/>
            <a:r>
              <a:rPr lang="en-US" dirty="0">
                <a:latin typeface="Times New Roman" charset="0"/>
                <a:ea typeface="Times New Roman" charset="0"/>
                <a:cs typeface="Times New Roman" charset="0"/>
              </a:rPr>
              <a:t>WORDS: John Fawcett, 1782     MUSIC: Johann G. </a:t>
            </a:r>
            <a:r>
              <a:rPr lang="en-US" dirty="0" err="1">
                <a:latin typeface="Times New Roman" charset="0"/>
                <a:ea typeface="Times New Roman" charset="0"/>
                <a:cs typeface="Times New Roman" charset="0"/>
              </a:rPr>
              <a:t>Nageli</a:t>
            </a:r>
            <a:r>
              <a:rPr lang="en-US" dirty="0">
                <a:latin typeface="Times New Roman" charset="0"/>
                <a:ea typeface="Times New Roman" charset="0"/>
                <a:cs typeface="Times New Roman" charset="0"/>
              </a:rPr>
              <a:t>; arr. by Lowell Mason, 1845</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
        <p:nvSpPr>
          <p:cNvPr id="9" name="TextBox 8">
            <a:extLst>
              <a:ext uri="{FF2B5EF4-FFF2-40B4-BE49-F238E27FC236}">
                <a16:creationId xmlns:a16="http://schemas.microsoft.com/office/drawing/2014/main" id="{06190A36-FCBD-8741-BAFB-0526F22AC95C}"/>
              </a:ext>
            </a:extLst>
          </p:cNvPr>
          <p:cNvSpPr txBox="1"/>
          <p:nvPr/>
        </p:nvSpPr>
        <p:spPr>
          <a:xfrm>
            <a:off x="-282" y="2819281"/>
            <a:ext cx="9143999" cy="2554545"/>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When we asunder part, </a:t>
            </a:r>
          </a:p>
          <a:p>
            <a:pPr algn="ctr"/>
            <a:r>
              <a:rPr lang="en-US" sz="4000" dirty="0">
                <a:latin typeface="Times New Roman" charset="0"/>
                <a:ea typeface="Times New Roman" charset="0"/>
                <a:cs typeface="Times New Roman" charset="0"/>
              </a:rPr>
              <a:t>it gives us inward pain; </a:t>
            </a:r>
          </a:p>
          <a:p>
            <a:pPr algn="ctr"/>
            <a:r>
              <a:rPr lang="en-US" sz="4000" dirty="0">
                <a:latin typeface="Times New Roman" charset="0"/>
                <a:ea typeface="Times New Roman" charset="0"/>
                <a:cs typeface="Times New Roman" charset="0"/>
              </a:rPr>
              <a:t>but we shall still be joined in heart, </a:t>
            </a:r>
          </a:p>
          <a:p>
            <a:pPr algn="ctr"/>
            <a:r>
              <a:rPr lang="en-US" sz="4000" dirty="0">
                <a:latin typeface="Times New Roman" charset="0"/>
                <a:ea typeface="Times New Roman" charset="0"/>
                <a:cs typeface="Times New Roman" charset="0"/>
              </a:rPr>
              <a:t>and hope to meet again.</a:t>
            </a:r>
          </a:p>
        </p:txBody>
      </p:sp>
    </p:spTree>
    <p:extLst>
      <p:ext uri="{BB962C8B-B14F-4D97-AF65-F5344CB8AC3E}">
        <p14:creationId xmlns:p14="http://schemas.microsoft.com/office/powerpoint/2010/main" val="485883256"/>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nostalgic 1970s-style picnic setting captures the magic of a summer evening in a sunlit meadow. A handmade macramé blanket and vintage wicker basket rest among swaying wild grasses and Queen Anne's lace as golden hour sunbeams filter through floating dandelion seeds. The warm color palette features earthy tones of mustard yellow, burnt sienna, avocado green, ochre, and rust that create a cozy retro atmosphere. Soft bokeh wildflowers blur in the background while the dreamy film grain texture adds an authentic vintage photography feel. Light leaks in tangerine hues bleed across the edges, and gentle lens flares catch the copper sunlight. The entire scene radiates peaceful summer warmth with an overexposed creamy vanilla sky, evoking memories of carefree outdoor moments from decades past.">
            <a:extLst>
              <a:ext uri="{FF2B5EF4-FFF2-40B4-BE49-F238E27FC236}">
                <a16:creationId xmlns:a16="http://schemas.microsoft.com/office/drawing/2014/main" id="{99E5A8C7-DFA7-A824-A1A1-E770C64BFF3A}"/>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D9D5BF-7790-1D7F-D73C-9221616C0B47}"/>
              </a:ext>
            </a:extLst>
          </p:cNvPr>
          <p:cNvSpPr txBox="1"/>
          <p:nvPr/>
        </p:nvSpPr>
        <p:spPr>
          <a:xfrm>
            <a:off x="0" y="1997839"/>
            <a:ext cx="9144000" cy="286232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6000" dirty="0">
                <a:solidFill>
                  <a:schemeClr val="tx1"/>
                </a:solidFill>
                <a:latin typeface="Verdana" panose="020B0604030504040204" pitchFamily="34" charset="0"/>
                <a:ea typeface="Verdana" panose="020B0604030504040204" pitchFamily="34" charset="0"/>
                <a:cs typeface="Verdana" panose="020B0604030504040204" pitchFamily="34" charset="0"/>
              </a:rPr>
              <a:t>Benediction </a:t>
            </a:r>
          </a:p>
          <a:p>
            <a:pPr algn="ctr"/>
            <a:r>
              <a:rPr lang="en-US" sz="6000" dirty="0">
                <a:solidFill>
                  <a:schemeClr val="tx1"/>
                </a:solidFill>
                <a:latin typeface="Verdana" panose="020B0604030504040204" pitchFamily="34" charset="0"/>
                <a:ea typeface="Verdana" panose="020B0604030504040204" pitchFamily="34" charset="0"/>
                <a:cs typeface="Verdana" panose="020B0604030504040204" pitchFamily="34" charset="0"/>
              </a:rPr>
              <a:t>&amp; </a:t>
            </a:r>
          </a:p>
          <a:p>
            <a:pPr algn="ctr"/>
            <a:r>
              <a:rPr lang="en-US" sz="6000" dirty="0">
                <a:solidFill>
                  <a:schemeClr val="tx1"/>
                </a:solidFill>
                <a:latin typeface="Verdana" panose="020B0604030504040204" pitchFamily="34" charset="0"/>
                <a:ea typeface="Verdana" panose="020B0604030504040204" pitchFamily="34" charset="0"/>
                <a:cs typeface="Verdana" panose="020B0604030504040204" pitchFamily="34" charset="0"/>
              </a:rPr>
              <a:t>Meal Blessing</a:t>
            </a:r>
          </a:p>
        </p:txBody>
      </p:sp>
    </p:spTree>
    <p:extLst>
      <p:ext uri="{BB962C8B-B14F-4D97-AF65-F5344CB8AC3E}">
        <p14:creationId xmlns:p14="http://schemas.microsoft.com/office/powerpoint/2010/main" val="342162923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857" y="5468"/>
            <a:ext cx="9116288" cy="707886"/>
          </a:xfrm>
          <a:prstGeom prst="rect">
            <a:avLst/>
          </a:prstGeom>
          <a:noFill/>
        </p:spPr>
        <p:txBody>
          <a:bodyPr wrap="square" rtlCol="0">
            <a:spAutoFit/>
          </a:bodyPr>
          <a:lstStyle/>
          <a:p>
            <a:pPr algn="ctr"/>
            <a:r>
              <a:rPr lang="en-US" sz="4000" b="1" dirty="0">
                <a:ea typeface="Times New Roman" charset="0"/>
                <a:cs typeface="Times New Roman" charset="0"/>
              </a:rPr>
              <a:t>BLESSING AND BENEDICTION</a:t>
            </a:r>
          </a:p>
        </p:txBody>
      </p:sp>
      <p:sp>
        <p:nvSpPr>
          <p:cNvPr id="7" name="TextBox 6"/>
          <p:cNvSpPr txBox="1"/>
          <p:nvPr/>
        </p:nvSpPr>
        <p:spPr>
          <a:xfrm>
            <a:off x="575184" y="4993401"/>
            <a:ext cx="7934633" cy="1446550"/>
          </a:xfrm>
          <a:prstGeom prst="rect">
            <a:avLst/>
          </a:prstGeom>
          <a:noFill/>
          <a:ln w="127000" cmpd="thickThin">
            <a:solidFill>
              <a:schemeClr val="tx1"/>
            </a:solidFill>
          </a:ln>
        </p:spPr>
        <p:txBody>
          <a:bodyPr wrap="square" rtlCol="0">
            <a:spAutoFit/>
          </a:bodyPr>
          <a:lstStyle/>
          <a:p>
            <a:pPr algn="ctr"/>
            <a:r>
              <a:rPr lang="en-US" sz="4400" dirty="0">
                <a:ea typeface="Times New Roman" charset="0"/>
                <a:cs typeface="Times New Roman" charset="0"/>
              </a:rPr>
              <a:t>This service has ended, and now</a:t>
            </a:r>
          </a:p>
          <a:p>
            <a:pPr algn="ctr"/>
            <a:r>
              <a:rPr lang="en-US" sz="4400" dirty="0">
                <a:ea typeface="Times New Roman" charset="0"/>
                <a:cs typeface="Times New Roman" charset="0"/>
              </a:rPr>
              <a:t>your service in the world begins!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3" y="1221958"/>
            <a:ext cx="9144000" cy="3415447"/>
          </a:xfrm>
          <a:prstGeom prst="rect">
            <a:avLst/>
          </a:prstGeom>
        </p:spPr>
      </p:pic>
    </p:spTree>
    <p:extLst>
      <p:ext uri="{BB962C8B-B14F-4D97-AF65-F5344CB8AC3E}">
        <p14:creationId xmlns:p14="http://schemas.microsoft.com/office/powerpoint/2010/main" val="30393561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alphaModFix amt="4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extBox 8"/>
          <p:cNvSpPr txBox="1"/>
          <p:nvPr/>
        </p:nvSpPr>
        <p:spPr>
          <a:xfrm>
            <a:off x="0" y="0"/>
            <a:ext cx="9144000" cy="1938992"/>
          </a:xfrm>
          <a:prstGeom prst="rect">
            <a:avLst/>
          </a:prstGeom>
          <a:noFill/>
        </p:spPr>
        <p:txBody>
          <a:bodyPr wrap="square" rtlCol="0">
            <a:spAutoFit/>
          </a:bodyPr>
          <a:lstStyle/>
          <a:p>
            <a:pPr algn="ctr"/>
            <a:r>
              <a:rPr lang="en-US" sz="6000" b="1" dirty="0" err="1">
                <a:ea typeface="Times New Roman" charset="0"/>
                <a:cs typeface="Times New Roman" charset="0"/>
              </a:rPr>
              <a:t>Rectortown</a:t>
            </a:r>
            <a:r>
              <a:rPr lang="en-US" sz="6000" b="1" dirty="0">
                <a:ea typeface="Times New Roman" charset="0"/>
                <a:cs typeface="Times New Roman" charset="0"/>
              </a:rPr>
              <a:t> United Methodist Church</a:t>
            </a:r>
          </a:p>
        </p:txBody>
      </p:sp>
      <p:sp>
        <p:nvSpPr>
          <p:cNvPr id="5" name="TextBox 4">
            <a:extLst>
              <a:ext uri="{FF2B5EF4-FFF2-40B4-BE49-F238E27FC236}">
                <a16:creationId xmlns:a16="http://schemas.microsoft.com/office/drawing/2014/main" id="{A53B0D48-9EB2-0040-B2CF-78042D6119A0}"/>
              </a:ext>
            </a:extLst>
          </p:cNvPr>
          <p:cNvSpPr txBox="1"/>
          <p:nvPr/>
        </p:nvSpPr>
        <p:spPr>
          <a:xfrm>
            <a:off x="0" y="2989536"/>
            <a:ext cx="9144000" cy="2308324"/>
          </a:xfrm>
          <a:prstGeom prst="rect">
            <a:avLst/>
          </a:prstGeom>
          <a:noFill/>
        </p:spPr>
        <p:txBody>
          <a:bodyPr wrap="square" rtlCol="0">
            <a:spAutoFit/>
          </a:bodyPr>
          <a:lstStyle/>
          <a:p>
            <a:pPr algn="ctr"/>
            <a:r>
              <a:rPr lang="en-US" sz="4800" b="1" dirty="0">
                <a:ea typeface="Times New Roman" charset="0"/>
                <a:cs typeface="Times New Roman" charset="0"/>
              </a:rPr>
              <a:t>serving God with </a:t>
            </a:r>
          </a:p>
          <a:p>
            <a:pPr algn="ctr"/>
            <a:r>
              <a:rPr lang="en-US" sz="4800" b="1" dirty="0">
                <a:solidFill>
                  <a:srgbClr val="FF0000"/>
                </a:solidFill>
                <a:ea typeface="Times New Roman" charset="0"/>
                <a:cs typeface="Times New Roman" charset="0"/>
              </a:rPr>
              <a:t>P</a:t>
            </a:r>
            <a:r>
              <a:rPr lang="en-US" sz="4800" b="1" dirty="0">
                <a:ea typeface="Times New Roman" charset="0"/>
                <a:cs typeface="Times New Roman" charset="0"/>
              </a:rPr>
              <a:t>rayer, </a:t>
            </a:r>
            <a:r>
              <a:rPr lang="en-US" sz="4800" b="1" dirty="0">
                <a:solidFill>
                  <a:srgbClr val="FF0000"/>
                </a:solidFill>
                <a:ea typeface="Times New Roman" charset="0"/>
                <a:cs typeface="Times New Roman" charset="0"/>
              </a:rPr>
              <a:t>A</a:t>
            </a:r>
            <a:r>
              <a:rPr lang="en-US" sz="4800" b="1" dirty="0">
                <a:ea typeface="Times New Roman" charset="0"/>
                <a:cs typeface="Times New Roman" charset="0"/>
              </a:rPr>
              <a:t>ction, and </a:t>
            </a:r>
            <a:r>
              <a:rPr lang="en-US" sz="4800" b="1" dirty="0">
                <a:solidFill>
                  <a:srgbClr val="FF0000"/>
                </a:solidFill>
                <a:ea typeface="Times New Roman" charset="0"/>
                <a:cs typeface="Times New Roman" charset="0"/>
              </a:rPr>
              <a:t>L</a:t>
            </a:r>
            <a:r>
              <a:rPr lang="en-US" sz="4800" b="1" dirty="0">
                <a:ea typeface="Times New Roman" charset="0"/>
                <a:cs typeface="Times New Roman" charset="0"/>
              </a:rPr>
              <a:t>ove </a:t>
            </a:r>
          </a:p>
          <a:p>
            <a:pPr algn="ctr"/>
            <a:r>
              <a:rPr lang="en-US" sz="4800" b="1" dirty="0">
                <a:ea typeface="Times New Roman" charset="0"/>
                <a:cs typeface="Times New Roman" charset="0"/>
              </a:rPr>
              <a:t>through </a:t>
            </a:r>
            <a:r>
              <a:rPr lang="en-US" sz="4800" b="1" dirty="0">
                <a:solidFill>
                  <a:srgbClr val="FF0000"/>
                </a:solidFill>
                <a:ea typeface="Times New Roman" charset="0"/>
                <a:cs typeface="Times New Roman" charset="0"/>
              </a:rPr>
              <a:t>S</a:t>
            </a:r>
            <a:r>
              <a:rPr lang="en-US" sz="4800" b="1" dirty="0">
                <a:ea typeface="Times New Roman" charset="0"/>
                <a:cs typeface="Times New Roman" charset="0"/>
              </a:rPr>
              <a:t>ervice.</a:t>
            </a:r>
          </a:p>
        </p:txBody>
      </p:sp>
    </p:spTree>
    <p:extLst>
      <p:ext uri="{BB962C8B-B14F-4D97-AF65-F5344CB8AC3E}">
        <p14:creationId xmlns:p14="http://schemas.microsoft.com/office/powerpoint/2010/main" val="34929443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790E4C-1D28-8E1C-2EFE-BBE4F025B6EE}"/>
              </a:ext>
            </a:extLst>
          </p:cNvPr>
          <p:cNvSpPr>
            <a:spLocks noGrp="1"/>
          </p:cNvSpPr>
          <p:nvPr>
            <p:ph type="body" sz="quarter" idx="11"/>
          </p:nvPr>
        </p:nvSpPr>
        <p:spPr>
          <a:xfrm>
            <a:off x="1740228" y="1021045"/>
            <a:ext cx="7215812" cy="1515173"/>
          </a:xfrm>
        </p:spPr>
        <p:txBody>
          <a:bodyPr>
            <a:noAutofit/>
          </a:bodyPr>
          <a:lstStyle/>
          <a:p>
            <a:pPr>
              <a:lnSpc>
                <a:spcPct val="150000"/>
              </a:lnSpc>
            </a:pPr>
            <a:r>
              <a:rPr lang="en-US" dirty="0"/>
              <a:t>We come today from many places, some from just down the road, and others from years and miles away. </a:t>
            </a:r>
          </a:p>
        </p:txBody>
      </p:sp>
      <p:sp>
        <p:nvSpPr>
          <p:cNvPr id="3" name="Text Placeholder 2">
            <a:extLst>
              <a:ext uri="{FF2B5EF4-FFF2-40B4-BE49-F238E27FC236}">
                <a16:creationId xmlns:a16="http://schemas.microsoft.com/office/drawing/2014/main" id="{FED6E686-4D80-2E01-348E-5EF5CBD43CA6}"/>
              </a:ext>
            </a:extLst>
          </p:cNvPr>
          <p:cNvSpPr>
            <a:spLocks noGrp="1"/>
          </p:cNvSpPr>
          <p:nvPr>
            <p:ph type="body" sz="quarter" idx="12"/>
          </p:nvPr>
        </p:nvSpPr>
        <p:spPr>
          <a:xfrm>
            <a:off x="1740228" y="3429000"/>
            <a:ext cx="7215811" cy="1515172"/>
          </a:xfrm>
        </p:spPr>
        <p:txBody>
          <a:bodyPr>
            <a:noAutofit/>
          </a:bodyPr>
          <a:lstStyle/>
          <a:p>
            <a:pPr>
              <a:lnSpc>
                <a:spcPct val="150000"/>
              </a:lnSpc>
            </a:pPr>
            <a:r>
              <a:rPr lang="en-US" dirty="0"/>
              <a:t>We come to remember where we have been and the Grace that carried us through. </a:t>
            </a:r>
          </a:p>
        </p:txBody>
      </p:sp>
    </p:spTree>
    <p:extLst>
      <p:ext uri="{BB962C8B-B14F-4D97-AF65-F5344CB8AC3E}">
        <p14:creationId xmlns:p14="http://schemas.microsoft.com/office/powerpoint/2010/main" val="104917922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66247-0639-5AB9-8AD2-A5D7C9D5716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A92892-332D-8372-776F-48A8D427C0B1}"/>
              </a:ext>
            </a:extLst>
          </p:cNvPr>
          <p:cNvSpPr>
            <a:spLocks noGrp="1"/>
          </p:cNvSpPr>
          <p:nvPr>
            <p:ph type="body" sz="quarter" idx="11"/>
          </p:nvPr>
        </p:nvSpPr>
        <p:spPr>
          <a:xfrm>
            <a:off x="1928188" y="1048189"/>
            <a:ext cx="7215812" cy="1515173"/>
          </a:xfrm>
        </p:spPr>
        <p:txBody>
          <a:bodyPr>
            <a:noAutofit/>
          </a:bodyPr>
          <a:lstStyle/>
          <a:p>
            <a:pPr>
              <a:lnSpc>
                <a:spcPct val="150000"/>
              </a:lnSpc>
            </a:pPr>
            <a:r>
              <a:rPr lang="en-US" dirty="0"/>
              <a:t>We gather in this present moment, in this sacred space, to stand together as one family. </a:t>
            </a:r>
          </a:p>
        </p:txBody>
      </p:sp>
      <p:sp>
        <p:nvSpPr>
          <p:cNvPr id="3" name="Text Placeholder 2">
            <a:extLst>
              <a:ext uri="{FF2B5EF4-FFF2-40B4-BE49-F238E27FC236}">
                <a16:creationId xmlns:a16="http://schemas.microsoft.com/office/drawing/2014/main" id="{652DCA7C-6EE9-071F-9521-F772F5C19B49}"/>
              </a:ext>
            </a:extLst>
          </p:cNvPr>
          <p:cNvSpPr>
            <a:spLocks noGrp="1"/>
          </p:cNvSpPr>
          <p:nvPr>
            <p:ph type="body" sz="quarter" idx="12"/>
          </p:nvPr>
        </p:nvSpPr>
        <p:spPr>
          <a:xfrm>
            <a:off x="1928188" y="3398363"/>
            <a:ext cx="7215812" cy="1515172"/>
          </a:xfrm>
        </p:spPr>
        <p:txBody>
          <a:bodyPr>
            <a:noAutofit/>
          </a:bodyPr>
          <a:lstStyle/>
          <a:p>
            <a:pPr>
              <a:lnSpc>
                <a:spcPct val="150000"/>
              </a:lnSpc>
            </a:pPr>
            <a:r>
              <a:rPr lang="en-US" dirty="0"/>
              <a:t>We are here to celebrate where we are, grounded in Faith and held by Love. </a:t>
            </a:r>
          </a:p>
        </p:txBody>
      </p:sp>
    </p:spTree>
    <p:extLst>
      <p:ext uri="{BB962C8B-B14F-4D97-AF65-F5344CB8AC3E}">
        <p14:creationId xmlns:p14="http://schemas.microsoft.com/office/powerpoint/2010/main" val="117415829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3C60-B2FD-49A5-3778-71624953F51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16B868F-71A8-A9E3-8A62-0F10812B916D}"/>
              </a:ext>
            </a:extLst>
          </p:cNvPr>
          <p:cNvSpPr>
            <a:spLocks noGrp="1"/>
          </p:cNvSpPr>
          <p:nvPr>
            <p:ph type="body" sz="quarter" idx="11"/>
          </p:nvPr>
        </p:nvSpPr>
        <p:spPr>
          <a:xfrm>
            <a:off x="1928188" y="879129"/>
            <a:ext cx="7215812" cy="1515173"/>
          </a:xfrm>
        </p:spPr>
        <p:txBody>
          <a:bodyPr>
            <a:noAutofit/>
          </a:bodyPr>
          <a:lstStyle/>
          <a:p>
            <a:pPr>
              <a:lnSpc>
                <a:spcPct val="150000"/>
              </a:lnSpc>
            </a:pPr>
            <a:r>
              <a:rPr lang="en-US" dirty="0"/>
              <a:t>But our journey does not end at these doors. God is speaking a new word; the Spirit is breathing a new life into this season. </a:t>
            </a:r>
          </a:p>
        </p:txBody>
      </p:sp>
      <p:sp>
        <p:nvSpPr>
          <p:cNvPr id="3" name="Text Placeholder 2">
            <a:extLst>
              <a:ext uri="{FF2B5EF4-FFF2-40B4-BE49-F238E27FC236}">
                <a16:creationId xmlns:a16="http://schemas.microsoft.com/office/drawing/2014/main" id="{770271B4-D20E-5DD2-5534-3EF6398C4136}"/>
              </a:ext>
            </a:extLst>
          </p:cNvPr>
          <p:cNvSpPr>
            <a:spLocks noGrp="1"/>
          </p:cNvSpPr>
          <p:nvPr>
            <p:ph type="body" sz="quarter" idx="12"/>
          </p:nvPr>
        </p:nvSpPr>
        <p:spPr>
          <a:xfrm>
            <a:off x="1928188" y="3429000"/>
            <a:ext cx="7215812" cy="1515172"/>
          </a:xfrm>
        </p:spPr>
        <p:txBody>
          <a:bodyPr>
            <a:noAutofit/>
          </a:bodyPr>
          <a:lstStyle/>
          <a:p>
            <a:pPr>
              <a:lnSpc>
                <a:spcPct val="150000"/>
              </a:lnSpc>
            </a:pPr>
            <a:r>
              <a:rPr lang="en-US" dirty="0"/>
              <a:t>We look forward with hope to where God is calling us to go.</a:t>
            </a:r>
          </a:p>
        </p:txBody>
      </p:sp>
    </p:spTree>
    <p:extLst>
      <p:ext uri="{BB962C8B-B14F-4D97-AF65-F5344CB8AC3E}">
        <p14:creationId xmlns:p14="http://schemas.microsoft.com/office/powerpoint/2010/main" val="21996301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6D7DB1-F451-34F8-4619-90DA77BB03AC}"/>
              </a:ext>
            </a:extLst>
          </p:cNvPr>
          <p:cNvSpPr>
            <a:spLocks noGrp="1"/>
          </p:cNvSpPr>
          <p:nvPr>
            <p:ph type="body" sz="quarter" idx="11"/>
          </p:nvPr>
        </p:nvSpPr>
        <p:spPr>
          <a:xfrm>
            <a:off x="1940714" y="1061496"/>
            <a:ext cx="6839892" cy="1515173"/>
          </a:xfrm>
        </p:spPr>
        <p:txBody>
          <a:bodyPr>
            <a:noAutofit/>
          </a:bodyPr>
          <a:lstStyle/>
          <a:p>
            <a:pPr>
              <a:lnSpc>
                <a:spcPct val="150000"/>
              </a:lnSpc>
            </a:pPr>
            <a:r>
              <a:rPr lang="en-US" dirty="0"/>
              <a:t>Whether this is your first time in these pews or your fifty-second year, welcome home. Not just to a building, but to the heart of the Father who has been waiting for your arrival. </a:t>
            </a:r>
          </a:p>
        </p:txBody>
      </p:sp>
    </p:spTree>
    <p:extLst>
      <p:ext uri="{BB962C8B-B14F-4D97-AF65-F5344CB8AC3E}">
        <p14:creationId xmlns:p14="http://schemas.microsoft.com/office/powerpoint/2010/main" val="12148856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4BDA3-E60D-6EA3-B11A-A6757371E83F}"/>
              </a:ext>
            </a:extLst>
          </p:cNvPr>
          <p:cNvSpPr>
            <a:spLocks noGrp="1"/>
          </p:cNvSpPr>
          <p:nvPr>
            <p:ph type="body" sz="quarter" idx="11"/>
          </p:nvPr>
        </p:nvSpPr>
        <p:spPr>
          <a:xfrm>
            <a:off x="1028623" y="1074023"/>
            <a:ext cx="7726931" cy="1515173"/>
          </a:xfrm>
        </p:spPr>
        <p:txBody>
          <a:bodyPr>
            <a:noAutofit/>
          </a:bodyPr>
          <a:lstStyle/>
          <a:p>
            <a:pPr>
              <a:lnSpc>
                <a:spcPct val="150000"/>
              </a:lnSpc>
            </a:pPr>
            <a:r>
              <a:rPr lang="en-US" b="1" dirty="0"/>
              <a:t>Let us worship the God of our past, our present, and our future. Let us worship the God who brings us home!</a:t>
            </a:r>
            <a:r>
              <a:rPr lang="en-US" dirty="0"/>
              <a:t> </a:t>
            </a:r>
          </a:p>
        </p:txBody>
      </p:sp>
    </p:spTree>
    <p:extLst>
      <p:ext uri="{BB962C8B-B14F-4D97-AF65-F5344CB8AC3E}">
        <p14:creationId xmlns:p14="http://schemas.microsoft.com/office/powerpoint/2010/main" val="403025051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2E630B-7E43-04FC-ABDD-340F325211C1}"/>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6" name="TextBox 5">
            <a:extLst>
              <a:ext uri="{FF2B5EF4-FFF2-40B4-BE49-F238E27FC236}">
                <a16:creationId xmlns:a16="http://schemas.microsoft.com/office/drawing/2014/main" id="{37A69DB4-3E45-DA1F-05E8-B36F600EF776}"/>
              </a:ext>
            </a:extLst>
          </p:cNvPr>
          <p:cNvSpPr txBox="1"/>
          <p:nvPr/>
        </p:nvSpPr>
        <p:spPr>
          <a:xfrm>
            <a:off x="0" y="1054244"/>
            <a:ext cx="5599522"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Gracious and Eternal God, We come before You today, acknowledging the journeys we have taken. We thank You for where we have been, for the strength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87311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heme/theme1.xml><?xml version="1.0" encoding="utf-8"?>
<a:theme xmlns:a="http://schemas.openxmlformats.org/drawingml/2006/main" name="General Worshi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dvent Candle Light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munion ">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alm Confession ">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postles Creed 882">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Nicene Creed 880">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Apostles 88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Great Thanksgiving 13">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Lord's Pray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Lent Worshi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55111</TotalTime>
  <Words>1676</Words>
  <Application>Microsoft Macintosh PowerPoint</Application>
  <PresentationFormat>On-screen Show (4:3)</PresentationFormat>
  <Paragraphs>189</Paragraphs>
  <Slides>39</Slides>
  <Notes>1</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39</vt:i4>
      </vt:variant>
    </vt:vector>
  </HeadingPairs>
  <TitlesOfParts>
    <vt:vector size="61" baseType="lpstr">
      <vt:lpstr>Times</vt:lpstr>
      <vt:lpstr>APPLE CHANCERY</vt:lpstr>
      <vt:lpstr>Arial</vt:lpstr>
      <vt:lpstr>Baguet Script</vt:lpstr>
      <vt:lpstr>Calibri</vt:lpstr>
      <vt:lpstr>Charm</vt:lpstr>
      <vt:lpstr>Dreaming Outloud Script Pro</vt:lpstr>
      <vt:lpstr>Edwardian Script ITC</vt:lpstr>
      <vt:lpstr>Georgia</vt:lpstr>
      <vt:lpstr>Lucida Calligraphy</vt:lpstr>
      <vt:lpstr>Times New Roman</vt:lpstr>
      <vt:lpstr>Verdana</vt:lpstr>
      <vt:lpstr>General Worship</vt:lpstr>
      <vt:lpstr>Communion </vt:lpstr>
      <vt:lpstr>Palm Confession </vt:lpstr>
      <vt:lpstr>Apostles Creed 882</vt:lpstr>
      <vt:lpstr>Nicene Creed 880</vt:lpstr>
      <vt:lpstr>Apostles 881</vt:lpstr>
      <vt:lpstr>Great Thanksgiving 13</vt:lpstr>
      <vt:lpstr>Lord's Prayer</vt:lpstr>
      <vt:lpstr>Lent Worship</vt:lpstr>
      <vt:lpstr>Advent Candle Lighting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John 15: 1 – 11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RUMC Admin</dc:creator>
  <cp:lastModifiedBy>RUMC Admin</cp:lastModifiedBy>
  <cp:revision>780</cp:revision>
  <cp:lastPrinted>2026-04-17T16:54:19Z</cp:lastPrinted>
  <dcterms:created xsi:type="dcterms:W3CDTF">2022-06-10T14:28:57Z</dcterms:created>
  <dcterms:modified xsi:type="dcterms:W3CDTF">2026-05-13T14:49:07Z</dcterms:modified>
</cp:coreProperties>
</file>