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1" r:id="rId6"/>
    <p:sldMasterId id="2147483708" r:id="rId7"/>
  </p:sldMasterIdLst>
  <p:notesMasterIdLst>
    <p:notesMasterId r:id="rId15"/>
  </p:notesMasterIdLst>
  <p:sldIdLst>
    <p:sldId id="2147477626" r:id="rId8"/>
    <p:sldId id="2053" r:id="rId9"/>
    <p:sldId id="2147482556" r:id="rId10"/>
    <p:sldId id="2147374059" r:id="rId11"/>
    <p:sldId id="2147475983" r:id="rId12"/>
    <p:sldId id="2147374052" r:id="rId13"/>
    <p:sldId id="41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3" d="100"/>
          <a:sy n="113" d="100"/>
        </p:scale>
        <p:origin x="3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EEF-164B-B5FD-4DFEB93A3E8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EEF-164B-B5FD-4DFEB93A3E88}"/>
              </c:ext>
            </c:extLst>
          </c:dPt>
          <c:dPt>
            <c:idx val="2"/>
            <c:invertIfNegative val="0"/>
            <c:bubble3D val="0"/>
            <c:spPr>
              <a:solidFill>
                <a:srgbClr val="969892"/>
              </a:solidFill>
              <a:ln>
                <a:noFill/>
              </a:ln>
              <a:effectLst/>
            </c:spPr>
            <c:extLst>
              <c:ext xmlns:c16="http://schemas.microsoft.com/office/drawing/2014/chart" uri="{C3380CC4-5D6E-409C-BE32-E72D297353CC}">
                <c16:uniqueId val="{00000005-DEEF-164B-B5FD-4DFEB93A3E88}"/>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DEEF-164B-B5FD-4DFEB93A3E88}"/>
              </c:ext>
            </c:extLst>
          </c:dPt>
          <c:dPt>
            <c:idx val="4"/>
            <c:invertIfNegative val="0"/>
            <c:bubble3D val="0"/>
            <c:spPr>
              <a:solidFill>
                <a:schemeClr val="bg2">
                  <a:alpha val="65000"/>
                </a:schemeClr>
              </a:solidFill>
              <a:ln>
                <a:noFill/>
              </a:ln>
              <a:effectLst/>
            </c:spPr>
            <c:extLst>
              <c:ext xmlns:c16="http://schemas.microsoft.com/office/drawing/2014/chart" uri="{C3380CC4-5D6E-409C-BE32-E72D297353CC}">
                <c16:uniqueId val="{00000009-DEEF-164B-B5FD-4DFEB93A3E88}"/>
              </c:ext>
            </c:extLst>
          </c:dPt>
          <c:dPt>
            <c:idx val="5"/>
            <c:invertIfNegative val="0"/>
            <c:bubble3D val="0"/>
            <c:spPr>
              <a:solidFill>
                <a:schemeClr val="tx2">
                  <a:alpha val="60000"/>
                </a:schemeClr>
              </a:solidFill>
              <a:ln>
                <a:noFill/>
              </a:ln>
              <a:effectLst/>
            </c:spPr>
            <c:extLst>
              <c:ext xmlns:c16="http://schemas.microsoft.com/office/drawing/2014/chart" uri="{C3380CC4-5D6E-409C-BE32-E72D297353CC}">
                <c16:uniqueId val="{0000000B-DEEF-164B-B5FD-4DFEB93A3E88}"/>
              </c:ext>
            </c:extLst>
          </c:dPt>
          <c:dPt>
            <c:idx val="6"/>
            <c:invertIfNegative val="0"/>
            <c:bubble3D val="0"/>
            <c:spPr>
              <a:solidFill>
                <a:srgbClr val="D0CDC4"/>
              </a:solidFill>
              <a:ln>
                <a:noFill/>
              </a:ln>
              <a:effectLst/>
            </c:spPr>
            <c:extLst>
              <c:ext xmlns:c16="http://schemas.microsoft.com/office/drawing/2014/chart" uri="{C3380CC4-5D6E-409C-BE32-E72D297353CC}">
                <c16:uniqueId val="{0000000D-DEEF-164B-B5FD-4DFEB93A3E88}"/>
              </c:ext>
            </c:extLst>
          </c:dPt>
          <c:dPt>
            <c:idx val="7"/>
            <c:invertIfNegative val="0"/>
            <c:bubble3D val="0"/>
            <c:spPr>
              <a:solidFill>
                <a:schemeClr val="accent5">
                  <a:alpha val="60000"/>
                </a:schemeClr>
              </a:solidFill>
              <a:ln>
                <a:noFill/>
              </a:ln>
              <a:effectLst/>
            </c:spPr>
            <c:extLst>
              <c:ext xmlns:c16="http://schemas.microsoft.com/office/drawing/2014/chart" uri="{C3380CC4-5D6E-409C-BE32-E72D297353CC}">
                <c16:uniqueId val="{0000000F-DEEF-164B-B5FD-4DFEB93A3E88}"/>
              </c:ext>
            </c:extLst>
          </c:dPt>
          <c:dPt>
            <c:idx val="8"/>
            <c:invertIfNegative val="0"/>
            <c:bubble3D val="0"/>
            <c:spPr>
              <a:solidFill>
                <a:schemeClr val="bg2">
                  <a:alpha val="24000"/>
                </a:schemeClr>
              </a:solidFill>
              <a:ln>
                <a:noFill/>
              </a:ln>
              <a:effectLst/>
            </c:spPr>
            <c:extLst>
              <c:ext xmlns:c16="http://schemas.microsoft.com/office/drawing/2014/chart" uri="{C3380CC4-5D6E-409C-BE32-E72D297353CC}">
                <c16:uniqueId val="{00000011-DEEF-164B-B5FD-4DFEB93A3E88}"/>
              </c:ext>
            </c:extLst>
          </c:dPt>
          <c:dPt>
            <c:idx val="9"/>
            <c:invertIfNegative val="0"/>
            <c:bubble3D val="0"/>
            <c:spPr>
              <a:solidFill>
                <a:schemeClr val="tx2">
                  <a:alpha val="25000"/>
                </a:schemeClr>
              </a:solidFill>
              <a:ln>
                <a:noFill/>
              </a:ln>
              <a:effectLst/>
            </c:spPr>
            <c:extLst>
              <c:ext xmlns:c16="http://schemas.microsoft.com/office/drawing/2014/chart" uri="{C3380CC4-5D6E-409C-BE32-E72D297353CC}">
                <c16:uniqueId val="{00000013-DEEF-164B-B5FD-4DFEB93A3E88}"/>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DEEF-164B-B5FD-4DFEB93A3E88}"/>
              </c:ext>
            </c:extLst>
          </c:dPt>
          <c:cat>
            <c:strRef>
              <c:f>Sheet1!$A$2:$A$12</c:f>
              <c:strCache>
                <c:ptCount val="10"/>
                <c:pt idx="0">
                  <c:v>Example 1</c:v>
                </c:pt>
                <c:pt idx="1">
                  <c:v>Example 2</c:v>
                </c:pt>
                <c:pt idx="2">
                  <c:v>Example 3</c:v>
                </c:pt>
                <c:pt idx="3">
                  <c:v>Example 4</c:v>
                </c:pt>
                <c:pt idx="4">
                  <c:v>Example 5</c:v>
                </c:pt>
                <c:pt idx="5">
                  <c:v>Example 6</c:v>
                </c:pt>
                <c:pt idx="6">
                  <c:v>Example 7 </c:v>
                </c:pt>
                <c:pt idx="7">
                  <c:v>Example 8</c:v>
                </c:pt>
                <c:pt idx="8">
                  <c:v>Example 9</c:v>
                </c:pt>
                <c:pt idx="9">
                  <c:v>Example 10</c:v>
                </c:pt>
              </c:strCache>
            </c:strRef>
          </c:cat>
          <c:val>
            <c:numRef>
              <c:f>Sheet1!$B$2:$B$12</c:f>
              <c:numCache>
                <c:formatCode>General</c:formatCode>
                <c:ptCount val="11"/>
                <c:pt idx="0">
                  <c:v>45</c:v>
                </c:pt>
                <c:pt idx="1">
                  <c:v>30</c:v>
                </c:pt>
                <c:pt idx="2">
                  <c:v>15</c:v>
                </c:pt>
                <c:pt idx="3">
                  <c:v>10</c:v>
                </c:pt>
                <c:pt idx="4">
                  <c:v>8</c:v>
                </c:pt>
                <c:pt idx="5">
                  <c:v>5</c:v>
                </c:pt>
                <c:pt idx="6">
                  <c:v>3</c:v>
                </c:pt>
                <c:pt idx="7">
                  <c:v>8</c:v>
                </c:pt>
                <c:pt idx="8">
                  <c:v>16</c:v>
                </c:pt>
                <c:pt idx="9">
                  <c:v>2</c:v>
                </c:pt>
              </c:numCache>
            </c:numRef>
          </c:val>
          <c:extLst>
            <c:ext xmlns:c16="http://schemas.microsoft.com/office/drawing/2014/chart" uri="{C3380CC4-5D6E-409C-BE32-E72D297353CC}">
              <c16:uniqueId val="{00000016-DEEF-164B-B5FD-4DFEB93A3E88}"/>
            </c:ext>
          </c:extLst>
        </c:ser>
        <c:dLbls>
          <c:showLegendKey val="0"/>
          <c:showVal val="0"/>
          <c:showCatName val="0"/>
          <c:showSerName val="0"/>
          <c:showPercent val="0"/>
          <c:showBubbleSize val="0"/>
        </c:dLbls>
        <c:gapWidth val="36"/>
        <c:axId val="-2096501600"/>
        <c:axId val="-2096873264"/>
      </c:barChart>
      <c:catAx>
        <c:axId val="-2096501600"/>
        <c:scaling>
          <c:orientation val="minMax"/>
        </c:scaling>
        <c:delete val="0"/>
        <c:axPos val="b"/>
        <c:numFmt formatCode="General" sourceLinked="1"/>
        <c:majorTickMark val="none"/>
        <c:minorTickMark val="none"/>
        <c:tickLblPos val="nextTo"/>
        <c:spPr>
          <a:noFill/>
          <a:ln w="6350" cap="flat" cmpd="sng" algn="ctr">
            <a:solidFill>
              <a:schemeClr val="tx1">
                <a:lumMod val="40000"/>
                <a:lumOff val="60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96873264"/>
        <c:crosses val="autoZero"/>
        <c:auto val="1"/>
        <c:lblAlgn val="ctr"/>
        <c:lblOffset val="100"/>
        <c:noMultiLvlLbl val="0"/>
      </c:catAx>
      <c:valAx>
        <c:axId val="-2096873264"/>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6350">
            <a:solidFill>
              <a:schemeClr val="tx1">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9650160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sz="8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483049081575"/>
          <c:y val="0.163765706501877"/>
          <c:w val="0.63903390183684905"/>
          <c:h val="0.67246858699624501"/>
        </c:manualLayout>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2F2B-C440-9244-5066777B256E}"/>
              </c:ext>
            </c:extLst>
          </c:dPt>
          <c:dPt>
            <c:idx val="1"/>
            <c:bubble3D val="0"/>
            <c:spPr>
              <a:solidFill>
                <a:schemeClr val="accent2"/>
              </a:solidFill>
              <a:ln>
                <a:noFill/>
              </a:ln>
              <a:effectLst/>
            </c:spPr>
            <c:extLst>
              <c:ext xmlns:c16="http://schemas.microsoft.com/office/drawing/2014/chart" uri="{C3380CC4-5D6E-409C-BE32-E72D297353CC}">
                <c16:uniqueId val="{00000003-2F2B-C440-9244-5066777B256E}"/>
              </c:ext>
            </c:extLst>
          </c:dPt>
          <c:dPt>
            <c:idx val="2"/>
            <c:bubble3D val="0"/>
            <c:spPr>
              <a:solidFill>
                <a:srgbClr val="969892"/>
              </a:solidFill>
              <a:ln>
                <a:noFill/>
              </a:ln>
              <a:effectLst/>
            </c:spPr>
            <c:extLst>
              <c:ext xmlns:c16="http://schemas.microsoft.com/office/drawing/2014/chart" uri="{C3380CC4-5D6E-409C-BE32-E72D297353CC}">
                <c16:uniqueId val="{00000005-2F2B-C440-9244-5066777B256E}"/>
              </c:ext>
            </c:extLst>
          </c:dPt>
          <c:dPt>
            <c:idx val="3"/>
            <c:bubble3D val="0"/>
            <c:spPr>
              <a:solidFill>
                <a:schemeClr val="accent5"/>
              </a:solidFill>
              <a:ln>
                <a:noFill/>
              </a:ln>
              <a:effectLst/>
            </c:spPr>
            <c:extLst>
              <c:ext xmlns:c16="http://schemas.microsoft.com/office/drawing/2014/chart" uri="{C3380CC4-5D6E-409C-BE32-E72D297353CC}">
                <c16:uniqueId val="{00000007-2F2B-C440-9244-5066777B256E}"/>
              </c:ext>
            </c:extLst>
          </c:dPt>
          <c:dPt>
            <c:idx val="4"/>
            <c:bubble3D val="0"/>
            <c:spPr>
              <a:solidFill>
                <a:schemeClr val="bg2">
                  <a:alpha val="65000"/>
                </a:schemeClr>
              </a:solidFill>
              <a:ln>
                <a:noFill/>
              </a:ln>
              <a:effectLst/>
            </c:spPr>
            <c:extLst>
              <c:ext xmlns:c16="http://schemas.microsoft.com/office/drawing/2014/chart" uri="{C3380CC4-5D6E-409C-BE32-E72D297353CC}">
                <c16:uniqueId val="{00000009-2F2B-C440-9244-5066777B256E}"/>
              </c:ext>
            </c:extLst>
          </c:dPt>
          <c:dPt>
            <c:idx val="5"/>
            <c:bubble3D val="0"/>
            <c:spPr>
              <a:solidFill>
                <a:schemeClr val="tx1">
                  <a:alpha val="60000"/>
                </a:schemeClr>
              </a:solidFill>
              <a:ln>
                <a:noFill/>
              </a:ln>
              <a:effectLst/>
            </c:spPr>
            <c:extLst>
              <c:ext xmlns:c16="http://schemas.microsoft.com/office/drawing/2014/chart" uri="{C3380CC4-5D6E-409C-BE32-E72D297353CC}">
                <c16:uniqueId val="{0000000B-2F2B-C440-9244-5066777B256E}"/>
              </c:ext>
            </c:extLst>
          </c:dPt>
          <c:dPt>
            <c:idx val="6"/>
            <c:bubble3D val="0"/>
            <c:spPr>
              <a:solidFill>
                <a:srgbClr val="D0CDC4"/>
              </a:solidFill>
              <a:ln>
                <a:noFill/>
              </a:ln>
              <a:effectLst/>
            </c:spPr>
            <c:extLst>
              <c:ext xmlns:c16="http://schemas.microsoft.com/office/drawing/2014/chart" uri="{C3380CC4-5D6E-409C-BE32-E72D297353CC}">
                <c16:uniqueId val="{0000000D-2F2B-C440-9244-5066777B256E}"/>
              </c:ext>
            </c:extLst>
          </c:dPt>
          <c:dPt>
            <c:idx val="7"/>
            <c:bubble3D val="0"/>
            <c:spPr>
              <a:solidFill>
                <a:schemeClr val="accent5">
                  <a:alpha val="60000"/>
                </a:schemeClr>
              </a:solidFill>
              <a:ln>
                <a:noFill/>
              </a:ln>
              <a:effectLst/>
            </c:spPr>
            <c:extLst>
              <c:ext xmlns:c16="http://schemas.microsoft.com/office/drawing/2014/chart" uri="{C3380CC4-5D6E-409C-BE32-E72D297353CC}">
                <c16:uniqueId val="{0000000F-2F2B-C440-9244-5066777B256E}"/>
              </c:ext>
            </c:extLst>
          </c:dPt>
          <c:dPt>
            <c:idx val="8"/>
            <c:bubble3D val="0"/>
            <c:spPr>
              <a:solidFill>
                <a:schemeClr val="bg2">
                  <a:alpha val="24000"/>
                </a:schemeClr>
              </a:solidFill>
              <a:ln>
                <a:noFill/>
              </a:ln>
              <a:effectLst/>
            </c:spPr>
            <c:extLst>
              <c:ext xmlns:c16="http://schemas.microsoft.com/office/drawing/2014/chart" uri="{C3380CC4-5D6E-409C-BE32-E72D297353CC}">
                <c16:uniqueId val="{00000011-2F2B-C440-9244-5066777B256E}"/>
              </c:ext>
            </c:extLst>
          </c:dPt>
          <c:dPt>
            <c:idx val="9"/>
            <c:bubble3D val="0"/>
            <c:spPr>
              <a:solidFill>
                <a:schemeClr val="tx2">
                  <a:alpha val="25000"/>
                </a:schemeClr>
              </a:solidFill>
              <a:ln>
                <a:noFill/>
              </a:ln>
              <a:effectLst/>
            </c:spPr>
            <c:extLst>
              <c:ext xmlns:c16="http://schemas.microsoft.com/office/drawing/2014/chart" uri="{C3380CC4-5D6E-409C-BE32-E72D297353CC}">
                <c16:uniqueId val="{00000013-2F2B-C440-9244-5066777B256E}"/>
              </c:ext>
            </c:extLst>
          </c:dPt>
          <c:dLbls>
            <c:spPr>
              <a:noFill/>
              <a:ln>
                <a:noFill/>
              </a:ln>
              <a:effectLst/>
            </c:spPr>
            <c:txPr>
              <a:bodyPr rot="0" spcFirstLastPara="1" vertOverflow="clip" horzOverflow="clip" vert="horz" wrap="square" lIns="36576" tIns="18288" rIns="36576" bIns="18288" anchor="ctr" anchorCtr="1">
                <a:spAutoFit/>
              </a:bodyPr>
              <a:lstStyle/>
              <a:p>
                <a:pPr algn="l">
                  <a:defRPr sz="1600" b="0" i="0" u="none" strike="noStrike" kern="1200" baseline="0">
                    <a:solidFill>
                      <a:schemeClr val="tx2"/>
                    </a:solidFill>
                    <a:latin typeface="+mn-lt"/>
                    <a:ea typeface="+mn-ea"/>
                    <a:cs typeface="+mn-cs"/>
                  </a:defRPr>
                </a:pPr>
                <a:endParaRPr lang="en-US"/>
              </a:p>
            </c:txPr>
            <c:dLblPos val="outEnd"/>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Sheet1!$A$2:$A$11</c:f>
              <c:strCache>
                <c:ptCount val="10"/>
                <c:pt idx="0">
                  <c:v>Example 1</c:v>
                </c:pt>
                <c:pt idx="1">
                  <c:v>Example 2</c:v>
                </c:pt>
                <c:pt idx="2">
                  <c:v>Example 3</c:v>
                </c:pt>
                <c:pt idx="3">
                  <c:v>Example 4</c:v>
                </c:pt>
                <c:pt idx="4">
                  <c:v>Example 5</c:v>
                </c:pt>
                <c:pt idx="5">
                  <c:v>Example 6</c:v>
                </c:pt>
                <c:pt idx="6">
                  <c:v>Example 7 </c:v>
                </c:pt>
                <c:pt idx="7">
                  <c:v>Example 8</c:v>
                </c:pt>
                <c:pt idx="8">
                  <c:v>Example 9</c:v>
                </c:pt>
                <c:pt idx="9">
                  <c:v>Example 10</c:v>
                </c:pt>
              </c:strCache>
            </c:strRef>
          </c:cat>
          <c:val>
            <c:numRef>
              <c:f>Sheet1!$B$2:$B$11</c:f>
              <c:numCache>
                <c:formatCode>General</c:formatCode>
                <c:ptCount val="10"/>
                <c:pt idx="0">
                  <c:v>32</c:v>
                </c:pt>
                <c:pt idx="1">
                  <c:v>30</c:v>
                </c:pt>
                <c:pt idx="2">
                  <c:v>15</c:v>
                </c:pt>
                <c:pt idx="3">
                  <c:v>10</c:v>
                </c:pt>
                <c:pt idx="4">
                  <c:v>8</c:v>
                </c:pt>
                <c:pt idx="5">
                  <c:v>5</c:v>
                </c:pt>
                <c:pt idx="6">
                  <c:v>10</c:v>
                </c:pt>
                <c:pt idx="7">
                  <c:v>10</c:v>
                </c:pt>
                <c:pt idx="8">
                  <c:v>10</c:v>
                </c:pt>
                <c:pt idx="9">
                  <c:v>10</c:v>
                </c:pt>
              </c:numCache>
            </c:numRef>
          </c:val>
          <c:extLst>
            <c:ext xmlns:c16="http://schemas.microsoft.com/office/drawing/2014/chart" uri="{C3380CC4-5D6E-409C-BE32-E72D297353CC}">
              <c16:uniqueId val="{00000014-2F2B-C440-9244-5066777B256E}"/>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600">
          <a:solidFill>
            <a:schemeClr val="tx2"/>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7962233887428E-2"/>
          <c:y val="3.5973338712667335E-2"/>
          <c:w val="0.94778351924759408"/>
          <c:h val="0.75444386089766968"/>
        </c:manualLayout>
      </c:layout>
      <c:barChart>
        <c:barDir val="col"/>
        <c:grouping val="clustered"/>
        <c:varyColors val="0"/>
        <c:ser>
          <c:idx val="0"/>
          <c:order val="0"/>
          <c:tx>
            <c:strRef>
              <c:f>Sheet1!$B$1</c:f>
              <c:strCache>
                <c:ptCount val="1"/>
                <c:pt idx="0">
                  <c:v>Trial 1</c:v>
                </c:pt>
              </c:strCache>
            </c:strRef>
          </c:tx>
          <c:spPr>
            <a:solidFill>
              <a:schemeClr val="accent1"/>
            </a:solidFill>
            <a:ln>
              <a:noFill/>
            </a:ln>
            <a:effectLst/>
          </c:spPr>
          <c:invertIfNegative val="0"/>
          <c:dPt>
            <c:idx val="0"/>
            <c:invertIfNegative val="0"/>
            <c:bubble3D val="0"/>
            <c:spPr>
              <a:solidFill>
                <a:srgbClr val="536A75"/>
              </a:solidFill>
              <a:ln>
                <a:solidFill>
                  <a:srgbClr val="F0F2F6"/>
                </a:solidFill>
              </a:ln>
              <a:effectLst/>
            </c:spPr>
            <c:extLst>
              <c:ext xmlns:c16="http://schemas.microsoft.com/office/drawing/2014/chart" uri="{C3380CC4-5D6E-409C-BE32-E72D297353CC}">
                <c16:uniqueId val="{00000004-63FD-4FE2-AA71-2A1480F6537C}"/>
              </c:ext>
            </c:extLst>
          </c:dPt>
          <c:dPt>
            <c:idx val="1"/>
            <c:invertIfNegative val="0"/>
            <c:bubble3D val="0"/>
            <c:spPr>
              <a:solidFill>
                <a:schemeClr val="tx1">
                  <a:lumMod val="50000"/>
                  <a:lumOff val="50000"/>
                </a:schemeClr>
              </a:solidFill>
              <a:ln>
                <a:solidFill>
                  <a:srgbClr val="F0F2F6"/>
                </a:solidFill>
              </a:ln>
              <a:effectLst/>
            </c:spPr>
            <c:extLst>
              <c:ext xmlns:c16="http://schemas.microsoft.com/office/drawing/2014/chart" uri="{C3380CC4-5D6E-409C-BE32-E72D297353CC}">
                <c16:uniqueId val="{00000001-63FD-4FE2-AA71-2A1480F6537C}"/>
              </c:ext>
            </c:extLst>
          </c:dPt>
          <c:dPt>
            <c:idx val="2"/>
            <c:invertIfNegative val="0"/>
            <c:bubble3D val="0"/>
            <c:spPr>
              <a:solidFill>
                <a:srgbClr val="8BA300"/>
              </a:solidFill>
              <a:ln>
                <a:solidFill>
                  <a:srgbClr val="F0F2F6"/>
                </a:solidFill>
              </a:ln>
              <a:effectLst/>
            </c:spPr>
            <c:extLst>
              <c:ext xmlns:c16="http://schemas.microsoft.com/office/drawing/2014/chart" uri="{C3380CC4-5D6E-409C-BE32-E72D297353CC}">
                <c16:uniqueId val="{00000002-63FD-4FE2-AA71-2A1480F6537C}"/>
              </c:ext>
            </c:extLst>
          </c:dPt>
          <c:dPt>
            <c:idx val="3"/>
            <c:invertIfNegative val="0"/>
            <c:bubble3D val="0"/>
            <c:spPr>
              <a:solidFill>
                <a:schemeClr val="accent2"/>
              </a:solidFill>
              <a:ln>
                <a:solidFill>
                  <a:srgbClr val="F0F2F6"/>
                </a:solidFill>
              </a:ln>
              <a:effectLst/>
            </c:spPr>
            <c:extLst>
              <c:ext xmlns:c16="http://schemas.microsoft.com/office/drawing/2014/chart" uri="{C3380CC4-5D6E-409C-BE32-E72D297353CC}">
                <c16:uniqueId val="{00000003-63FD-4FE2-AA71-2A1480F6537C}"/>
              </c:ext>
            </c:extLst>
          </c:dPt>
          <c:dLbls>
            <c:dLbl>
              <c:idx val="0"/>
              <c:tx>
                <c:rich>
                  <a:bodyPr/>
                  <a:lstStyle/>
                  <a:p>
                    <a:fld id="{A02DF592-DB22-456D-A41E-97474270BDC7}" type="VALUE">
                      <a:rPr lang="en-US" sz="14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3FD-4FE2-AA71-2A1480F6537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3FD-4FE2-AA71-2A1480F6537C}"/>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63FD-4FE2-AA71-2A1480F6537C}"/>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3FD-4FE2-AA71-2A1480F6537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c:v>
                </c:pt>
                <c:pt idx="1">
                  <c:v>ILEVO® 50g                                  + Base</c:v>
                </c:pt>
                <c:pt idx="2">
                  <c:v>TYMIRIUM® 50g                + Base</c:v>
                </c:pt>
                <c:pt idx="3">
                  <c:v>Saltro® 50g                                          + Base</c:v>
                </c:pt>
              </c:strCache>
            </c:strRef>
          </c:cat>
          <c:val>
            <c:numRef>
              <c:f>Sheet1!$B$2:$B$5</c:f>
              <c:numCache>
                <c:formatCode>General</c:formatCode>
                <c:ptCount val="4"/>
                <c:pt idx="0">
                  <c:v>22.6</c:v>
                </c:pt>
                <c:pt idx="1">
                  <c:v>12.9</c:v>
                </c:pt>
                <c:pt idx="2">
                  <c:v>1.6</c:v>
                </c:pt>
                <c:pt idx="3">
                  <c:v>10.199999999999999</c:v>
                </c:pt>
              </c:numCache>
            </c:numRef>
          </c:val>
          <c:extLst>
            <c:ext xmlns:c16="http://schemas.microsoft.com/office/drawing/2014/chart" uri="{C3380CC4-5D6E-409C-BE32-E72D297353CC}">
              <c16:uniqueId val="{00000000-63FD-4FE2-AA71-2A1480F6537C}"/>
            </c:ext>
          </c:extLst>
        </c:ser>
        <c:dLbls>
          <c:dLblPos val="outEnd"/>
          <c:showLegendKey val="0"/>
          <c:showVal val="1"/>
          <c:showCatName val="0"/>
          <c:showSerName val="0"/>
          <c:showPercent val="0"/>
          <c:showBubbleSize val="0"/>
        </c:dLbls>
        <c:gapWidth val="50"/>
        <c:overlap val="50"/>
        <c:axId val="814146024"/>
        <c:axId val="814148648"/>
      </c:barChart>
      <c:catAx>
        <c:axId val="81414602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814148648"/>
        <c:crosses val="autoZero"/>
        <c:auto val="1"/>
        <c:lblAlgn val="ctr"/>
        <c:lblOffset val="100"/>
        <c:noMultiLvlLbl val="0"/>
      </c:catAx>
      <c:valAx>
        <c:axId val="81414864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14146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96072421483411E-2"/>
          <c:y val="2.9117038629262747E-2"/>
          <c:w val="0.8364660289946978"/>
          <c:h val="0.69677241405547818"/>
        </c:manualLayout>
      </c:layout>
      <c:barChart>
        <c:barDir val="col"/>
        <c:grouping val="clustered"/>
        <c:varyColors val="0"/>
        <c:ser>
          <c:idx val="0"/>
          <c:order val="0"/>
          <c:tx>
            <c:strRef>
              <c:f>Sheet1!$B$1</c:f>
              <c:strCache>
                <c:ptCount val="1"/>
                <c:pt idx="0">
                  <c:v>Mean</c:v>
                </c:pt>
              </c:strCache>
            </c:strRef>
          </c:tx>
          <c:spPr>
            <a:solidFill>
              <a:schemeClr val="bg1">
                <a:lumMod val="75000"/>
              </a:schemeClr>
            </a:solidFill>
            <a:ln w="9525">
              <a:noFill/>
            </a:ln>
            <a:effectLst/>
            <a:scene3d>
              <a:camera prst="orthographicFront"/>
              <a:lightRig rig="threePt" dir="t"/>
            </a:scene3d>
            <a:sp3d/>
          </c:spPr>
          <c:invertIfNegative val="0"/>
          <c:dPt>
            <c:idx val="0"/>
            <c:invertIfNegative val="0"/>
            <c:bubble3D val="0"/>
            <c:spPr>
              <a:solidFill>
                <a:srgbClr val="536A75"/>
              </a:solidFill>
              <a:ln w="9525">
                <a:noFill/>
              </a:ln>
              <a:effectLst/>
              <a:scene3d>
                <a:camera prst="orthographicFront"/>
                <a:lightRig rig="threePt" dir="t"/>
              </a:scene3d>
              <a:sp3d/>
            </c:spPr>
            <c:extLst>
              <c:ext xmlns:c16="http://schemas.microsoft.com/office/drawing/2014/chart" uri="{C3380CC4-5D6E-409C-BE32-E72D297353CC}">
                <c16:uniqueId val="{00000001-61F1-40D8-AA56-DA5BED79F6FB}"/>
              </c:ext>
            </c:extLst>
          </c:dPt>
          <c:dPt>
            <c:idx val="1"/>
            <c:invertIfNegative val="0"/>
            <c:bubble3D val="0"/>
            <c:spPr>
              <a:solidFill>
                <a:schemeClr val="tx2"/>
              </a:solidFill>
              <a:ln w="9525">
                <a:noFill/>
              </a:ln>
              <a:effectLst/>
              <a:scene3d>
                <a:camera prst="orthographicFront"/>
                <a:lightRig rig="threePt" dir="t"/>
              </a:scene3d>
              <a:sp3d/>
            </c:spPr>
            <c:extLst>
              <c:ext xmlns:c16="http://schemas.microsoft.com/office/drawing/2014/chart" uri="{C3380CC4-5D6E-409C-BE32-E72D297353CC}">
                <c16:uniqueId val="{00000003-61F1-40D8-AA56-DA5BED79F6FB}"/>
              </c:ext>
            </c:extLst>
          </c:dPt>
          <c:dPt>
            <c:idx val="2"/>
            <c:invertIfNegative val="0"/>
            <c:bubble3D val="0"/>
            <c:spPr>
              <a:solidFill>
                <a:srgbClr val="8BA300"/>
              </a:solidFill>
              <a:ln w="9525">
                <a:noFill/>
              </a:ln>
              <a:effectLst/>
              <a:scene3d>
                <a:camera prst="orthographicFront"/>
                <a:lightRig rig="threePt" dir="t"/>
              </a:scene3d>
              <a:sp3d/>
            </c:spPr>
            <c:extLst>
              <c:ext xmlns:c16="http://schemas.microsoft.com/office/drawing/2014/chart" uri="{C3380CC4-5D6E-409C-BE32-E72D297353CC}">
                <c16:uniqueId val="{00000005-61F1-40D8-AA56-DA5BED79F6FB}"/>
              </c:ext>
            </c:extLst>
          </c:dPt>
          <c:dPt>
            <c:idx val="3"/>
            <c:invertIfNegative val="0"/>
            <c:bubble3D val="0"/>
            <c:spPr>
              <a:solidFill>
                <a:schemeClr val="tx1">
                  <a:lumMod val="40000"/>
                  <a:lumOff val="60000"/>
                </a:schemeClr>
              </a:solidFill>
              <a:ln w="9525">
                <a:noFill/>
              </a:ln>
              <a:effectLst/>
              <a:scene3d>
                <a:camera prst="orthographicFront"/>
                <a:lightRig rig="threePt" dir="t"/>
              </a:scene3d>
              <a:sp3d/>
            </c:spPr>
            <c:extLst>
              <c:ext xmlns:c16="http://schemas.microsoft.com/office/drawing/2014/chart" uri="{C3380CC4-5D6E-409C-BE32-E72D297353CC}">
                <c16:uniqueId val="{00000007-61F1-40D8-AA56-DA5BED79F6FB}"/>
              </c:ext>
            </c:extLst>
          </c:dPt>
          <c:dPt>
            <c:idx val="4"/>
            <c:invertIfNegative val="0"/>
            <c:bubble3D val="0"/>
            <c:spPr>
              <a:solidFill>
                <a:schemeClr val="tx1">
                  <a:lumMod val="40000"/>
                  <a:lumOff val="60000"/>
                </a:schemeClr>
              </a:solidFill>
              <a:ln w="9525">
                <a:noFill/>
              </a:ln>
              <a:effectLst/>
              <a:scene3d>
                <a:camera prst="orthographicFront"/>
                <a:lightRig rig="threePt" dir="t"/>
              </a:scene3d>
              <a:sp3d/>
            </c:spPr>
            <c:extLst>
              <c:ext xmlns:c16="http://schemas.microsoft.com/office/drawing/2014/chart" uri="{C3380CC4-5D6E-409C-BE32-E72D297353CC}">
                <c16:uniqueId val="{00000009-61F1-40D8-AA56-DA5BED79F6FB}"/>
              </c:ext>
            </c:extLst>
          </c:dPt>
          <c:dPt>
            <c:idx val="5"/>
            <c:invertIfNegative val="0"/>
            <c:bubble3D val="0"/>
            <c:spPr>
              <a:solidFill>
                <a:schemeClr val="tx1">
                  <a:lumMod val="50000"/>
                  <a:lumOff val="50000"/>
                </a:schemeClr>
              </a:solidFill>
              <a:ln w="9525">
                <a:noFill/>
              </a:ln>
              <a:effectLst/>
              <a:scene3d>
                <a:camera prst="orthographicFront"/>
                <a:lightRig rig="threePt" dir="t"/>
              </a:scene3d>
              <a:sp3d/>
            </c:spPr>
            <c:extLst>
              <c:ext xmlns:c16="http://schemas.microsoft.com/office/drawing/2014/chart" uri="{C3380CC4-5D6E-409C-BE32-E72D297353CC}">
                <c16:uniqueId val="{0000000B-61F1-40D8-AA56-DA5BED79F6FB}"/>
              </c:ext>
            </c:extLst>
          </c:dPt>
          <c:dPt>
            <c:idx val="6"/>
            <c:invertIfNegative val="0"/>
            <c:bubble3D val="0"/>
            <c:spPr>
              <a:solidFill>
                <a:schemeClr val="accent6"/>
              </a:solidFill>
              <a:ln w="9525">
                <a:noFill/>
              </a:ln>
              <a:effectLst/>
              <a:scene3d>
                <a:camera prst="orthographicFront"/>
                <a:lightRig rig="threePt" dir="t"/>
              </a:scene3d>
              <a:sp3d/>
            </c:spPr>
            <c:extLst>
              <c:ext xmlns:c16="http://schemas.microsoft.com/office/drawing/2014/chart" uri="{C3380CC4-5D6E-409C-BE32-E72D297353CC}">
                <c16:uniqueId val="{0000000D-61F1-40D8-AA56-DA5BED79F6FB}"/>
              </c:ext>
            </c:extLst>
          </c:dPt>
          <c:dPt>
            <c:idx val="7"/>
            <c:invertIfNegative val="0"/>
            <c:bubble3D val="0"/>
            <c:spPr>
              <a:solidFill>
                <a:schemeClr val="accent6"/>
              </a:solidFill>
              <a:ln w="9525">
                <a:noFill/>
              </a:ln>
              <a:effectLst/>
              <a:scene3d>
                <a:camera prst="orthographicFront"/>
                <a:lightRig rig="threePt" dir="t"/>
              </a:scene3d>
              <a:sp3d/>
            </c:spPr>
            <c:extLst>
              <c:ext xmlns:c16="http://schemas.microsoft.com/office/drawing/2014/chart" uri="{C3380CC4-5D6E-409C-BE32-E72D297353CC}">
                <c16:uniqueId val="{0000000F-61F1-40D8-AA56-DA5BED79F6FB}"/>
              </c:ext>
            </c:extLst>
          </c:dPt>
          <c:dLbls>
            <c:dLbl>
              <c:idx val="0"/>
              <c:layout>
                <c:manualLayout>
                  <c:x val="0"/>
                  <c:y val="-1.1228135738104876E-2"/>
                </c:manualLayout>
              </c:layout>
              <c:tx>
                <c:rich>
                  <a:bodyPr/>
                  <a:lstStyle/>
                  <a:p>
                    <a:fld id="{1A500586-9B42-4875-B40C-020233C10301}" type="VALUE">
                      <a:rPr lang="en-US" smtClean="0"/>
                      <a:pPr/>
                      <a:t>[VALUE]</a:t>
                    </a:fld>
                    <a:r>
                      <a:rPr lang="en-US"/>
                      <a:t> c</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1F1-40D8-AA56-DA5BED79F6FB}"/>
                </c:ext>
              </c:extLst>
            </c:dLbl>
            <c:dLbl>
              <c:idx val="1"/>
              <c:layout>
                <c:manualLayout>
                  <c:x val="-2.1365495750579541E-3"/>
                  <c:y val="-1.8370868761629505E-2"/>
                </c:manualLayout>
              </c:layout>
              <c:tx>
                <c:rich>
                  <a:bodyPr/>
                  <a:lstStyle/>
                  <a:p>
                    <a:fld id="{18C492E0-FC49-406A-A8F8-12CB444D9C3E}" type="VALUE">
                      <a:rPr lang="en-US" smtClean="0"/>
                      <a:pPr/>
                      <a:t>[VALUE]</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1F1-40D8-AA56-DA5BED79F6FB}"/>
                </c:ext>
              </c:extLst>
            </c:dLbl>
            <c:dLbl>
              <c:idx val="2"/>
              <c:layout>
                <c:manualLayout>
                  <c:x val="0"/>
                  <c:y val="-1.4092488607938297E-2"/>
                </c:manualLayout>
              </c:layout>
              <c:tx>
                <c:rich>
                  <a:bodyPr/>
                  <a:lstStyle/>
                  <a:p>
                    <a:fld id="{82B1C928-6F07-4AA6-8F7C-D0E2DE4EA563}" type="VALUE">
                      <a:rPr lang="en-US" smtClean="0"/>
                      <a:pPr/>
                      <a:t>[VALUE]</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1F1-40D8-AA56-DA5BED79F6FB}"/>
                </c:ext>
              </c:extLst>
            </c:dLbl>
            <c:dLbl>
              <c:idx val="3"/>
              <c:layout>
                <c:manualLayout>
                  <c:x val="-1.0682747875289771E-3"/>
                  <c:y val="-8.6477414868201402E-3"/>
                </c:manualLayout>
              </c:layout>
              <c:tx>
                <c:rich>
                  <a:bodyPr/>
                  <a:lstStyle/>
                  <a:p>
                    <a:fld id="{EB4D680F-574D-43A8-971D-BA62D137CA59}" type="VALUE">
                      <a:rPr lang="en-US" smtClean="0"/>
                      <a:pPr/>
                      <a:t>[VALUE]</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1F1-40D8-AA56-DA5BED79F6FB}"/>
                </c:ext>
              </c:extLst>
            </c:dLbl>
            <c:dLbl>
              <c:idx val="4"/>
              <c:layout>
                <c:manualLayout>
                  <c:x val="-1.0682747875290553E-3"/>
                  <c:y val="-1.1207047274205751E-2"/>
                </c:manualLayout>
              </c:layout>
              <c:tx>
                <c:rich>
                  <a:bodyPr/>
                  <a:lstStyle/>
                  <a:p>
                    <a:fld id="{0454724D-C1EC-4ED2-ACF9-9BD434A8C975}" type="VALUE">
                      <a:rPr lang="en-US" smtClean="0"/>
                      <a:pPr/>
                      <a:t>[VALUE]</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1F1-40D8-AA56-DA5BED79F6FB}"/>
                </c:ext>
              </c:extLst>
            </c:dLbl>
            <c:dLbl>
              <c:idx val="5"/>
              <c:layout>
                <c:manualLayout>
                  <c:x val="6.4096487251738615E-3"/>
                  <c:y val="-1.0644034331038455E-2"/>
                </c:manualLayout>
              </c:layout>
              <c:tx>
                <c:rich>
                  <a:bodyPr/>
                  <a:lstStyle/>
                  <a:p>
                    <a:fld id="{ADEE8356-E932-4632-9541-629DC4EB04BF}" type="VALUE">
                      <a:rPr lang="en-US" smtClean="0"/>
                      <a:pPr/>
                      <a:t>[VALUE]</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1F1-40D8-AA56-DA5BED79F6FB}"/>
                </c:ext>
              </c:extLst>
            </c:dLbl>
            <c:numFmt formatCode="#,##0.0" sourceLinked="0"/>
            <c:spPr>
              <a:noFill/>
              <a:ln>
                <a:noFill/>
              </a:ln>
              <a:effectLst/>
            </c:spPr>
            <c:txPr>
              <a:bodyPr wrap="square" lIns="38100" tIns="19050" rIns="38100" bIns="19050" anchor="ctr">
                <a:spAutoFit/>
              </a:bodyPr>
              <a:lstStyle/>
              <a:p>
                <a:pPr>
                  <a:defRPr sz="1600" b="0">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
CruiserMaxx® Vibrance®
0.0945 mg ai/seed</c:v>
                </c:pt>
                <c:pt idx="1">
                  <c:v>
Saltro® 
0.075 mg ai/seed
</c:v>
                </c:pt>
                <c:pt idx="2">
                  <c:v>
TYMIRIUM® 
0.075 mg ai/seed</c:v>
                </c:pt>
                <c:pt idx="3">
                  <c:v>
ILEVO® 
0.075 mg ai/seed</c:v>
                </c:pt>
                <c:pt idx="4">
                  <c:v>
ILEVO® 
0.15 mg ai/seed</c:v>
                </c:pt>
              </c:strCache>
            </c:strRef>
          </c:cat>
          <c:val>
            <c:numRef>
              <c:f>Sheet1!$B$2:$B$6</c:f>
              <c:numCache>
                <c:formatCode>General</c:formatCode>
                <c:ptCount val="5"/>
                <c:pt idx="0">
                  <c:v>76.032786595833329</c:v>
                </c:pt>
                <c:pt idx="1">
                  <c:v>78.555185233333347</c:v>
                </c:pt>
                <c:pt idx="2">
                  <c:v>80.822852672916667</c:v>
                </c:pt>
                <c:pt idx="3">
                  <c:v>78.245461672916676</c:v>
                </c:pt>
                <c:pt idx="4">
                  <c:v>78.132059114583342</c:v>
                </c:pt>
              </c:numCache>
            </c:numRef>
          </c:val>
          <c:extLst>
            <c:ext xmlns:c16="http://schemas.microsoft.com/office/drawing/2014/chart" uri="{C3380CC4-5D6E-409C-BE32-E72D297353CC}">
              <c16:uniqueId val="{00000010-61F1-40D8-AA56-DA5BED79F6FB}"/>
            </c:ext>
          </c:extLst>
        </c:ser>
        <c:dLbls>
          <c:showLegendKey val="0"/>
          <c:showVal val="0"/>
          <c:showCatName val="0"/>
          <c:showSerName val="0"/>
          <c:showPercent val="0"/>
          <c:showBubbleSize val="0"/>
        </c:dLbls>
        <c:gapWidth val="50"/>
        <c:overlap val="50"/>
        <c:axId val="435648448"/>
        <c:axId val="435648840"/>
      </c:barChart>
      <c:scatterChart>
        <c:scatterStyle val="lineMarker"/>
        <c:varyColors val="0"/>
        <c:ser>
          <c:idx val="2"/>
          <c:order val="1"/>
          <c:tx>
            <c:strRef>
              <c:f>Sheet1!$D$1</c:f>
              <c:strCache>
                <c:ptCount val="1"/>
                <c:pt idx="0">
                  <c:v>SD 208</c:v>
                </c:pt>
              </c:strCache>
            </c:strRef>
          </c:tx>
          <c:spPr>
            <a:ln w="28569">
              <a:noFill/>
            </a:ln>
          </c:spPr>
          <c:marker>
            <c:symbol val="triangle"/>
            <c:size val="7"/>
            <c:spPr>
              <a:solidFill>
                <a:srgbClr val="00B0F0"/>
              </a:solidFill>
              <a:ln>
                <a:noFill/>
              </a:ln>
            </c:spPr>
          </c:marker>
          <c:xVal>
            <c:strRef>
              <c:f>Sheet1!$A$2:$A$6</c:f>
              <c:strCache>
                <c:ptCount val="5"/>
                <c:pt idx="0">
                  <c:v>
CruiserMaxx® Vibrance®
0.0945 mg ai/seed</c:v>
                </c:pt>
                <c:pt idx="1">
                  <c:v>
Saltro® 
0.075 mg ai/seed
</c:v>
                </c:pt>
                <c:pt idx="2">
                  <c:v>
TYMIRIUM® 
0.075 mg ai/seed</c:v>
                </c:pt>
                <c:pt idx="3">
                  <c:v>
ILEVO® 
0.075 mg ai/seed</c:v>
                </c:pt>
                <c:pt idx="4">
                  <c:v>
ILEVO® 
0.15 mg ai/seed</c:v>
                </c:pt>
              </c:strCache>
            </c:strRef>
          </c:xVal>
          <c:yVal>
            <c:numRef>
              <c:f>Sheet1!$D$2:$D$6</c:f>
              <c:numCache>
                <c:formatCode>General</c:formatCode>
                <c:ptCount val="5"/>
              </c:numCache>
            </c:numRef>
          </c:yVal>
          <c:smooth val="0"/>
          <c:extLst>
            <c:ext xmlns:c16="http://schemas.microsoft.com/office/drawing/2014/chart" uri="{C3380CC4-5D6E-409C-BE32-E72D297353CC}">
              <c16:uniqueId val="{00000012-61F1-40D8-AA56-DA5BED79F6FB}"/>
            </c:ext>
          </c:extLst>
        </c:ser>
        <c:dLbls>
          <c:showLegendKey val="0"/>
          <c:showVal val="0"/>
          <c:showCatName val="0"/>
          <c:showSerName val="0"/>
          <c:showPercent val="0"/>
          <c:showBubbleSize val="0"/>
        </c:dLbls>
        <c:axId val="435648448"/>
        <c:axId val="435648840"/>
      </c:scatterChart>
      <c:catAx>
        <c:axId val="435648448"/>
        <c:scaling>
          <c:orientation val="minMax"/>
        </c:scaling>
        <c:delete val="0"/>
        <c:axPos val="b"/>
        <c:numFmt formatCode="General" sourceLinked="1"/>
        <c:majorTickMark val="none"/>
        <c:minorTickMark val="none"/>
        <c:tickLblPos val="nextTo"/>
        <c:spPr>
          <a:ln w="12700">
            <a:solidFill>
              <a:schemeClr val="tx1"/>
            </a:solidFill>
          </a:ln>
        </c:spPr>
        <c:txPr>
          <a:bodyPr rot="0"/>
          <a:lstStyle/>
          <a:p>
            <a:pPr>
              <a:defRPr sz="1400" b="0" baseline="0">
                <a:solidFill>
                  <a:schemeClr val="bg1"/>
                </a:solidFill>
              </a:defRPr>
            </a:pPr>
            <a:endParaRPr lang="en-US"/>
          </a:p>
        </c:txPr>
        <c:crossAx val="435648840"/>
        <c:crosses val="autoZero"/>
        <c:auto val="1"/>
        <c:lblAlgn val="ctr"/>
        <c:lblOffset val="100"/>
        <c:noMultiLvlLbl val="0"/>
      </c:catAx>
      <c:valAx>
        <c:axId val="435648840"/>
        <c:scaling>
          <c:orientation val="minMax"/>
        </c:scaling>
        <c:delete val="0"/>
        <c:axPos val="l"/>
        <c:majorGridlines>
          <c:spPr>
            <a:ln>
              <a:noFill/>
            </a:ln>
          </c:spPr>
        </c:majorGridlines>
        <c:numFmt formatCode="General" sourceLinked="1"/>
        <c:majorTickMark val="none"/>
        <c:minorTickMark val="none"/>
        <c:tickLblPos val="nextTo"/>
        <c:spPr>
          <a:ln>
            <a:noFill/>
          </a:ln>
        </c:spPr>
        <c:txPr>
          <a:bodyPr/>
          <a:lstStyle/>
          <a:p>
            <a:pPr>
              <a:defRPr sz="1400" baseline="0">
                <a:solidFill>
                  <a:schemeClr val="tx1"/>
                </a:solidFill>
              </a:defRPr>
            </a:pPr>
            <a:endParaRPr lang="en-US"/>
          </a:p>
        </c:txPr>
        <c:crossAx val="435648448"/>
        <c:crosses val="autoZero"/>
        <c:crossBetween val="between"/>
      </c:valAx>
      <c:spPr>
        <a:noFill/>
        <a:ln w="25395">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4843622637058007"/>
          <c:y val="3.163677966827573E-2"/>
          <c:w val="0.84856753069577084"/>
          <c:h val="0.86876640419948614"/>
        </c:manualLayout>
      </c:layout>
      <c:barChart>
        <c:barDir val="col"/>
        <c:grouping val="clustered"/>
        <c:varyColors val="0"/>
        <c:ser>
          <c:idx val="0"/>
          <c:order val="0"/>
          <c:spPr>
            <a:solidFill>
              <a:schemeClr val="accent1"/>
            </a:solidFill>
            <a:ln w="13273">
              <a:solidFill>
                <a:schemeClr val="accent1"/>
              </a:solidFill>
              <a:prstDash val="solid"/>
            </a:ln>
          </c:spPr>
          <c:invertIfNegative val="0"/>
          <c:val>
            <c:numRef>
              <c:f>Sheet1!$B$2:$B$24</c:f>
              <c:numCache>
                <c:formatCode>General</c:formatCode>
                <c:ptCount val="23"/>
                <c:pt idx="0">
                  <c:v>-4.8160377166666848</c:v>
                </c:pt>
                <c:pt idx="1">
                  <c:v>-0.97026598333334846</c:v>
                </c:pt>
                <c:pt idx="2">
                  <c:v>-0.49190741999999998</c:v>
                </c:pt>
                <c:pt idx="3">
                  <c:v>0.44921303333335061</c:v>
                </c:pt>
                <c:pt idx="4">
                  <c:v>0.65</c:v>
                </c:pt>
                <c:pt idx="5">
                  <c:v>1.25</c:v>
                </c:pt>
                <c:pt idx="6">
                  <c:v>1.6837662659999999</c:v>
                </c:pt>
                <c:pt idx="7">
                  <c:v>1.8493806749999919</c:v>
                </c:pt>
                <c:pt idx="8">
                  <c:v>1.8999999999999915</c:v>
                </c:pt>
                <c:pt idx="9">
                  <c:v>2.322866667</c:v>
                </c:pt>
                <c:pt idx="10">
                  <c:v>2.5119624000000158</c:v>
                </c:pt>
                <c:pt idx="11">
                  <c:v>2.6121813789999999</c:v>
                </c:pt>
                <c:pt idx="12">
                  <c:v>2.6426029166666751</c:v>
                </c:pt>
                <c:pt idx="13">
                  <c:v>3.063589264</c:v>
                </c:pt>
                <c:pt idx="14">
                  <c:v>3.165083133</c:v>
                </c:pt>
                <c:pt idx="15">
                  <c:v>3.3073333166666714</c:v>
                </c:pt>
                <c:pt idx="16">
                  <c:v>4.4167086209999997</c:v>
                </c:pt>
                <c:pt idx="17">
                  <c:v>5.0227628499999923</c:v>
                </c:pt>
                <c:pt idx="18">
                  <c:v>5.1490367500000005</c:v>
                </c:pt>
                <c:pt idx="19">
                  <c:v>6.2944934339999996</c:v>
                </c:pt>
                <c:pt idx="20">
                  <c:v>7.1624999999999943</c:v>
                </c:pt>
                <c:pt idx="21">
                  <c:v>7.65</c:v>
                </c:pt>
                <c:pt idx="22">
                  <c:v>7.9750000000000085</c:v>
                </c:pt>
              </c:numCache>
            </c:numRef>
          </c:val>
          <c:extLst>
            <c:ext xmlns:c16="http://schemas.microsoft.com/office/drawing/2014/chart" uri="{C3380CC4-5D6E-409C-BE32-E72D297353CC}">
              <c16:uniqueId val="{00000000-2112-4ADC-886A-34D49ED7C088}"/>
            </c:ext>
          </c:extLst>
        </c:ser>
        <c:dLbls>
          <c:showLegendKey val="0"/>
          <c:showVal val="0"/>
          <c:showCatName val="0"/>
          <c:showSerName val="0"/>
          <c:showPercent val="0"/>
          <c:showBubbleSize val="0"/>
        </c:dLbls>
        <c:gapWidth val="35"/>
        <c:overlap val="-79"/>
        <c:axId val="740934504"/>
        <c:axId val="740956064"/>
      </c:barChart>
      <c:catAx>
        <c:axId val="740934504"/>
        <c:scaling>
          <c:orientation val="minMax"/>
        </c:scaling>
        <c:delete val="0"/>
        <c:axPos val="b"/>
        <c:numFmt formatCode="General" sourceLinked="1"/>
        <c:majorTickMark val="none"/>
        <c:minorTickMark val="none"/>
        <c:tickLblPos val="none"/>
        <c:spPr>
          <a:ln>
            <a:solidFill>
              <a:schemeClr val="bg1"/>
            </a:solidFill>
          </a:ln>
        </c:spPr>
        <c:crossAx val="740956064"/>
        <c:crosses val="autoZero"/>
        <c:auto val="1"/>
        <c:lblAlgn val="ctr"/>
        <c:lblOffset val="100"/>
        <c:noMultiLvlLbl val="0"/>
      </c:catAx>
      <c:valAx>
        <c:axId val="740956064"/>
        <c:scaling>
          <c:orientation val="minMax"/>
        </c:scaling>
        <c:delete val="0"/>
        <c:axPos val="l"/>
        <c:numFmt formatCode="0" sourceLinked="0"/>
        <c:majorTickMark val="out"/>
        <c:minorTickMark val="none"/>
        <c:tickLblPos val="nextTo"/>
        <c:spPr>
          <a:ln>
            <a:solidFill>
              <a:schemeClr val="bg1"/>
            </a:solidFill>
          </a:ln>
        </c:spPr>
        <c:txPr>
          <a:bodyPr/>
          <a:lstStyle/>
          <a:p>
            <a:pPr>
              <a:defRPr sz="1400" b="0"/>
            </a:pPr>
            <a:endParaRPr lang="en-US"/>
          </a:p>
        </c:txPr>
        <c:crossAx val="740934504"/>
        <c:crosses val="autoZero"/>
        <c:crossBetween val="between"/>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FFAC8-35E7-4856-9066-5EFF2C5A710A}"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CB442-A593-4357-9BA5-92D14F58AA44}" type="slidenum">
              <a:rPr lang="en-US" smtClean="0"/>
              <a:t>‹#›</a:t>
            </a:fld>
            <a:endParaRPr lang="en-US"/>
          </a:p>
        </p:txBody>
      </p:sp>
    </p:spTree>
    <p:extLst>
      <p:ext uri="{BB962C8B-B14F-4D97-AF65-F5344CB8AC3E}">
        <p14:creationId xmlns:p14="http://schemas.microsoft.com/office/powerpoint/2010/main" val="264694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add a video with no sound here doing the molecular demonstration and have these photos by them and work them 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83667-707D-469C-BA3A-88430DCCD5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5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DAP = Days After Planting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Arial"/>
              </a:rPr>
              <a:t>Base treatment = Vibrance Trio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Pots inoculated 3,000 SCN eggs/pot</a:t>
            </a:r>
            <a:endParaRPr lang="en-US" sz="1200">
              <a:solidFill>
                <a:schemeClr val="bg1"/>
              </a:solidFill>
              <a:latin typeface="Arial"/>
            </a:endParaRPr>
          </a:p>
          <a:p>
            <a:pPr marL="171450" indent="-171450">
              <a:buFont typeface="Arial" panose="020B0604020202020204" pitchFamily="34" charset="0"/>
              <a:buChar char="•"/>
            </a:pPr>
            <a:r>
              <a:rPr lang="en-US"/>
              <a:t>Vero Beach Research Center</a:t>
            </a:r>
          </a:p>
          <a:p>
            <a:pPr marL="171450" indent="-171450">
              <a:buFont typeface="Arial" panose="020B0604020202020204" pitchFamily="34" charset="0"/>
              <a:buChar char="•"/>
            </a:pPr>
            <a:r>
              <a:rPr lang="en-US"/>
              <a:t>Trial conducted in 2021; greenhouse pots inoculated with 3,000 SCN eggs/pot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F87F-7797-47D6-B7F0-F3D394656D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093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ACADF-E640-4F2E-86B7-5D7CC23933E3}"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72237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0" lang="en-US" sz="1200" b="0" i="0" u="none" strike="noStrike" kern="1200" cap="none" spc="0" normalizeH="0" baseline="0" noProof="0">
                <a:ln>
                  <a:noFill/>
                </a:ln>
                <a:solidFill>
                  <a:srgbClr val="626469"/>
                </a:solidFill>
                <a:effectLst/>
                <a:uLnTx/>
                <a:uFillTx/>
                <a:latin typeface="Arial" charset="0"/>
                <a:ea typeface="+mn-ea"/>
                <a:cs typeface="Arial" charset="0"/>
              </a:rPr>
              <a:t>Summary of 9 locations (6 reps per location); a</a:t>
            </a:r>
            <a:r>
              <a:rPr lang="en-US" sz="1200" err="1">
                <a:solidFill>
                  <a:prstClr val="black"/>
                </a:solidFill>
                <a:latin typeface="Arial" charset="0"/>
              </a:rPr>
              <a:t>ll</a:t>
            </a:r>
            <a:r>
              <a:rPr lang="en-US" sz="1200">
                <a:solidFill>
                  <a:prstClr val="black"/>
                </a:solidFill>
                <a:latin typeface="Arial" charset="0"/>
              </a:rPr>
              <a:t> locations &gt;500 SCN eggs/100 ccs soil</a:t>
            </a:r>
            <a:endParaRPr kumimoji="0" lang="en-US" sz="1200" b="0" i="0" u="none" strike="noStrike" kern="1200" cap="none" spc="0" normalizeH="0" baseline="0" noProof="0">
              <a:ln>
                <a:noFill/>
              </a:ln>
              <a:solidFill>
                <a:srgbClr val="626469"/>
              </a:solidFill>
              <a:effectLst/>
              <a:uLnTx/>
              <a:uFillTx/>
              <a:latin typeface="Arial" charset="0"/>
              <a:ea typeface="+mn-ea"/>
              <a:cs typeface="Arial" charset="0"/>
            </a:endParaRP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626469"/>
                </a:solidFill>
                <a:effectLst/>
                <a:uLnTx/>
                <a:uFillTx/>
                <a:latin typeface="Arial" charset="0"/>
                <a:ea typeface="+mn-ea"/>
                <a:cs typeface="Arial" charset="0"/>
              </a:rPr>
              <a:t>Randomized custom block design</a:t>
            </a:r>
          </a:p>
          <a:p>
            <a:pPr marL="171450" indent="-171450" algn="l">
              <a:buFont typeface="Arial" panose="020B0604020202020204" pitchFamily="34" charset="0"/>
              <a:buChar char="•"/>
            </a:pPr>
            <a:r>
              <a:rPr kumimoji="0" lang="en-US" sz="1200" b="0" i="0" u="none" strike="noStrike" kern="1200" cap="none" spc="0" normalizeH="0" baseline="0" noProof="0">
                <a:ln>
                  <a:noFill/>
                </a:ln>
                <a:solidFill>
                  <a:prstClr val="black"/>
                </a:solidFill>
                <a:effectLst/>
                <a:uLnTx/>
                <a:uFillTx/>
                <a:latin typeface="Arial" charset="0"/>
                <a:ea typeface="+mn-ea"/>
                <a:cs typeface="+mn-cs"/>
              </a:rPr>
              <a:t>TMGC10Y3-2021US</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chemeClr val="accent6"/>
                </a:solidFill>
                <a:effectLst/>
                <a:uLnTx/>
                <a:uFillTx/>
                <a:latin typeface="Arial" charset="0"/>
                <a:ea typeface="+mn-ea"/>
                <a:cs typeface="Arial" charset="0"/>
              </a:rPr>
              <a:t>LSD, </a:t>
            </a:r>
            <a:r>
              <a:rPr kumimoji="0" lang="el-GR" sz="1200" b="0" i="0" u="none" strike="noStrike" kern="1200" cap="none" spc="0" normalizeH="0" baseline="0" noProof="0">
                <a:ln>
                  <a:noFill/>
                </a:ln>
                <a:solidFill>
                  <a:schemeClr val="accent6"/>
                </a:solidFill>
                <a:effectLst/>
                <a:uLnTx/>
                <a:uFillTx/>
                <a:latin typeface="Arial" charset="0"/>
                <a:ea typeface="+mn-ea"/>
                <a:cs typeface="Arial" charset="0"/>
              </a:rPr>
              <a:t>α=0.</a:t>
            </a:r>
            <a:r>
              <a:rPr kumimoji="0" lang="en-US" sz="1200" b="0" i="0" u="none" strike="noStrike" kern="1200" cap="none" spc="0" normalizeH="0" baseline="0" noProof="0">
                <a:ln>
                  <a:noFill/>
                </a:ln>
                <a:solidFill>
                  <a:schemeClr val="accent6"/>
                </a:solidFill>
                <a:effectLst/>
                <a:uLnTx/>
                <a:uFillTx/>
                <a:latin typeface="Arial" charset="0"/>
                <a:ea typeface="+mn-ea"/>
                <a:cs typeface="Arial" charset="0"/>
              </a:rPr>
              <a:t>1</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chemeClr val="accent6"/>
                </a:solidFill>
                <a:effectLst/>
                <a:uLnTx/>
                <a:uFillTx/>
                <a:latin typeface="Arial" charset="0"/>
                <a:ea typeface="+mn-ea"/>
                <a:cs typeface="Arial" charset="0"/>
              </a:rPr>
              <a:t>There is NOT significant evidence of a location by treatment interaction, pooled analysis</a:t>
            </a:r>
          </a:p>
          <a:p>
            <a:pPr marL="171450" indent="-171450" algn="l">
              <a:buFont typeface="Arial" panose="020B0604020202020204" pitchFamily="34" charset="0"/>
              <a:buChar char="•"/>
            </a:pPr>
            <a:r>
              <a:rPr kumimoji="0" lang="en-US" sz="1200" b="0" i="0" u="none" strike="noStrike" kern="1200" cap="none" spc="0" normalizeH="0" baseline="0" noProof="0" err="1">
                <a:ln>
                  <a:noFill/>
                </a:ln>
                <a:solidFill>
                  <a:prstClr val="white">
                    <a:lumMod val="50000"/>
                  </a:prstClr>
                </a:solidFill>
                <a:effectLst/>
                <a:uLnTx/>
                <a:uFillTx/>
                <a:latin typeface="Arial" charset="0"/>
                <a:ea typeface="+mn-ea"/>
                <a:cs typeface="Arial" charset="0"/>
              </a:rPr>
              <a:t>Trt</a:t>
            </a:r>
            <a:r>
              <a:rPr kumimoji="0" lang="en-US" sz="1200" b="0" i="0" u="none" strike="noStrike" kern="1200" cap="none" spc="0" normalizeH="0" baseline="0" noProof="0">
                <a:ln>
                  <a:noFill/>
                </a:ln>
                <a:solidFill>
                  <a:prstClr val="white">
                    <a:lumMod val="50000"/>
                  </a:prstClr>
                </a:solidFill>
                <a:effectLst/>
                <a:uLnTx/>
                <a:uFillTx/>
                <a:latin typeface="Arial" charset="0"/>
                <a:ea typeface="+mn-ea"/>
                <a:cs typeface="Arial" charset="0"/>
              </a:rPr>
              <a:t> 1 = Base across all treatments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F87F-7797-47D6-B7F0-F3D394656D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4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8967C60-1CBA-4ADC-86FD-E910982EB8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4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6.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D46C-69EF-4400-B488-802FB42E6A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2D9644-48DF-4475-8C1C-03F05A6FF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238A77-0FB5-4958-AF1D-E7331028C17F}"/>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B2959188-EDEE-4B3F-9A50-AE22A2EF5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8E19C-7899-4659-8708-5AF078D38712}"/>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70466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2DA7-F02C-4D59-BDCB-FB0610740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F7798-AB5E-40F1-9D93-E0E6EB39EA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D4643-CC38-40AF-87D6-31248FF91429}"/>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365CF21F-582D-4FC5-83D0-0B96B1462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2B72F-DCF7-450B-8FEE-1B38D7B467BA}"/>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218349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8860B-DF81-48C1-A810-1C978877B0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B082C-811E-4389-ADC4-893A409717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9AFE9-89F9-4A63-B8AD-0D5A47E90DCB}"/>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176E0246-72D3-4C6D-82DB-643B497E0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46768-479A-4CAA-9DC4-CBD0D784D139}"/>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1546513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4"/>
            <a:ext cx="4673600" cy="4170677"/>
          </a:xfrm>
        </p:spPr>
        <p:txBody>
          <a:bodyPr/>
          <a:lstStyle>
            <a:lvl1pPr>
              <a:buClr>
                <a:srgbClr val="72CEE5"/>
              </a:buClr>
              <a:defRPr sz="2000"/>
            </a:lvl1pPr>
            <a:lvl2pPr>
              <a:buClr>
                <a:srgbClr val="72CEE5"/>
              </a:buClr>
              <a:defRPr sz="1800"/>
            </a:lvl2pPr>
            <a:lvl3pPr>
              <a:buClr>
                <a:srgbClr val="72CEE5"/>
              </a:buClr>
              <a:defRPr sz="1600"/>
            </a:lvl3pPr>
            <a:lvl4pPr>
              <a:buClr>
                <a:srgbClr val="72CEE5"/>
              </a:buClr>
              <a:defRPr sz="1400"/>
            </a:lvl4pPr>
            <a:lvl5pPr>
              <a:buClr>
                <a:srgbClr val="72CEE5"/>
              </a:buCl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88005" y="1600203"/>
            <a:ext cx="5060951" cy="4170679"/>
          </a:xfrm>
        </p:spPr>
        <p:txBody>
          <a:bodyPr/>
          <a:lstStyle>
            <a:lvl1pPr>
              <a:buClr>
                <a:srgbClr val="72CEE5"/>
              </a:buClr>
              <a:defRPr sz="2000"/>
            </a:lvl1pPr>
            <a:lvl2pPr>
              <a:buClr>
                <a:srgbClr val="72CEE5"/>
              </a:buClr>
              <a:defRPr sz="1600"/>
            </a:lvl2pPr>
            <a:lvl3pPr>
              <a:buClr>
                <a:srgbClr val="72CEE5"/>
              </a:buClr>
              <a:defRPr sz="1600"/>
            </a:lvl3pPr>
            <a:lvl4pPr>
              <a:buClr>
                <a:srgbClr val="72CEE5"/>
              </a:buClr>
              <a:defRPr sz="1400"/>
            </a:lvl4pPr>
            <a:lvl5pPr>
              <a:buClr>
                <a:srgbClr val="72CEE5"/>
              </a:buCl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3952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B52B45-8F3E-60FC-6BFB-8EC8A47889A2}"/>
              </a:ext>
            </a:extLst>
          </p:cNvPr>
          <p:cNvSpPr/>
          <p:nvPr userDrawn="1"/>
        </p:nvSpPr>
        <p:spPr>
          <a:xfrm>
            <a:off x="0" y="0"/>
            <a:ext cx="10895308" cy="685799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userDrawn="1"/>
        </p:nvSpPr>
        <p:spPr bwMode="auto">
          <a:xfrm>
            <a:off x="0" y="0"/>
            <a:ext cx="12192000"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pic>
        <p:nvPicPr>
          <p:cNvPr id="13" name="Picture 12" descr="Rows of green plants growing in a field&#10;&#10;Description automatically generated">
            <a:extLst>
              <a:ext uri="{FF2B5EF4-FFF2-40B4-BE49-F238E27FC236}">
                <a16:creationId xmlns:a16="http://schemas.microsoft.com/office/drawing/2014/main" id="{2A5E8A92-0658-EF16-01A8-7A0D4B372F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62" b="9114"/>
          <a:stretch/>
        </p:blipFill>
        <p:spPr>
          <a:xfrm>
            <a:off x="-991" y="0"/>
            <a:ext cx="11084673" cy="6857996"/>
          </a:xfrm>
          <a:prstGeom prst="rect">
            <a:avLst/>
          </a:prstGeom>
        </p:spPr>
      </p:pic>
      <p:sp>
        <p:nvSpPr>
          <p:cNvPr id="10" name="Rectangle 10"/>
          <p:cNvSpPr>
            <a:spLocks noChangeArrowheads="1"/>
          </p:cNvSpPr>
          <p:nvPr userDrawn="1"/>
        </p:nvSpPr>
        <p:spPr bwMode="auto">
          <a:xfrm>
            <a:off x="10648956" y="0"/>
            <a:ext cx="1543049"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sp>
        <p:nvSpPr>
          <p:cNvPr id="2" name="Title 1"/>
          <p:cNvSpPr>
            <a:spLocks noGrp="1"/>
          </p:cNvSpPr>
          <p:nvPr>
            <p:ph type="ctrTitle"/>
          </p:nvPr>
        </p:nvSpPr>
        <p:spPr>
          <a:xfrm>
            <a:off x="235973" y="323750"/>
            <a:ext cx="10363200" cy="1470025"/>
          </a:xfrm>
        </p:spPr>
        <p:txBody>
          <a:bodyPr anchor="b">
            <a:normAutofit/>
          </a:bodyPr>
          <a:lstStyle>
            <a:lvl1pPr algn="l">
              <a:defRPr sz="3600" b="1" baseline="0">
                <a:solidFill>
                  <a:srgbClr val="00A8C2"/>
                </a:solidFill>
              </a:defRPr>
            </a:lvl1pPr>
          </a:lstStyle>
          <a:p>
            <a:r>
              <a:rPr lang="en-GB"/>
              <a:t>Click to edit Master title style</a:t>
            </a:r>
          </a:p>
        </p:txBody>
      </p:sp>
      <p:sp>
        <p:nvSpPr>
          <p:cNvPr id="3" name="Subtitle 2"/>
          <p:cNvSpPr>
            <a:spLocks noGrp="1"/>
          </p:cNvSpPr>
          <p:nvPr>
            <p:ph type="subTitle" idx="1"/>
          </p:nvPr>
        </p:nvSpPr>
        <p:spPr>
          <a:xfrm>
            <a:off x="235977" y="1799306"/>
            <a:ext cx="10363201" cy="567812"/>
          </a:xfrm>
        </p:spPr>
        <p:txBody>
          <a:bodyPr>
            <a:normAutofit/>
          </a:bodyPr>
          <a:lstStyle>
            <a:lvl1pPr marL="0" indent="0" algn="l">
              <a:buNone/>
              <a:defRPr sz="2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pic>
        <p:nvPicPr>
          <p:cNvPr id="6" name="Picture 5" descr="A black screen with a white and green logo&#10;&#10;AI-generated content may be incorrect.">
            <a:extLst>
              <a:ext uri="{FF2B5EF4-FFF2-40B4-BE49-F238E27FC236}">
                <a16:creationId xmlns:a16="http://schemas.microsoft.com/office/drawing/2014/main" id="{D568F63D-F65B-1CB5-B1F7-1EAF988AFC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2" y="0"/>
            <a:ext cx="12219701" cy="6873582"/>
          </a:xfrm>
          <a:prstGeom prst="rect">
            <a:avLst/>
          </a:prstGeom>
        </p:spPr>
      </p:pic>
    </p:spTree>
    <p:extLst>
      <p:ext uri="{BB962C8B-B14F-4D97-AF65-F5344CB8AC3E}">
        <p14:creationId xmlns:p14="http://schemas.microsoft.com/office/powerpoint/2010/main" val="199098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1" name="Rectangle 7"/>
          <p:cNvSpPr>
            <a:spLocks noChangeArrowheads="1"/>
          </p:cNvSpPr>
          <p:nvPr userDrawn="1"/>
        </p:nvSpPr>
        <p:spPr bwMode="auto">
          <a:xfrm>
            <a:off x="0" y="0"/>
            <a:ext cx="12192000" cy="6858000"/>
          </a:xfrm>
          <a:prstGeom prst="rect">
            <a:avLst/>
          </a:prstGeom>
          <a:solidFill>
            <a:srgbClr val="72CEE5">
              <a:alpha val="20000"/>
            </a:srgbClr>
          </a:solid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sp>
        <p:nvSpPr>
          <p:cNvPr id="8" name="Rectangle 8"/>
          <p:cNvSpPr>
            <a:spLocks noChangeArrowheads="1"/>
          </p:cNvSpPr>
          <p:nvPr userDrawn="1"/>
        </p:nvSpPr>
        <p:spPr bwMode="auto">
          <a:xfrm>
            <a:off x="0" y="0"/>
            <a:ext cx="12192000"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sp>
        <p:nvSpPr>
          <p:cNvPr id="9" name="Rectangle 10"/>
          <p:cNvSpPr>
            <a:spLocks noChangeArrowheads="1"/>
          </p:cNvSpPr>
          <p:nvPr userDrawn="1"/>
        </p:nvSpPr>
        <p:spPr bwMode="auto">
          <a:xfrm>
            <a:off x="10648956" y="0"/>
            <a:ext cx="1543049"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4" y="1"/>
            <a:ext cx="12190017" cy="6857996"/>
          </a:xfrm>
          <a:prstGeom prst="rect">
            <a:avLst/>
          </a:prstGeom>
          <a:solidFill>
            <a:srgbClr val="A07010">
              <a:alpha val="0"/>
            </a:srgbClr>
          </a:solidFill>
        </p:spPr>
      </p:pic>
      <p:sp>
        <p:nvSpPr>
          <p:cNvPr id="2" name="Title 1"/>
          <p:cNvSpPr>
            <a:spLocks noGrp="1"/>
          </p:cNvSpPr>
          <p:nvPr>
            <p:ph type="ctrTitle"/>
          </p:nvPr>
        </p:nvSpPr>
        <p:spPr>
          <a:xfrm>
            <a:off x="235973" y="323750"/>
            <a:ext cx="10363200" cy="1470025"/>
          </a:xfrm>
        </p:spPr>
        <p:txBody>
          <a:bodyPr anchor="b">
            <a:normAutofit/>
          </a:bodyPr>
          <a:lstStyle>
            <a:lvl1pPr algn="l">
              <a:defRPr sz="3600" b="1" baseline="0">
                <a:solidFill>
                  <a:srgbClr val="00A8C2"/>
                </a:solidFill>
              </a:defRPr>
            </a:lvl1pPr>
          </a:lstStyle>
          <a:p>
            <a:r>
              <a:rPr lang="en-GB"/>
              <a:t>Click to edit Master title style</a:t>
            </a:r>
          </a:p>
        </p:txBody>
      </p:sp>
      <p:sp>
        <p:nvSpPr>
          <p:cNvPr id="3" name="Subtitle 2"/>
          <p:cNvSpPr>
            <a:spLocks noGrp="1"/>
          </p:cNvSpPr>
          <p:nvPr>
            <p:ph type="subTitle" idx="1"/>
          </p:nvPr>
        </p:nvSpPr>
        <p:spPr>
          <a:xfrm>
            <a:off x="235977" y="1799306"/>
            <a:ext cx="10363201" cy="567812"/>
          </a:xfrm>
        </p:spPr>
        <p:txBody>
          <a:bodyPr>
            <a:normAutofit/>
          </a:bodyPr>
          <a:lstStyle>
            <a:lvl1pPr marL="0" indent="0" algn="l">
              <a:buNone/>
              <a:defRPr sz="2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19995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A8C2"/>
                </a:solidFill>
              </a:defRPr>
            </a:lvl1pPr>
          </a:lstStyle>
          <a:p>
            <a:r>
              <a:rPr lang="en-GB"/>
              <a:t>Click to edit Master title style</a:t>
            </a:r>
          </a:p>
        </p:txBody>
      </p:sp>
      <p:sp>
        <p:nvSpPr>
          <p:cNvPr id="3" name="Content Placeholder 2"/>
          <p:cNvSpPr>
            <a:spLocks noGrp="1"/>
          </p:cNvSpPr>
          <p:nvPr>
            <p:ph idx="1"/>
          </p:nvPr>
        </p:nvSpPr>
        <p:spPr>
          <a:xfrm>
            <a:off x="609600" y="1600202"/>
            <a:ext cx="10972800" cy="4251959"/>
          </a:xfrm>
        </p:spPr>
        <p:txBody>
          <a:bodyPr/>
          <a:lstStyle>
            <a:lvl1pPr>
              <a:buClr>
                <a:srgbClr val="72CEE5"/>
              </a:buClr>
              <a:defRPr/>
            </a:lvl1pPr>
            <a:lvl2pPr>
              <a:buClr>
                <a:srgbClr val="72CEE5"/>
              </a:buClr>
              <a:defRPr/>
            </a:lvl2pPr>
            <a:lvl3pPr>
              <a:buClr>
                <a:srgbClr val="72CEE5"/>
              </a:buClr>
              <a:defRPr/>
            </a:lvl3pPr>
            <a:lvl4pPr>
              <a:buClr>
                <a:srgbClr val="72CEE5"/>
              </a:buClr>
              <a:defRPr/>
            </a:lvl4pPr>
            <a:lvl5pPr>
              <a:buClr>
                <a:srgbClr val="72CEE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89057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76552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slide graph">
    <p:spTree>
      <p:nvGrpSpPr>
        <p:cNvPr id="1" name=""/>
        <p:cNvGrpSpPr/>
        <p:nvPr/>
      </p:nvGrpSpPr>
      <p:grpSpPr>
        <a:xfrm>
          <a:off x="0" y="0"/>
          <a:ext cx="0" cy="0"/>
          <a:chOff x="0" y="0"/>
          <a:chExt cx="0" cy="0"/>
        </a:xfrm>
      </p:grpSpPr>
      <p:sp>
        <p:nvSpPr>
          <p:cNvPr id="53" name="Text Placeholder 60">
            <a:extLst>
              <a:ext uri="{FF2B5EF4-FFF2-40B4-BE49-F238E27FC236}">
                <a16:creationId xmlns:a16="http://schemas.microsoft.com/office/drawing/2014/main" id="{6C8408C7-C4B4-9C4B-8ABA-D0D4E498494C}"/>
              </a:ext>
            </a:extLst>
          </p:cNvPr>
          <p:cNvSpPr>
            <a:spLocks noGrp="1"/>
          </p:cNvSpPr>
          <p:nvPr>
            <p:ph type="body" sz="quarter" idx="11" hasCustomPrompt="1"/>
          </p:nvPr>
        </p:nvSpPr>
        <p:spPr>
          <a:xfrm>
            <a:off x="606922" y="481330"/>
            <a:ext cx="10252527" cy="928643"/>
          </a:xfrm>
          <a:prstGeom prst="rect">
            <a:avLst/>
          </a:prstGeom>
        </p:spPr>
        <p:txBody>
          <a:bodyPr>
            <a:normAutofit/>
          </a:bodyPr>
          <a:lstStyle>
            <a:lvl1pPr marL="0" indent="0">
              <a:lnSpc>
                <a:spcPts val="3022"/>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5" name="Text Placeholder 4">
            <a:extLst>
              <a:ext uri="{FF2B5EF4-FFF2-40B4-BE49-F238E27FC236}">
                <a16:creationId xmlns:a16="http://schemas.microsoft.com/office/drawing/2014/main" id="{9DA68ACE-79C6-8F48-840D-60ACBE7711F4}"/>
              </a:ext>
            </a:extLst>
          </p:cNvPr>
          <p:cNvSpPr>
            <a:spLocks noGrp="1"/>
          </p:cNvSpPr>
          <p:nvPr>
            <p:ph type="body" sz="quarter" idx="12"/>
          </p:nvPr>
        </p:nvSpPr>
        <p:spPr>
          <a:xfrm>
            <a:off x="606922" y="1704607"/>
            <a:ext cx="10252973"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8821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slide text">
    <p:spTree>
      <p:nvGrpSpPr>
        <p:cNvPr id="1" name=""/>
        <p:cNvGrpSpPr/>
        <p:nvPr/>
      </p:nvGrpSpPr>
      <p:grpSpPr>
        <a:xfrm>
          <a:off x="0" y="0"/>
          <a:ext cx="0" cy="0"/>
          <a:chOff x="0" y="0"/>
          <a:chExt cx="0" cy="0"/>
        </a:xfrm>
      </p:grpSpPr>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2"/>
            <a:ext cx="10386847" cy="928643"/>
          </a:xfrm>
          <a:prstGeom prst="rect">
            <a:avLst/>
          </a:prstGeom>
        </p:spPr>
        <p:txBody>
          <a:bodyPr>
            <a:normAutofit/>
          </a:bodyPr>
          <a:lstStyle>
            <a:lvl1pPr marL="0" indent="0">
              <a:lnSpc>
                <a:spcPts val="2267"/>
              </a:lnSpc>
              <a:spcBef>
                <a:spcPts val="496"/>
              </a:spcBef>
              <a:buNone/>
              <a:defRPr sz="2108"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0"/>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3659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57910779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997F-4313-40C5-8D54-17764890B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14122-EF03-41B7-84EA-76594F853F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0E04A-1171-4673-9293-68FE4465E9EC}"/>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25C82477-12A3-44BE-B656-FA2D29DBD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EDD9B-02F2-4D6E-A1CE-4EEB889FBD6F}"/>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1699759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slide with pic">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A8A5FB7-6E21-5D4B-96B0-50B9021A7E76}"/>
              </a:ext>
            </a:extLst>
          </p:cNvPr>
          <p:cNvSpPr>
            <a:spLocks noGrp="1"/>
          </p:cNvSpPr>
          <p:nvPr>
            <p:ph type="pic" sz="quarter" idx="10"/>
          </p:nvPr>
        </p:nvSpPr>
        <p:spPr>
          <a:xfrm>
            <a:off x="6175708" y="0"/>
            <a:ext cx="6013614" cy="5965962"/>
          </a:xfrm>
          <a:custGeom>
            <a:avLst/>
            <a:gdLst>
              <a:gd name="connsiteX0" fmla="*/ 8556872 w 8556872"/>
              <a:gd name="connsiteY0" fmla="*/ 3547066 h 8483543"/>
              <a:gd name="connsiteX1" fmla="*/ 8556872 w 8556872"/>
              <a:gd name="connsiteY1" fmla="*/ 8483543 h 8483543"/>
              <a:gd name="connsiteX2" fmla="*/ 0 w 8556872"/>
              <a:gd name="connsiteY2" fmla="*/ 8483543 h 8483543"/>
              <a:gd name="connsiteX3" fmla="*/ 5560031 w 8556872"/>
              <a:gd name="connsiteY3" fmla="*/ 0 h 8483543"/>
              <a:gd name="connsiteX4" fmla="*/ 8556872 w 8556872"/>
              <a:gd name="connsiteY4" fmla="*/ 0 h 8483543"/>
              <a:gd name="connsiteX5" fmla="*/ 8556872 w 8556872"/>
              <a:gd name="connsiteY5" fmla="*/ 1728862 h 84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872" h="8483543">
                <a:moveTo>
                  <a:pt x="8556872" y="3547066"/>
                </a:moveTo>
                <a:lnTo>
                  <a:pt x="8556872" y="8483543"/>
                </a:lnTo>
                <a:lnTo>
                  <a:pt x="0" y="8483543"/>
                </a:lnTo>
                <a:close/>
                <a:moveTo>
                  <a:pt x="5560031" y="0"/>
                </a:moveTo>
                <a:lnTo>
                  <a:pt x="8556872" y="0"/>
                </a:lnTo>
                <a:lnTo>
                  <a:pt x="8556872" y="1728862"/>
                </a:lnTo>
                <a:close/>
              </a:path>
            </a:pathLst>
          </a:custGeom>
          <a:pattFill prst="pct5">
            <a:fgClr>
              <a:schemeClr val="tx1"/>
            </a:fgClr>
            <a:bgClr>
              <a:schemeClr val="accent6">
                <a:lumMod val="20000"/>
                <a:lumOff val="80000"/>
              </a:schemeClr>
            </a:bgClr>
          </a:pattFill>
        </p:spPr>
        <p:txBody>
          <a:bodyPr wrap="square">
            <a:noAutofit/>
          </a:bodyPr>
          <a:lstStyle/>
          <a:p>
            <a:r>
              <a:rPr lang="en-US"/>
              <a:t>Click icon to add picture</a:t>
            </a:r>
          </a:p>
        </p:txBody>
      </p:sp>
      <p:sp>
        <p:nvSpPr>
          <p:cNvPr id="38" name="Text Placeholder 60">
            <a:extLst>
              <a:ext uri="{FF2B5EF4-FFF2-40B4-BE49-F238E27FC236}">
                <a16:creationId xmlns:a16="http://schemas.microsoft.com/office/drawing/2014/main" id="{803BB8A5-9C63-1A4C-AFAE-F97CD15809E3}"/>
              </a:ext>
            </a:extLst>
          </p:cNvPr>
          <p:cNvSpPr>
            <a:spLocks noGrp="1"/>
          </p:cNvSpPr>
          <p:nvPr>
            <p:ph type="body" sz="quarter" idx="11" hasCustomPrompt="1"/>
          </p:nvPr>
        </p:nvSpPr>
        <p:spPr>
          <a:xfrm>
            <a:off x="606922" y="481330"/>
            <a:ext cx="10252527" cy="928643"/>
          </a:xfrm>
          <a:prstGeom prst="rect">
            <a:avLst/>
          </a:prstGeom>
        </p:spPr>
        <p:txBody>
          <a:bodyPr>
            <a:normAutofit/>
          </a:bodyPr>
          <a:lstStyle>
            <a:lvl1pPr marL="0" indent="0">
              <a:lnSpc>
                <a:spcPts val="3022"/>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9" name="Text Placeholder 4">
            <a:extLst>
              <a:ext uri="{FF2B5EF4-FFF2-40B4-BE49-F238E27FC236}">
                <a16:creationId xmlns:a16="http://schemas.microsoft.com/office/drawing/2014/main" id="{81474A93-30AF-1F49-8991-8C0B261ACD82}"/>
              </a:ext>
            </a:extLst>
          </p:cNvPr>
          <p:cNvSpPr>
            <a:spLocks noGrp="1"/>
          </p:cNvSpPr>
          <p:nvPr>
            <p:ph type="body" sz="quarter" idx="12"/>
          </p:nvPr>
        </p:nvSpPr>
        <p:spPr>
          <a:xfrm>
            <a:off x="606922" y="1695689"/>
            <a:ext cx="9185896"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8400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F53572C-12F5-47C0-A119-BE3602A66766}"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504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pic>
        <p:nvPicPr>
          <p:cNvPr id="3" name="Picture 2" descr="A person holding dirt in their hand&#10;&#10;Description automatically generated">
            <a:extLst>
              <a:ext uri="{FF2B5EF4-FFF2-40B4-BE49-F238E27FC236}">
                <a16:creationId xmlns:a16="http://schemas.microsoft.com/office/drawing/2014/main" id="{D6034124-75BB-F263-FA33-456CDE4F03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08" t="9689" r="27951"/>
          <a:stretch/>
        </p:blipFill>
        <p:spPr>
          <a:xfrm>
            <a:off x="1" y="0"/>
            <a:ext cx="12192001" cy="6861472"/>
          </a:xfrm>
          <a:prstGeom prst="rect">
            <a:avLst/>
          </a:prstGeom>
        </p:spPr>
      </p:pic>
      <p:sp>
        <p:nvSpPr>
          <p:cNvPr id="68" name="Title 67"/>
          <p:cNvSpPr>
            <a:spLocks noGrp="1"/>
          </p:cNvSpPr>
          <p:nvPr>
            <p:ph type="title"/>
          </p:nvPr>
        </p:nvSpPr>
        <p:spPr>
          <a:xfrm>
            <a:off x="156979" y="2738897"/>
            <a:ext cx="10538883" cy="1482179"/>
          </a:xfrm>
        </p:spPr>
        <p:txBody>
          <a:bodyPr anchor="t"/>
          <a:lstStyle/>
          <a:p>
            <a:r>
              <a:rPr lang="en-US"/>
              <a:t>Click to edit Master title style</a:t>
            </a:r>
          </a:p>
        </p:txBody>
      </p:sp>
      <p:sp>
        <p:nvSpPr>
          <p:cNvPr id="69" name="TextBox 68"/>
          <p:cNvSpPr txBox="1"/>
          <p:nvPr userDrawn="1"/>
        </p:nvSpPr>
        <p:spPr>
          <a:xfrm>
            <a:off x="13893801" y="2870385"/>
            <a:ext cx="1219201" cy="1219200"/>
          </a:xfrm>
          <a:prstGeom prst="rect">
            <a:avLst/>
          </a:prstGeom>
          <a:noFill/>
        </p:spPr>
        <p:txBody>
          <a:bodyPr wrap="none" rtlCol="0">
            <a:normAutofit/>
          </a:bodyPr>
          <a:lstStyle/>
          <a:p>
            <a:pPr>
              <a:spcBef>
                <a:spcPts val="0"/>
              </a:spcBef>
              <a:spcAft>
                <a:spcPts val="800"/>
              </a:spcAft>
            </a:pPr>
            <a:endParaRPr kumimoji="1" lang="en-US" sz="2667">
              <a:solidFill>
                <a:srgbClr val="6D6E71"/>
              </a:solidFill>
              <a:ea typeface="ＭＳ Ｐゴシック" charset="-128"/>
              <a:cs typeface="Arial" charset="0"/>
            </a:endParaRPr>
          </a:p>
        </p:txBody>
      </p:sp>
      <p:sp>
        <p:nvSpPr>
          <p:cNvPr id="70" name="Subtitle 2"/>
          <p:cNvSpPr>
            <a:spLocks noGrp="1"/>
          </p:cNvSpPr>
          <p:nvPr>
            <p:ph type="subTitle" idx="1"/>
          </p:nvPr>
        </p:nvSpPr>
        <p:spPr bwMode="gray">
          <a:xfrm>
            <a:off x="156979" y="4333150"/>
            <a:ext cx="8801101" cy="615553"/>
          </a:xfrm>
        </p:spPr>
        <p:txBody>
          <a:bodyPr>
            <a:noAutofit/>
          </a:bodyPr>
          <a:lstStyle>
            <a:lvl1pPr marL="0" indent="0" algn="l">
              <a:spcAft>
                <a:spcPts val="0"/>
              </a:spcAft>
              <a:buNone/>
              <a:defRPr sz="2133" b="0">
                <a:solidFill>
                  <a:schemeClr val="tx1"/>
                </a:solidFill>
              </a:defRPr>
            </a:lvl1pPr>
            <a:lvl2pPr marL="609433" indent="0" algn="ctr">
              <a:buNone/>
              <a:defRPr sz="2667"/>
            </a:lvl2pPr>
            <a:lvl3pPr marL="1218864" indent="0" algn="ctr">
              <a:buNone/>
              <a:defRPr sz="2399"/>
            </a:lvl3pPr>
            <a:lvl4pPr marL="1828297" indent="0" algn="ctr">
              <a:buNone/>
              <a:defRPr sz="2133"/>
            </a:lvl4pPr>
            <a:lvl5pPr marL="2437730" indent="0" algn="ctr">
              <a:buNone/>
              <a:defRPr sz="2133"/>
            </a:lvl5pPr>
            <a:lvl6pPr marL="3047162" indent="0" algn="ctr">
              <a:buNone/>
              <a:defRPr sz="2133"/>
            </a:lvl6pPr>
            <a:lvl7pPr marL="3656595" indent="0" algn="ctr">
              <a:buNone/>
              <a:defRPr sz="2133"/>
            </a:lvl7pPr>
            <a:lvl8pPr marL="4266027" indent="0" algn="ctr">
              <a:buNone/>
              <a:defRPr sz="2133"/>
            </a:lvl8pPr>
            <a:lvl9pPr marL="4875459" indent="0" algn="ctr">
              <a:buNone/>
              <a:defRPr sz="2133"/>
            </a:lvl9pPr>
          </a:lstStyle>
          <a:p>
            <a:r>
              <a:rPr lang="en-US"/>
              <a:t>Click to edit Master subtitle style</a:t>
            </a:r>
          </a:p>
        </p:txBody>
      </p:sp>
      <p:pic>
        <p:nvPicPr>
          <p:cNvPr id="5" name="Picture 4">
            <a:extLst>
              <a:ext uri="{FF2B5EF4-FFF2-40B4-BE49-F238E27FC236}">
                <a16:creationId xmlns:a16="http://schemas.microsoft.com/office/drawing/2014/main" id="{32A12032-D99C-651E-FF69-2DAAD6B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0473" y="50639"/>
            <a:ext cx="12191257" cy="6858693"/>
          </a:xfrm>
          <a:prstGeom prst="rect">
            <a:avLst/>
          </a:prstGeom>
        </p:spPr>
      </p:pic>
    </p:spTree>
    <p:extLst>
      <p:ext uri="{BB962C8B-B14F-4D97-AF65-F5344CB8AC3E}">
        <p14:creationId xmlns:p14="http://schemas.microsoft.com/office/powerpoint/2010/main" val="139523144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2933" b="1" cap="none" baseline="0"/>
            </a:lvl1pPr>
          </a:lstStyle>
          <a:p>
            <a:r>
              <a:rPr lang="en-US"/>
              <a:t>Click to edit Master title style</a:t>
            </a:r>
            <a:endParaRPr lang="de-C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b="0"/>
            </a:lvl1pPr>
            <a:lvl2pPr marL="609433" indent="0">
              <a:buNone/>
              <a:defRPr sz="2399"/>
            </a:lvl2pPr>
            <a:lvl3pPr marL="1218864" indent="0">
              <a:buNone/>
              <a:defRPr sz="2133"/>
            </a:lvl3pPr>
            <a:lvl4pPr marL="1828297" indent="0">
              <a:buNone/>
              <a:defRPr sz="1867"/>
            </a:lvl4pPr>
            <a:lvl5pPr marL="2437730" indent="0">
              <a:buNone/>
              <a:defRPr sz="1867"/>
            </a:lvl5pPr>
            <a:lvl6pPr marL="3047162" indent="0">
              <a:buNone/>
              <a:defRPr sz="1867"/>
            </a:lvl6pPr>
            <a:lvl7pPr marL="3656595" indent="0">
              <a:buNone/>
              <a:defRPr sz="1867"/>
            </a:lvl7pPr>
            <a:lvl8pPr marL="4266027" indent="0">
              <a:buNone/>
              <a:defRPr sz="1867"/>
            </a:lvl8pPr>
            <a:lvl9pPr marL="4875459" indent="0">
              <a:buNone/>
              <a:defRPr sz="1867"/>
            </a:lvl9pPr>
          </a:lstStyle>
          <a:p>
            <a:pPr lvl="0"/>
            <a:r>
              <a:rPr lang="en-US"/>
              <a:t>Click to edit Master text styles</a:t>
            </a:r>
          </a:p>
        </p:txBody>
      </p:sp>
    </p:spTree>
    <p:extLst>
      <p:ext uri="{BB962C8B-B14F-4D97-AF65-F5344CB8AC3E}">
        <p14:creationId xmlns:p14="http://schemas.microsoft.com/office/powerpoint/2010/main" val="569287418"/>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497419" y="1211267"/>
            <a:ext cx="5537200" cy="4730751"/>
          </a:xfrm>
        </p:spPr>
        <p:txBody>
          <a:bodyPr/>
          <a:lstStyle>
            <a:lvl1pPr>
              <a:defRPr sz="2399"/>
            </a:lvl1pPr>
            <a:lvl2pPr>
              <a:defRPr sz="2399"/>
            </a:lvl2pPr>
            <a:lvl3pPr>
              <a:defRPr sz="23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237823" y="1211267"/>
            <a:ext cx="5539316" cy="4730751"/>
          </a:xfrm>
        </p:spPr>
        <p:txBody>
          <a:bodyPr/>
          <a:lstStyle>
            <a:lvl1pPr>
              <a:defRPr sz="2399"/>
            </a:lvl1pPr>
            <a:lvl2pPr>
              <a:defRPr sz="2399"/>
            </a:lvl2pPr>
            <a:lvl3pPr>
              <a:defRPr sz="23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3751813653"/>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1" cy="1143000"/>
          </a:xfrm>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667" b="1"/>
            </a:lvl1pPr>
            <a:lvl2pPr marL="609433" indent="0">
              <a:buNone/>
              <a:defRPr sz="2667" b="1"/>
            </a:lvl2pPr>
            <a:lvl3pPr marL="1218864" indent="0">
              <a:buNone/>
              <a:defRPr sz="2399" b="1"/>
            </a:lvl3pPr>
            <a:lvl4pPr marL="1828297" indent="0">
              <a:buNone/>
              <a:defRPr sz="2133" b="1"/>
            </a:lvl4pPr>
            <a:lvl5pPr marL="2437730"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93373" y="1535115"/>
            <a:ext cx="5389033" cy="639763"/>
          </a:xfrm>
          <a:noFill/>
          <a:ln w="9525">
            <a:noFill/>
            <a:miter lim="800000"/>
            <a:headEnd/>
            <a:tailEnd/>
          </a:ln>
        </p:spPr>
        <p:txBody>
          <a:bodyPr anchor="b"/>
          <a:lstStyle>
            <a:lvl1pPr marL="0" indent="0">
              <a:buNone/>
              <a:defRPr lang="en-US" sz="2667" b="1" smtClean="0">
                <a:solidFill>
                  <a:schemeClr val="tx1"/>
                </a:solidFill>
                <a:latin typeface="+mn-lt"/>
                <a:ea typeface="+mn-ea"/>
                <a:cs typeface="+mn-cs"/>
              </a:defRPr>
            </a:lvl1pPr>
            <a:lvl2pPr marL="609433" indent="0">
              <a:buNone/>
              <a:defRPr sz="2667" b="1"/>
            </a:lvl2pPr>
            <a:lvl3pPr marL="1218864" indent="0">
              <a:buNone/>
              <a:defRPr sz="2399" b="1"/>
            </a:lvl3pPr>
            <a:lvl4pPr marL="1828297" indent="0">
              <a:buNone/>
              <a:defRPr sz="2133" b="1"/>
            </a:lvl4pPr>
            <a:lvl5pPr marL="2437730"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667"/>
            </a:lvl1pPr>
            <a:lvl2pPr>
              <a:defRPr sz="2667"/>
            </a:lvl2pPr>
            <a:lvl3pPr>
              <a:defRPr sz="2667"/>
            </a:lvl3pPr>
            <a:lvl4pPr>
              <a:defRPr sz="2667"/>
            </a:lvl4pPr>
            <a:lvl5pPr>
              <a:defRPr sz="26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3621186433"/>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3179790584"/>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78844"/>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933" b="1"/>
            </a:lvl1pPr>
          </a:lstStyle>
          <a:p>
            <a:r>
              <a:rPr lang="en-US"/>
              <a:t>Click to edit Master title style</a:t>
            </a:r>
            <a:endParaRPr lang="de-CH"/>
          </a:p>
        </p:txBody>
      </p:sp>
      <p:sp>
        <p:nvSpPr>
          <p:cNvPr id="3" name="Content Placeholder 2"/>
          <p:cNvSpPr>
            <a:spLocks noGrp="1"/>
          </p:cNvSpPr>
          <p:nvPr>
            <p:ph idx="1"/>
          </p:nvPr>
        </p:nvSpPr>
        <p:spPr>
          <a:xfrm>
            <a:off x="4766733" y="273056"/>
            <a:ext cx="6815667" cy="5853113"/>
          </a:xfrm>
        </p:spPr>
        <p:txBody>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433" indent="0">
              <a:buNone/>
              <a:defRPr sz="1600"/>
            </a:lvl2pPr>
            <a:lvl3pPr marL="1218864" indent="0">
              <a:buNone/>
              <a:defRPr sz="1333"/>
            </a:lvl3pPr>
            <a:lvl4pPr marL="1828297" indent="0">
              <a:buNone/>
              <a:defRPr sz="1200"/>
            </a:lvl4pPr>
            <a:lvl5pPr marL="2437730"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Tree>
    <p:extLst>
      <p:ext uri="{BB962C8B-B14F-4D97-AF65-F5344CB8AC3E}">
        <p14:creationId xmlns:p14="http://schemas.microsoft.com/office/powerpoint/2010/main" val="403527763"/>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3"/>
            <a:ext cx="7315200" cy="566739"/>
          </a:xfrm>
        </p:spPr>
        <p:txBody>
          <a:bodyPr anchor="b"/>
          <a:lstStyle>
            <a:lvl1pPr algn="l">
              <a:defRPr sz="2933" b="1"/>
            </a:lvl1pPr>
          </a:lstStyle>
          <a:p>
            <a:r>
              <a:rPr lang="en-US"/>
              <a:t>Click to edit Master title style</a:t>
            </a:r>
            <a:endParaRPr lang="de-CH"/>
          </a:p>
        </p:txBody>
      </p:sp>
      <p:sp>
        <p:nvSpPr>
          <p:cNvPr id="3" name="Picture Placeholder 2"/>
          <p:cNvSpPr>
            <a:spLocks noGrp="1"/>
          </p:cNvSpPr>
          <p:nvPr>
            <p:ph type="pic" idx="1"/>
          </p:nvPr>
        </p:nvSpPr>
        <p:spPr>
          <a:xfrm>
            <a:off x="2389719" y="612775"/>
            <a:ext cx="7315200" cy="4114800"/>
          </a:xfrm>
        </p:spPr>
        <p:txBody>
          <a:bodyPr>
            <a:normAutofit/>
          </a:bodyPr>
          <a:lstStyle>
            <a:lvl1pPr marL="0" indent="0">
              <a:buNone/>
              <a:defRPr sz="2667"/>
            </a:lvl1pPr>
            <a:lvl2pPr marL="609433" indent="0">
              <a:buNone/>
              <a:defRPr sz="3732"/>
            </a:lvl2pPr>
            <a:lvl3pPr marL="1218864" indent="0">
              <a:buNone/>
              <a:defRPr sz="3199"/>
            </a:lvl3pPr>
            <a:lvl4pPr marL="1828297" indent="0">
              <a:buNone/>
              <a:defRPr sz="2667"/>
            </a:lvl4pPr>
            <a:lvl5pPr marL="2437730" indent="0">
              <a:buNone/>
              <a:defRPr sz="2667"/>
            </a:lvl5pPr>
            <a:lvl6pPr marL="3047162" indent="0">
              <a:buNone/>
              <a:defRPr sz="2667"/>
            </a:lvl6pPr>
            <a:lvl7pPr marL="3656595" indent="0">
              <a:buNone/>
              <a:defRPr sz="2667"/>
            </a:lvl7pPr>
            <a:lvl8pPr marL="4266027" indent="0">
              <a:buNone/>
              <a:defRPr sz="2667"/>
            </a:lvl8pPr>
            <a:lvl9pPr marL="4875459" indent="0">
              <a:buNone/>
              <a:defRPr sz="2667"/>
            </a:lvl9pPr>
          </a:lstStyle>
          <a:p>
            <a:pPr lvl="0"/>
            <a:r>
              <a:rPr lang="en-US" noProof="0"/>
              <a:t>Click icon to add picture</a:t>
            </a:r>
            <a:endParaRPr lang="de-CH" noProof="0"/>
          </a:p>
        </p:txBody>
      </p:sp>
      <p:sp>
        <p:nvSpPr>
          <p:cNvPr id="4" name="Text Placeholder 3"/>
          <p:cNvSpPr>
            <a:spLocks noGrp="1"/>
          </p:cNvSpPr>
          <p:nvPr>
            <p:ph type="body" sz="half" idx="2"/>
          </p:nvPr>
        </p:nvSpPr>
        <p:spPr>
          <a:xfrm>
            <a:off x="2389719" y="5367342"/>
            <a:ext cx="7315200" cy="804863"/>
          </a:xfrm>
        </p:spPr>
        <p:txBody>
          <a:bodyPr/>
          <a:lstStyle>
            <a:lvl1pPr marL="0" indent="0">
              <a:buNone/>
              <a:defRPr sz="1867"/>
            </a:lvl1pPr>
            <a:lvl2pPr marL="609433" indent="0">
              <a:buNone/>
              <a:defRPr sz="1600"/>
            </a:lvl2pPr>
            <a:lvl3pPr marL="1218864" indent="0">
              <a:buNone/>
              <a:defRPr sz="1333"/>
            </a:lvl3pPr>
            <a:lvl4pPr marL="1828297" indent="0">
              <a:buNone/>
              <a:defRPr sz="1200"/>
            </a:lvl4pPr>
            <a:lvl5pPr marL="2437730"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Tree>
    <p:extLst>
      <p:ext uri="{BB962C8B-B14F-4D97-AF65-F5344CB8AC3E}">
        <p14:creationId xmlns:p14="http://schemas.microsoft.com/office/powerpoint/2010/main" val="244322017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6C22-DF6F-41D0-ADB6-E931F72716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C252EF-48F5-4408-BA49-29D5322F5D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C43137-BD69-473C-8249-A230B86975EC}"/>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5D841FED-E867-4D40-92BF-0ACC271D9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EB9E0-3E1B-43C5-8E1E-E0ADB29F6B5A}"/>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47087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2395078830"/>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7733" y="88905"/>
            <a:ext cx="2819400" cy="5853113"/>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497423" y="88905"/>
            <a:ext cx="8257116" cy="5853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2515174101"/>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6" name="Slide Number Placeholder 5"/>
          <p:cNvSpPr>
            <a:spLocks noGrp="1"/>
          </p:cNvSpPr>
          <p:nvPr>
            <p:ph type="sldNum" sz="quarter" idx="12"/>
          </p:nvPr>
        </p:nvSpPr>
        <p:spPr>
          <a:xfrm>
            <a:off x="8737600" y="6245225"/>
            <a:ext cx="2844800" cy="476251"/>
          </a:xfrm>
          <a:prstGeom prst="rect">
            <a:avLst/>
          </a:prstGeom>
        </p:spPr>
        <p:txBody>
          <a:bodyPr/>
          <a:lstStyle>
            <a:lvl1pPr fontAlgn="auto">
              <a:spcBef>
                <a:spcPts val="0"/>
              </a:spcBef>
              <a:spcAft>
                <a:spcPts val="0"/>
              </a:spcAft>
              <a:defRPr>
                <a:latin typeface="+mn-lt"/>
                <a:cs typeface="+mn-cs"/>
              </a:defRPr>
            </a:lvl1pPr>
          </a:lstStyle>
          <a:p>
            <a:pPr>
              <a:defRPr/>
            </a:pPr>
            <a:fld id="{0B31A74E-CEB5-4272-807E-7DB333009146}" type="slidenum">
              <a:rPr lang="en-US"/>
              <a:pPr>
                <a:defRPr/>
              </a:pPr>
              <a:t>‹#›</a:t>
            </a:fld>
            <a:endParaRPr lang="en-US"/>
          </a:p>
        </p:txBody>
      </p:sp>
    </p:spTree>
    <p:extLst>
      <p:ext uri="{BB962C8B-B14F-4D97-AF65-F5344CB8AC3E}">
        <p14:creationId xmlns:p14="http://schemas.microsoft.com/office/powerpoint/2010/main" val="1261034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Rectangle 5"/>
          <p:cNvSpPr>
            <a:spLocks noGrp="1" noChangeArrowheads="1"/>
          </p:cNvSpPr>
          <p:nvPr>
            <p:ph type="ftr" sz="quarter" idx="10"/>
          </p:nvPr>
        </p:nvSpPr>
        <p:spPr>
          <a:ln/>
        </p:spPr>
        <p:txBody>
          <a:bodyPr/>
          <a:lstStyle>
            <a:lvl1pPr>
              <a:defRPr/>
            </a:lvl1pPr>
          </a:lstStyle>
          <a:p>
            <a:r>
              <a:rPr lang="en-US">
                <a:solidFill>
                  <a:srgbClr val="626469"/>
                </a:solidFill>
              </a:rPr>
              <a:t>Classification:  INTERNAL USE ONLY</a:t>
            </a:r>
          </a:p>
        </p:txBody>
      </p:sp>
    </p:spTree>
    <p:extLst>
      <p:ext uri="{BB962C8B-B14F-4D97-AF65-F5344CB8AC3E}">
        <p14:creationId xmlns:p14="http://schemas.microsoft.com/office/powerpoint/2010/main" val="3590239503"/>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slide6">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A8A5FB7-6E21-5D4B-96B0-50B9021A7E76}"/>
              </a:ext>
            </a:extLst>
          </p:cNvPr>
          <p:cNvSpPr>
            <a:spLocks noGrp="1"/>
          </p:cNvSpPr>
          <p:nvPr>
            <p:ph type="pic" sz="quarter" idx="10"/>
          </p:nvPr>
        </p:nvSpPr>
        <p:spPr>
          <a:xfrm>
            <a:off x="6175711" y="1"/>
            <a:ext cx="6013615" cy="5965963"/>
          </a:xfrm>
          <a:custGeom>
            <a:avLst/>
            <a:gdLst>
              <a:gd name="connsiteX0" fmla="*/ 8556872 w 8556872"/>
              <a:gd name="connsiteY0" fmla="*/ 3547066 h 8483543"/>
              <a:gd name="connsiteX1" fmla="*/ 8556872 w 8556872"/>
              <a:gd name="connsiteY1" fmla="*/ 8483543 h 8483543"/>
              <a:gd name="connsiteX2" fmla="*/ 0 w 8556872"/>
              <a:gd name="connsiteY2" fmla="*/ 8483543 h 8483543"/>
              <a:gd name="connsiteX3" fmla="*/ 5560031 w 8556872"/>
              <a:gd name="connsiteY3" fmla="*/ 0 h 8483543"/>
              <a:gd name="connsiteX4" fmla="*/ 8556872 w 8556872"/>
              <a:gd name="connsiteY4" fmla="*/ 0 h 8483543"/>
              <a:gd name="connsiteX5" fmla="*/ 8556872 w 8556872"/>
              <a:gd name="connsiteY5" fmla="*/ 1728862 h 84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872" h="8483543">
                <a:moveTo>
                  <a:pt x="8556872" y="3547066"/>
                </a:moveTo>
                <a:lnTo>
                  <a:pt x="8556872" y="8483543"/>
                </a:lnTo>
                <a:lnTo>
                  <a:pt x="0" y="8483543"/>
                </a:lnTo>
                <a:close/>
                <a:moveTo>
                  <a:pt x="5560031" y="0"/>
                </a:moveTo>
                <a:lnTo>
                  <a:pt x="8556872" y="0"/>
                </a:lnTo>
                <a:lnTo>
                  <a:pt x="8556872" y="1728862"/>
                </a:lnTo>
                <a:close/>
              </a:path>
            </a:pathLst>
          </a:custGeom>
          <a:pattFill prst="pct5">
            <a:fgClr>
              <a:schemeClr val="tx1"/>
            </a:fgClr>
            <a:bgClr>
              <a:schemeClr val="accent6">
                <a:lumMod val="20000"/>
                <a:lumOff val="80000"/>
              </a:schemeClr>
            </a:bgClr>
          </a:pattFill>
        </p:spPr>
        <p:txBody>
          <a:bodyPr wrap="square">
            <a:noAutofit/>
          </a:bodyPr>
          <a:lstStyle/>
          <a:p>
            <a:endParaRPr lang="en-US"/>
          </a:p>
        </p:txBody>
      </p:sp>
      <p:sp>
        <p:nvSpPr>
          <p:cNvPr id="46" name="Freeform 45">
            <a:extLst>
              <a:ext uri="{FF2B5EF4-FFF2-40B4-BE49-F238E27FC236}">
                <a16:creationId xmlns:a16="http://schemas.microsoft.com/office/drawing/2014/main" id="{4DABA119-C232-0546-AA60-D857F44D2727}"/>
              </a:ext>
            </a:extLst>
          </p:cNvPr>
          <p:cNvSpPr/>
          <p:nvPr userDrawn="1"/>
        </p:nvSpPr>
        <p:spPr>
          <a:xfrm>
            <a:off x="0" y="6066453"/>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4"/>
          </a:p>
        </p:txBody>
      </p:sp>
      <p:pic>
        <p:nvPicPr>
          <p:cNvPr id="79" name="Graphic 78">
            <a:extLst>
              <a:ext uri="{FF2B5EF4-FFF2-40B4-BE49-F238E27FC236}">
                <a16:creationId xmlns:a16="http://schemas.microsoft.com/office/drawing/2014/main" id="{B470B41C-38F2-C249-ABDA-8ECEADEDA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2" y="6371519"/>
            <a:ext cx="2127475" cy="214840"/>
          </a:xfrm>
          <a:prstGeom prst="rect">
            <a:avLst/>
          </a:prstGeom>
        </p:spPr>
      </p:pic>
      <p:sp>
        <p:nvSpPr>
          <p:cNvPr id="80" name="Freeform 79">
            <a:extLst>
              <a:ext uri="{FF2B5EF4-FFF2-40B4-BE49-F238E27FC236}">
                <a16:creationId xmlns:a16="http://schemas.microsoft.com/office/drawing/2014/main" id="{7CFE3A45-44FD-174D-9AB7-A22989996B46}"/>
              </a:ext>
            </a:extLst>
          </p:cNvPr>
          <p:cNvSpPr/>
          <p:nvPr userDrawn="1"/>
        </p:nvSpPr>
        <p:spPr>
          <a:xfrm>
            <a:off x="1" y="5969661"/>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4"/>
          </a:p>
        </p:txBody>
      </p:sp>
      <p:sp>
        <p:nvSpPr>
          <p:cNvPr id="81" name="Freeform 80">
            <a:extLst>
              <a:ext uri="{FF2B5EF4-FFF2-40B4-BE49-F238E27FC236}">
                <a16:creationId xmlns:a16="http://schemas.microsoft.com/office/drawing/2014/main" id="{55A33FFA-7B12-6745-9804-8301FC9F8C22}"/>
              </a:ext>
            </a:extLst>
          </p:cNvPr>
          <p:cNvSpPr/>
          <p:nvPr userDrawn="1"/>
        </p:nvSpPr>
        <p:spPr>
          <a:xfrm>
            <a:off x="10860343" y="6062757"/>
            <a:ext cx="1335229" cy="789879"/>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4"/>
          </a:p>
        </p:txBody>
      </p:sp>
      <p:grpSp>
        <p:nvGrpSpPr>
          <p:cNvPr id="82" name="Group 81">
            <a:extLst>
              <a:ext uri="{FF2B5EF4-FFF2-40B4-BE49-F238E27FC236}">
                <a16:creationId xmlns:a16="http://schemas.microsoft.com/office/drawing/2014/main" id="{F699E3FB-189D-9C40-92EF-57701DDEA611}"/>
              </a:ext>
            </a:extLst>
          </p:cNvPr>
          <p:cNvGrpSpPr/>
          <p:nvPr userDrawn="1"/>
        </p:nvGrpSpPr>
        <p:grpSpPr>
          <a:xfrm>
            <a:off x="11055805" y="6314723"/>
            <a:ext cx="937160" cy="262704"/>
            <a:chOff x="15731489" y="8992178"/>
            <a:chExt cx="1333500" cy="373562"/>
          </a:xfrm>
        </p:grpSpPr>
        <p:sp>
          <p:nvSpPr>
            <p:cNvPr id="83" name="Freeform 82">
              <a:extLst>
                <a:ext uri="{FF2B5EF4-FFF2-40B4-BE49-F238E27FC236}">
                  <a16:creationId xmlns:a16="http://schemas.microsoft.com/office/drawing/2014/main" id="{4F73D054-9604-1340-BFC2-5E89D75178E7}"/>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4"/>
            </a:p>
          </p:txBody>
        </p:sp>
        <p:sp>
          <p:nvSpPr>
            <p:cNvPr id="84" name="Freeform 83">
              <a:extLst>
                <a:ext uri="{FF2B5EF4-FFF2-40B4-BE49-F238E27FC236}">
                  <a16:creationId xmlns:a16="http://schemas.microsoft.com/office/drawing/2014/main" id="{0D59D555-DA90-CB40-8FA6-ED3E6A1816D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4"/>
            </a:p>
          </p:txBody>
        </p:sp>
        <p:sp>
          <p:nvSpPr>
            <p:cNvPr id="85" name="Freeform 84">
              <a:extLst>
                <a:ext uri="{FF2B5EF4-FFF2-40B4-BE49-F238E27FC236}">
                  <a16:creationId xmlns:a16="http://schemas.microsoft.com/office/drawing/2014/main" id="{B68D3AA0-DF27-D046-A24C-DE8F15E2B63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4"/>
            </a:p>
          </p:txBody>
        </p:sp>
        <p:sp>
          <p:nvSpPr>
            <p:cNvPr id="86" name="Freeform 85">
              <a:extLst>
                <a:ext uri="{FF2B5EF4-FFF2-40B4-BE49-F238E27FC236}">
                  <a16:creationId xmlns:a16="http://schemas.microsoft.com/office/drawing/2014/main" id="{2F879383-E58B-BA4C-AA01-D29F694DDA73}"/>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4"/>
            </a:p>
          </p:txBody>
        </p:sp>
        <p:sp>
          <p:nvSpPr>
            <p:cNvPr id="87" name="Freeform 86">
              <a:extLst>
                <a:ext uri="{FF2B5EF4-FFF2-40B4-BE49-F238E27FC236}">
                  <a16:creationId xmlns:a16="http://schemas.microsoft.com/office/drawing/2014/main" id="{DD349469-9CEB-D249-82CE-D6EDBE07562C}"/>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4"/>
            </a:p>
          </p:txBody>
        </p:sp>
        <p:sp>
          <p:nvSpPr>
            <p:cNvPr id="88" name="Freeform 87">
              <a:extLst>
                <a:ext uri="{FF2B5EF4-FFF2-40B4-BE49-F238E27FC236}">
                  <a16:creationId xmlns:a16="http://schemas.microsoft.com/office/drawing/2014/main" id="{A826299F-15EE-8244-92BC-7C17447F134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4"/>
            </a:p>
          </p:txBody>
        </p:sp>
        <p:sp>
          <p:nvSpPr>
            <p:cNvPr id="89" name="Freeform 88">
              <a:extLst>
                <a:ext uri="{FF2B5EF4-FFF2-40B4-BE49-F238E27FC236}">
                  <a16:creationId xmlns:a16="http://schemas.microsoft.com/office/drawing/2014/main" id="{E2126395-C85B-1544-B1F2-738C4A9830BA}"/>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4"/>
            </a:p>
          </p:txBody>
        </p:sp>
        <p:grpSp>
          <p:nvGrpSpPr>
            <p:cNvPr id="90" name="Graphic 7">
              <a:extLst>
                <a:ext uri="{FF2B5EF4-FFF2-40B4-BE49-F238E27FC236}">
                  <a16:creationId xmlns:a16="http://schemas.microsoft.com/office/drawing/2014/main" id="{2E564523-AB33-4042-9D3C-CF9573BC74FC}"/>
                </a:ext>
              </a:extLst>
            </p:cNvPr>
            <p:cNvGrpSpPr/>
            <p:nvPr/>
          </p:nvGrpSpPr>
          <p:grpSpPr>
            <a:xfrm>
              <a:off x="16214089" y="9121782"/>
              <a:ext cx="317500" cy="241418"/>
              <a:chOff x="16214089" y="9121782"/>
              <a:chExt cx="317500" cy="241418"/>
            </a:xfrm>
            <a:solidFill>
              <a:srgbClr val="FFFFFF"/>
            </a:solidFill>
          </p:grpSpPr>
          <p:sp>
            <p:nvSpPr>
              <p:cNvPr id="92" name="Freeform 91">
                <a:extLst>
                  <a:ext uri="{FF2B5EF4-FFF2-40B4-BE49-F238E27FC236}">
                    <a16:creationId xmlns:a16="http://schemas.microsoft.com/office/drawing/2014/main" id="{C83C970D-765E-774E-84AA-EF1727CFA0F0}"/>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4"/>
              </a:p>
            </p:txBody>
          </p:sp>
          <p:sp>
            <p:nvSpPr>
              <p:cNvPr id="93" name="Freeform 92">
                <a:extLst>
                  <a:ext uri="{FF2B5EF4-FFF2-40B4-BE49-F238E27FC236}">
                    <a16:creationId xmlns:a16="http://schemas.microsoft.com/office/drawing/2014/main" id="{C1B11A0A-ACD0-1746-A0C7-002E0AC9D53B}"/>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4"/>
              </a:p>
            </p:txBody>
          </p:sp>
        </p:grpSp>
        <p:sp>
          <p:nvSpPr>
            <p:cNvPr id="91" name="Freeform 90">
              <a:extLst>
                <a:ext uri="{FF2B5EF4-FFF2-40B4-BE49-F238E27FC236}">
                  <a16:creationId xmlns:a16="http://schemas.microsoft.com/office/drawing/2014/main" id="{EB13DE3F-F04B-DA4B-B788-10B95531FCE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4"/>
            </a:p>
          </p:txBody>
        </p:sp>
      </p:grpSp>
      <p:sp>
        <p:nvSpPr>
          <p:cNvPr id="94" name="TextBox 93">
            <a:extLst>
              <a:ext uri="{FF2B5EF4-FFF2-40B4-BE49-F238E27FC236}">
                <a16:creationId xmlns:a16="http://schemas.microsoft.com/office/drawing/2014/main" id="{8C70A94B-BF06-0746-AE63-ADC885BEEF5D}"/>
              </a:ext>
            </a:extLst>
          </p:cNvPr>
          <p:cNvSpPr txBox="1"/>
          <p:nvPr userDrawn="1"/>
        </p:nvSpPr>
        <p:spPr>
          <a:xfrm>
            <a:off x="606925" y="6363074"/>
            <a:ext cx="258391" cy="172804"/>
          </a:xfrm>
          <a:prstGeom prst="rect">
            <a:avLst/>
          </a:prstGeom>
          <a:noFill/>
        </p:spPr>
        <p:txBody>
          <a:bodyPr wrap="square" lIns="0" tIns="0" rIns="0" bIns="0" rtlCol="0">
            <a:spAutoFit/>
          </a:bodyPr>
          <a:lstStyle/>
          <a:p>
            <a:fld id="{E7F81DFD-1EA4-FD44-A8B4-58FBC808566C}" type="slidenum">
              <a:rPr lang="en-US" sz="1123" b="0" i="0" smtClean="0">
                <a:solidFill>
                  <a:schemeClr val="bg1"/>
                </a:solidFill>
                <a:latin typeface="Arial" panose="020B0604020202020204" pitchFamily="34" charset="0"/>
                <a:cs typeface="Arial" panose="020B0604020202020204" pitchFamily="34" charset="0"/>
              </a:rPr>
              <a:t>‹#›</a:t>
            </a:fld>
            <a:endParaRPr lang="en-US" sz="1123" b="0" i="0">
              <a:solidFill>
                <a:schemeClr val="bg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D45524B7-98F0-E04A-BBCC-103F72C86DED}"/>
              </a:ext>
            </a:extLst>
          </p:cNvPr>
          <p:cNvSpPr txBox="1"/>
          <p:nvPr userDrawn="1"/>
        </p:nvSpPr>
        <p:spPr>
          <a:xfrm>
            <a:off x="874241" y="6362600"/>
            <a:ext cx="1784463" cy="222048"/>
          </a:xfrm>
          <a:prstGeom prst="rect">
            <a:avLst/>
          </a:prstGeom>
          <a:noFill/>
        </p:spPr>
        <p:txBody>
          <a:bodyPr wrap="none" rtlCol="0">
            <a:spAutoFit/>
          </a:bodyPr>
          <a:lstStyle/>
          <a:p>
            <a:r>
              <a:rPr lang="en-US" sz="843" b="1">
                <a:solidFill>
                  <a:srgbClr val="292B2E"/>
                </a:solidFill>
              </a:rPr>
              <a:t>CLASSIFICATION: Confidential</a:t>
            </a:r>
          </a:p>
        </p:txBody>
      </p:sp>
      <p:sp>
        <p:nvSpPr>
          <p:cNvPr id="38" name="Text Placeholder 60">
            <a:extLst>
              <a:ext uri="{FF2B5EF4-FFF2-40B4-BE49-F238E27FC236}">
                <a16:creationId xmlns:a16="http://schemas.microsoft.com/office/drawing/2014/main" id="{803BB8A5-9C63-1A4C-AFAE-F97CD15809E3}"/>
              </a:ext>
            </a:extLst>
          </p:cNvPr>
          <p:cNvSpPr>
            <a:spLocks noGrp="1"/>
          </p:cNvSpPr>
          <p:nvPr>
            <p:ph type="body" sz="quarter" idx="11" hasCustomPrompt="1"/>
          </p:nvPr>
        </p:nvSpPr>
        <p:spPr>
          <a:xfrm>
            <a:off x="606925" y="481333"/>
            <a:ext cx="10252527" cy="928643"/>
          </a:xfrm>
          <a:prstGeom prst="rect">
            <a:avLst/>
          </a:prstGeom>
        </p:spPr>
        <p:txBody>
          <a:bodyPr>
            <a:normAutofit/>
          </a:bodyPr>
          <a:lstStyle>
            <a:lvl1pPr marL="0" indent="0">
              <a:lnSpc>
                <a:spcPts val="3021"/>
              </a:lnSpc>
              <a:spcBef>
                <a:spcPts val="661"/>
              </a:spcBef>
              <a:buNone/>
              <a:defRPr sz="2809" b="1">
                <a:solidFill>
                  <a:schemeClr val="tx1"/>
                </a:solidFill>
              </a:defRPr>
            </a:lvl1pPr>
          </a:lstStyle>
          <a:p>
            <a:pPr lvl="0"/>
            <a:r>
              <a:rPr lang="en-US"/>
              <a:t>Lorem page title</a:t>
            </a:r>
          </a:p>
          <a:p>
            <a:pPr lvl="0"/>
            <a:r>
              <a:rPr lang="en-US" err="1"/>
              <a:t>kjnasdvjbnasdv</a:t>
            </a:r>
            <a:endParaRPr lang="en-US"/>
          </a:p>
        </p:txBody>
      </p:sp>
      <p:sp>
        <p:nvSpPr>
          <p:cNvPr id="39" name="Text Placeholder 4">
            <a:extLst>
              <a:ext uri="{FF2B5EF4-FFF2-40B4-BE49-F238E27FC236}">
                <a16:creationId xmlns:a16="http://schemas.microsoft.com/office/drawing/2014/main" id="{81474A93-30AF-1F49-8991-8C0B261ACD82}"/>
              </a:ext>
            </a:extLst>
          </p:cNvPr>
          <p:cNvSpPr>
            <a:spLocks noGrp="1"/>
          </p:cNvSpPr>
          <p:nvPr>
            <p:ph type="body" sz="quarter" idx="12"/>
          </p:nvPr>
        </p:nvSpPr>
        <p:spPr>
          <a:xfrm>
            <a:off x="606924" y="2007278"/>
            <a:ext cx="9185896" cy="365395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42461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17750371-3779-214A-B371-B019708AB94D}"/>
              </a:ext>
            </a:extLst>
          </p:cNvPr>
          <p:cNvPicPr>
            <a:picLocks noChangeAspect="1"/>
          </p:cNvPicPr>
          <p:nvPr userDrawn="1"/>
        </p:nvPicPr>
        <p:blipFill rotWithShape="1">
          <a:blip r:embed="rId2"/>
          <a:srcRect t="7033" r="122"/>
          <a:stretch/>
        </p:blipFill>
        <p:spPr>
          <a:xfrm flipH="1">
            <a:off x="0" y="-1"/>
            <a:ext cx="11364651" cy="6858001"/>
          </a:xfrm>
          <a:prstGeom prst="rect">
            <a:avLst/>
          </a:prstGeom>
        </p:spPr>
      </p:pic>
      <p:sp>
        <p:nvSpPr>
          <p:cNvPr id="67" name="Freeform 66" hidden="1">
            <a:extLst>
              <a:ext uri="{FF2B5EF4-FFF2-40B4-BE49-F238E27FC236}">
                <a16:creationId xmlns:a16="http://schemas.microsoft.com/office/drawing/2014/main" id="{FE6E88BB-3D3B-E946-AD51-968EDEC46370}"/>
              </a:ext>
            </a:extLst>
          </p:cNvPr>
          <p:cNvSpPr/>
          <p:nvPr userDrawn="1"/>
        </p:nvSpPr>
        <p:spPr>
          <a:xfrm>
            <a:off x="5094887" y="-16511"/>
            <a:ext cx="1869237" cy="5274264"/>
          </a:xfrm>
          <a:custGeom>
            <a:avLst/>
            <a:gdLst>
              <a:gd name="connsiteX0" fmla="*/ 2667440 w 2659769"/>
              <a:gd name="connsiteY0" fmla="*/ 7512732 h 7499955"/>
              <a:gd name="connsiteX1" fmla="*/ 2338805 w 2659769"/>
              <a:gd name="connsiteY1" fmla="*/ 7192036 h 7499955"/>
              <a:gd name="connsiteX2" fmla="*/ 1191780 w 2659769"/>
              <a:gd name="connsiteY2" fmla="*/ 5367515 h 7499955"/>
              <a:gd name="connsiteX3" fmla="*/ 831176 w 2659769"/>
              <a:gd name="connsiteY3" fmla="*/ 3263184 h 7499955"/>
              <a:gd name="connsiteX4" fmla="*/ 1294078 w 2659769"/>
              <a:gd name="connsiteY4" fmla="*/ 1199737 h 7499955"/>
              <a:gd name="connsiteX5" fmla="*/ 2025515 w 2659769"/>
              <a:gd name="connsiteY5" fmla="*/ 0 h 7499955"/>
              <a:gd name="connsiteX6" fmla="*/ 835012 w 2659769"/>
              <a:gd name="connsiteY6" fmla="*/ 0 h 7499955"/>
              <a:gd name="connsiteX7" fmla="*/ 432211 w 2659769"/>
              <a:gd name="connsiteY7" fmla="*/ 843266 h 7499955"/>
              <a:gd name="connsiteX8" fmla="*/ 1277 w 2659769"/>
              <a:gd name="connsiteY8" fmla="*/ 3261906 h 7499955"/>
              <a:gd name="connsiteX9" fmla="*/ 519165 w 2659769"/>
              <a:gd name="connsiteY9" fmla="*/ 5642215 h 7499955"/>
              <a:gd name="connsiteX10" fmla="*/ 1778719 w 2659769"/>
              <a:gd name="connsiteY10" fmla="*/ 7512732 h 7499955"/>
              <a:gd name="connsiteX11" fmla="*/ 2667440 w 2659769"/>
              <a:gd name="connsiteY11" fmla="*/ 7512732 h 749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769" h="7499955">
                <a:moveTo>
                  <a:pt x="2667440" y="7512732"/>
                </a:moveTo>
                <a:cubicBezTo>
                  <a:pt x="2553633" y="7410518"/>
                  <a:pt x="2443661" y="7303194"/>
                  <a:pt x="2338805" y="7192036"/>
                </a:cubicBezTo>
                <a:cubicBezTo>
                  <a:pt x="1840098" y="6663078"/>
                  <a:pt x="1447527" y="6039573"/>
                  <a:pt x="1191780" y="5367515"/>
                </a:cubicBezTo>
                <a:cubicBezTo>
                  <a:pt x="933475" y="4695458"/>
                  <a:pt x="813274" y="3976126"/>
                  <a:pt x="831176" y="3263184"/>
                </a:cubicBezTo>
                <a:cubicBezTo>
                  <a:pt x="849079" y="2548963"/>
                  <a:pt x="1007642" y="1844964"/>
                  <a:pt x="1294078" y="1199737"/>
                </a:cubicBezTo>
                <a:cubicBezTo>
                  <a:pt x="1484610" y="769161"/>
                  <a:pt x="1732684" y="364138"/>
                  <a:pt x="2025515" y="0"/>
                </a:cubicBezTo>
                <a:lnTo>
                  <a:pt x="835012" y="0"/>
                </a:lnTo>
                <a:cubicBezTo>
                  <a:pt x="680285" y="270867"/>
                  <a:pt x="546018" y="553234"/>
                  <a:pt x="432211" y="843266"/>
                </a:cubicBezTo>
                <a:cubicBezTo>
                  <a:pt x="130429" y="1614982"/>
                  <a:pt x="-15346" y="2442916"/>
                  <a:pt x="1277" y="3261906"/>
                </a:cubicBezTo>
                <a:cubicBezTo>
                  <a:pt x="17901" y="4080896"/>
                  <a:pt x="193087" y="4896053"/>
                  <a:pt x="519165" y="5642215"/>
                </a:cubicBezTo>
                <a:cubicBezTo>
                  <a:pt x="822225" y="6338549"/>
                  <a:pt x="1253159" y="6974831"/>
                  <a:pt x="1778719" y="7512732"/>
                </a:cubicBezTo>
                <a:lnTo>
                  <a:pt x="2667440" y="7512732"/>
                </a:lnTo>
                <a:close/>
              </a:path>
            </a:pathLst>
          </a:custGeom>
          <a:solidFill>
            <a:srgbClr val="F9B200"/>
          </a:solidFill>
          <a:ln w="12775" cap="flat">
            <a:noFill/>
            <a:prstDash val="solid"/>
            <a:miter/>
          </a:ln>
        </p:spPr>
        <p:txBody>
          <a:bodyPr rtlCol="0" anchor="ctr"/>
          <a:lstStyle/>
          <a:p>
            <a:endParaRPr lang="en-US" sz="1265"/>
          </a:p>
        </p:txBody>
      </p:sp>
      <p:sp>
        <p:nvSpPr>
          <p:cNvPr id="68" name="Freeform 67" hidden="1">
            <a:extLst>
              <a:ext uri="{FF2B5EF4-FFF2-40B4-BE49-F238E27FC236}">
                <a16:creationId xmlns:a16="http://schemas.microsoft.com/office/drawing/2014/main" id="{565B14C1-8D34-514E-884F-7682866499CA}"/>
              </a:ext>
            </a:extLst>
          </p:cNvPr>
          <p:cNvSpPr/>
          <p:nvPr userDrawn="1"/>
        </p:nvSpPr>
        <p:spPr>
          <a:xfrm>
            <a:off x="7282321" y="6074366"/>
            <a:ext cx="3999091" cy="494183"/>
          </a:xfrm>
          <a:custGeom>
            <a:avLst/>
            <a:gdLst>
              <a:gd name="connsiteX0" fmla="*/ 4921852 w 5690371"/>
              <a:gd name="connsiteY0" fmla="*/ 1278 h 702721"/>
              <a:gd name="connsiteX1" fmla="*/ 2925746 w 5690371"/>
              <a:gd name="connsiteY1" fmla="*/ 288755 h 702721"/>
              <a:gd name="connsiteX2" fmla="*/ 1314540 w 5690371"/>
              <a:gd name="connsiteY2" fmla="*/ 1278 h 702721"/>
              <a:gd name="connsiteX3" fmla="*/ 0 w 5690371"/>
              <a:gd name="connsiteY3" fmla="*/ 1278 h 702721"/>
              <a:gd name="connsiteX4" fmla="*/ 583103 w 5690371"/>
              <a:gd name="connsiteY4" fmla="*/ 269590 h 702721"/>
              <a:gd name="connsiteX5" fmla="*/ 2921910 w 5690371"/>
              <a:gd name="connsiteY5" fmla="*/ 702722 h 702721"/>
              <a:gd name="connsiteX6" fmla="*/ 5230028 w 5690371"/>
              <a:gd name="connsiteY6" fmla="*/ 221038 h 702721"/>
              <a:gd name="connsiteX7" fmla="*/ 5692929 w 5690371"/>
              <a:gd name="connsiteY7" fmla="*/ 0 h 702721"/>
              <a:gd name="connsiteX8" fmla="*/ 4921852 w 5690371"/>
              <a:gd name="connsiteY8" fmla="*/ 0 h 70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0371" h="702721">
                <a:moveTo>
                  <a:pt x="4921852" y="1278"/>
                </a:moveTo>
                <a:cubicBezTo>
                  <a:pt x="4278648" y="215927"/>
                  <a:pt x="3598361" y="311753"/>
                  <a:pt x="2925746" y="288755"/>
                </a:cubicBezTo>
                <a:cubicBezTo>
                  <a:pt x="2375890" y="270867"/>
                  <a:pt x="1832428" y="173764"/>
                  <a:pt x="1314540" y="1278"/>
                </a:cubicBezTo>
                <a:lnTo>
                  <a:pt x="0" y="1278"/>
                </a:lnTo>
                <a:cubicBezTo>
                  <a:pt x="189253" y="100937"/>
                  <a:pt x="383621" y="190374"/>
                  <a:pt x="583103" y="269590"/>
                </a:cubicBezTo>
                <a:cubicBezTo>
                  <a:pt x="1327327" y="567288"/>
                  <a:pt x="2127815" y="712943"/>
                  <a:pt x="2921910" y="702722"/>
                </a:cubicBezTo>
                <a:cubicBezTo>
                  <a:pt x="3716005" y="693778"/>
                  <a:pt x="4504985" y="530235"/>
                  <a:pt x="5230028" y="221038"/>
                </a:cubicBezTo>
                <a:cubicBezTo>
                  <a:pt x="5387312" y="154599"/>
                  <a:pt x="5542038" y="80493"/>
                  <a:pt x="5692929" y="0"/>
                </a:cubicBezTo>
                <a:lnTo>
                  <a:pt x="4921852" y="0"/>
                </a:lnTo>
                <a:close/>
              </a:path>
            </a:pathLst>
          </a:custGeom>
          <a:solidFill>
            <a:srgbClr val="F9B200"/>
          </a:solidFill>
          <a:ln w="12775" cap="flat">
            <a:noFill/>
            <a:prstDash val="solid"/>
            <a:miter/>
          </a:ln>
        </p:spPr>
        <p:txBody>
          <a:bodyPr rtlCol="0" anchor="ctr"/>
          <a:lstStyle/>
          <a:p>
            <a:endParaRPr lang="en-US" sz="1265"/>
          </a:p>
        </p:txBody>
      </p:sp>
      <p:sp>
        <p:nvSpPr>
          <p:cNvPr id="32" name="Rectangle 31">
            <a:extLst>
              <a:ext uri="{FF2B5EF4-FFF2-40B4-BE49-F238E27FC236}">
                <a16:creationId xmlns:a16="http://schemas.microsoft.com/office/drawing/2014/main" id="{86173FA5-893A-F743-BC8F-922D0991F993}"/>
              </a:ext>
            </a:extLst>
          </p:cNvPr>
          <p:cNvSpPr/>
          <p:nvPr userDrawn="1"/>
        </p:nvSpPr>
        <p:spPr>
          <a:xfrm>
            <a:off x="1" y="-1"/>
            <a:ext cx="4605471" cy="6858001"/>
          </a:xfrm>
          <a:prstGeom prst="rect">
            <a:avLst/>
          </a:prstGeom>
          <a:gradFill>
            <a:gsLst>
              <a:gs pos="0">
                <a:schemeClr val="accent1">
                  <a:lumMod val="5000"/>
                  <a:lumOff val="95000"/>
                  <a:alpha val="0"/>
                </a:schemeClr>
              </a:gs>
              <a:gs pos="89000">
                <a:schemeClr val="bg2">
                  <a:lumMod val="0"/>
                  <a:alpha val="5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59" name="Rectangle 58">
            <a:extLst>
              <a:ext uri="{FF2B5EF4-FFF2-40B4-BE49-F238E27FC236}">
                <a16:creationId xmlns:a16="http://schemas.microsoft.com/office/drawing/2014/main" id="{4EDEC8AE-5AA3-8C4F-9379-B06249E266F4}"/>
              </a:ext>
            </a:extLst>
          </p:cNvPr>
          <p:cNvSpPr/>
          <p:nvPr userDrawn="1"/>
        </p:nvSpPr>
        <p:spPr>
          <a:xfrm flipH="1">
            <a:off x="8389811" y="-1"/>
            <a:ext cx="2153619" cy="6858001"/>
          </a:xfrm>
          <a:prstGeom prst="rect">
            <a:avLst/>
          </a:prstGeom>
          <a:gradFill>
            <a:gsLst>
              <a:gs pos="0">
                <a:schemeClr val="accent1">
                  <a:alpha val="0"/>
                  <a:lumMod val="0"/>
                  <a:lumOff val="100000"/>
                </a:schemeClr>
              </a:gs>
              <a:gs pos="92000">
                <a:schemeClr val="bg2">
                  <a:alpha val="64000"/>
                  <a:lumMod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31" name="Graphic 29">
            <a:extLst>
              <a:ext uri="{FF2B5EF4-FFF2-40B4-BE49-F238E27FC236}">
                <a16:creationId xmlns:a16="http://schemas.microsoft.com/office/drawing/2014/main" id="{E4BD3D84-9C2A-9F45-BE8C-3F59BB2AEA96}"/>
              </a:ext>
            </a:extLst>
          </p:cNvPr>
          <p:cNvSpPr/>
          <p:nvPr/>
        </p:nvSpPr>
        <p:spPr>
          <a:xfrm>
            <a:off x="4821656" y="0"/>
            <a:ext cx="7219448" cy="6858000"/>
          </a:xfrm>
          <a:custGeom>
            <a:avLst/>
            <a:gdLst>
              <a:gd name="connsiteX0" fmla="*/ 7705759 w 7705759"/>
              <a:gd name="connsiteY0" fmla="*/ 0 h 7315200"/>
              <a:gd name="connsiteX1" fmla="*/ 0 w 7705759"/>
              <a:gd name="connsiteY1" fmla="*/ 0 h 7315200"/>
              <a:gd name="connsiteX2" fmla="*/ 5926050 w 7705759"/>
              <a:gd name="connsiteY2" fmla="*/ 3402806 h 7315200"/>
              <a:gd name="connsiteX3" fmla="*/ 5919294 w 7705759"/>
              <a:gd name="connsiteY3" fmla="*/ 3925729 h 7315200"/>
              <a:gd name="connsiteX4" fmla="*/ 16560 w 7705759"/>
              <a:gd name="connsiteY4" fmla="*/ 7315200 h 7315200"/>
              <a:gd name="connsiteX5" fmla="*/ 7705759 w 7705759"/>
              <a:gd name="connsiteY5" fmla="*/ 7315200 h 7315200"/>
              <a:gd name="connsiteX6" fmla="*/ 7705759 w 7705759"/>
              <a:gd name="connsiteY6"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5759" h="7315200">
                <a:moveTo>
                  <a:pt x="7705759" y="0"/>
                </a:moveTo>
                <a:lnTo>
                  <a:pt x="0" y="0"/>
                </a:lnTo>
                <a:lnTo>
                  <a:pt x="5926050" y="3402806"/>
                </a:lnTo>
                <a:lnTo>
                  <a:pt x="5919294" y="3925729"/>
                </a:lnTo>
                <a:lnTo>
                  <a:pt x="16560" y="7315200"/>
                </a:lnTo>
                <a:lnTo>
                  <a:pt x="7705759" y="7315200"/>
                </a:lnTo>
                <a:lnTo>
                  <a:pt x="7705759" y="0"/>
                </a:lnTo>
                <a:close/>
              </a:path>
            </a:pathLst>
          </a:custGeom>
          <a:solidFill>
            <a:schemeClr val="tx1"/>
          </a:solidFill>
          <a:ln w="9513" cap="flat">
            <a:noFill/>
            <a:prstDash val="solid"/>
            <a:miter/>
          </a:ln>
        </p:spPr>
        <p:txBody>
          <a:bodyPr rtlCol="0" anchor="ctr"/>
          <a:lstStyle/>
          <a:p>
            <a:endParaRPr lang="en-US" sz="1265"/>
          </a:p>
        </p:txBody>
      </p:sp>
      <p:pic>
        <p:nvPicPr>
          <p:cNvPr id="69" name="Purpose Icon">
            <a:extLst>
              <a:ext uri="{FF2B5EF4-FFF2-40B4-BE49-F238E27FC236}">
                <a16:creationId xmlns:a16="http://schemas.microsoft.com/office/drawing/2014/main" id="{1451CD02-3423-8A41-95FF-4EB3714A447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14"/>
          <a:stretch/>
        </p:blipFill>
        <p:spPr>
          <a:xfrm>
            <a:off x="11007058" y="0"/>
            <a:ext cx="1187159" cy="6858000"/>
          </a:xfrm>
          <a:prstGeom prst="rect">
            <a:avLst/>
          </a:prstGeom>
        </p:spPr>
      </p:pic>
      <p:sp>
        <p:nvSpPr>
          <p:cNvPr id="71" name="Freeform 70">
            <a:extLst>
              <a:ext uri="{FF2B5EF4-FFF2-40B4-BE49-F238E27FC236}">
                <a16:creationId xmlns:a16="http://schemas.microsoft.com/office/drawing/2014/main" id="{A1EEB1E5-AA00-7F4E-8FEA-BCCDFC6C18A4}"/>
              </a:ext>
            </a:extLst>
          </p:cNvPr>
          <p:cNvSpPr/>
          <p:nvPr/>
        </p:nvSpPr>
        <p:spPr>
          <a:xfrm>
            <a:off x="2" y="5278793"/>
            <a:ext cx="12194671" cy="794743"/>
          </a:xfrm>
          <a:custGeom>
            <a:avLst/>
            <a:gdLst>
              <a:gd name="connsiteX0" fmla="*/ 0 w 17336912"/>
              <a:gd name="connsiteY0" fmla="*/ 0 h 1130116"/>
              <a:gd name="connsiteX1" fmla="*/ 17336912 w 17336912"/>
              <a:gd name="connsiteY1" fmla="*/ 0 h 1130116"/>
              <a:gd name="connsiteX2" fmla="*/ 17336912 w 17336912"/>
              <a:gd name="connsiteY2" fmla="*/ 1140274 h 1130116"/>
              <a:gd name="connsiteX3" fmla="*/ 0 w 17336912"/>
              <a:gd name="connsiteY3" fmla="*/ 1140274 h 1130116"/>
            </a:gdLst>
            <a:ahLst/>
            <a:cxnLst>
              <a:cxn ang="0">
                <a:pos x="connsiteX0" y="connsiteY0"/>
              </a:cxn>
              <a:cxn ang="0">
                <a:pos x="connsiteX1" y="connsiteY1"/>
              </a:cxn>
              <a:cxn ang="0">
                <a:pos x="connsiteX2" y="connsiteY2"/>
              </a:cxn>
              <a:cxn ang="0">
                <a:pos x="connsiteX3" y="connsiteY3"/>
              </a:cxn>
            </a:cxnLst>
            <a:rect l="l" t="t" r="r" b="b"/>
            <a:pathLst>
              <a:path w="17336912" h="1130116">
                <a:moveTo>
                  <a:pt x="0" y="0"/>
                </a:moveTo>
                <a:lnTo>
                  <a:pt x="17336912" y="0"/>
                </a:lnTo>
                <a:lnTo>
                  <a:pt x="17336912" y="1140274"/>
                </a:lnTo>
                <a:lnTo>
                  <a:pt x="0" y="1140274"/>
                </a:lnTo>
                <a:close/>
              </a:path>
            </a:pathLst>
          </a:custGeom>
          <a:solidFill>
            <a:srgbClr val="918F7A"/>
          </a:solidFill>
          <a:ln w="12691"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392992C7-C941-A442-97C2-3E036C3BEDFB}"/>
              </a:ext>
            </a:extLst>
          </p:cNvPr>
          <p:cNvSpPr/>
          <p:nvPr/>
        </p:nvSpPr>
        <p:spPr>
          <a:xfrm>
            <a:off x="0" y="5258383"/>
            <a:ext cx="12194671" cy="107156"/>
          </a:xfrm>
          <a:custGeom>
            <a:avLst/>
            <a:gdLst>
              <a:gd name="connsiteX0" fmla="*/ 0 w 17336912"/>
              <a:gd name="connsiteY0" fmla="*/ 0 h 152375"/>
              <a:gd name="connsiteX1" fmla="*/ 17336912 w 17336912"/>
              <a:gd name="connsiteY1" fmla="*/ 0 h 152375"/>
              <a:gd name="connsiteX2" fmla="*/ 17336912 w 17336912"/>
              <a:gd name="connsiteY2" fmla="*/ 162533 h 152375"/>
              <a:gd name="connsiteX3" fmla="*/ 0 w 17336912"/>
              <a:gd name="connsiteY3" fmla="*/ 162533 h 152375"/>
            </a:gdLst>
            <a:ahLst/>
            <a:cxnLst>
              <a:cxn ang="0">
                <a:pos x="connsiteX0" y="connsiteY0"/>
              </a:cxn>
              <a:cxn ang="0">
                <a:pos x="connsiteX1" y="connsiteY1"/>
              </a:cxn>
              <a:cxn ang="0">
                <a:pos x="connsiteX2" y="connsiteY2"/>
              </a:cxn>
              <a:cxn ang="0">
                <a:pos x="connsiteX3" y="connsiteY3"/>
              </a:cxn>
            </a:cxnLst>
            <a:rect l="l" t="t" r="r" b="b"/>
            <a:pathLst>
              <a:path w="17336912" h="152375">
                <a:moveTo>
                  <a:pt x="0" y="0"/>
                </a:moveTo>
                <a:lnTo>
                  <a:pt x="17336912" y="0"/>
                </a:lnTo>
                <a:lnTo>
                  <a:pt x="17336912" y="162533"/>
                </a:lnTo>
                <a:lnTo>
                  <a:pt x="0" y="162533"/>
                </a:lnTo>
                <a:close/>
              </a:path>
            </a:pathLst>
          </a:custGeom>
          <a:solidFill>
            <a:srgbClr val="DBD7CF"/>
          </a:solidFill>
          <a:ln w="12691"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70CD1D07-17AD-9A4E-888F-38CA0D41EA3E}"/>
              </a:ext>
            </a:extLst>
          </p:cNvPr>
          <p:cNvGrpSpPr/>
          <p:nvPr/>
        </p:nvGrpSpPr>
        <p:grpSpPr>
          <a:xfrm>
            <a:off x="9887121" y="5382550"/>
            <a:ext cx="1780707" cy="571767"/>
            <a:chOff x="14056098" y="7653933"/>
            <a:chExt cx="2534540" cy="813048"/>
          </a:xfrm>
        </p:grpSpPr>
        <p:grpSp>
          <p:nvGrpSpPr>
            <p:cNvPr id="74" name="Graphic 1">
              <a:extLst>
                <a:ext uri="{FF2B5EF4-FFF2-40B4-BE49-F238E27FC236}">
                  <a16:creationId xmlns:a16="http://schemas.microsoft.com/office/drawing/2014/main" id="{57F79E50-636F-5042-AF1B-F0A583A6E5C1}"/>
                </a:ext>
              </a:extLst>
            </p:cNvPr>
            <p:cNvGrpSpPr/>
            <p:nvPr/>
          </p:nvGrpSpPr>
          <p:grpSpPr>
            <a:xfrm>
              <a:off x="15613501" y="7653933"/>
              <a:ext cx="38075" cy="12698"/>
              <a:chOff x="15613501" y="7653933"/>
              <a:chExt cx="38075" cy="12698"/>
            </a:xfrm>
          </p:grpSpPr>
          <p:pic>
            <p:nvPicPr>
              <p:cNvPr id="86" name="Picture 85">
                <a:extLst>
                  <a:ext uri="{FF2B5EF4-FFF2-40B4-BE49-F238E27FC236}">
                    <a16:creationId xmlns:a16="http://schemas.microsoft.com/office/drawing/2014/main" id="{DB115800-568F-824D-B8F8-CFC3C10A67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13501" y="7653933"/>
                <a:ext cx="38075" cy="12698"/>
              </a:xfrm>
              <a:custGeom>
                <a:avLst/>
                <a:gdLst>
                  <a:gd name="connsiteX0" fmla="*/ 0 w 38075"/>
                  <a:gd name="connsiteY0" fmla="*/ 24380 h 12697"/>
                  <a:gd name="connsiteX1" fmla="*/ 48736 w 38075"/>
                  <a:gd name="connsiteY1" fmla="*/ 24380 h 12697"/>
                  <a:gd name="connsiteX2" fmla="*/ 48736 w 38075"/>
                  <a:gd name="connsiteY2" fmla="*/ 0 h 12697"/>
                  <a:gd name="connsiteX3" fmla="*/ 0 w 38075"/>
                  <a:gd name="connsiteY3" fmla="*/ 0 h 12697"/>
                </a:gdLst>
                <a:ahLst/>
                <a:cxnLst>
                  <a:cxn ang="0">
                    <a:pos x="connsiteX0" y="connsiteY0"/>
                  </a:cxn>
                  <a:cxn ang="0">
                    <a:pos x="connsiteX1" y="connsiteY1"/>
                  </a:cxn>
                  <a:cxn ang="0">
                    <a:pos x="connsiteX2" y="connsiteY2"/>
                  </a:cxn>
                  <a:cxn ang="0">
                    <a:pos x="connsiteX3" y="connsiteY3"/>
                  </a:cxn>
                </a:cxnLst>
                <a:rect l="l" t="t" r="r" b="b"/>
                <a:pathLst>
                  <a:path w="38075" h="12697">
                    <a:moveTo>
                      <a:pt x="0" y="24380"/>
                    </a:moveTo>
                    <a:lnTo>
                      <a:pt x="48736" y="24380"/>
                    </a:lnTo>
                    <a:lnTo>
                      <a:pt x="48736" y="0"/>
                    </a:lnTo>
                    <a:lnTo>
                      <a:pt x="0" y="0"/>
                    </a:lnTo>
                    <a:close/>
                  </a:path>
                </a:pathLst>
              </a:custGeom>
              <a:ln/>
            </p:spPr>
          </p:pic>
          <p:pic>
            <p:nvPicPr>
              <p:cNvPr id="87" name="Picture 86">
                <a:extLst>
                  <a:ext uri="{FF2B5EF4-FFF2-40B4-BE49-F238E27FC236}">
                    <a16:creationId xmlns:a16="http://schemas.microsoft.com/office/drawing/2014/main" id="{8985E582-8CEF-2F4F-9170-AB64BEC03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13501" y="7653933"/>
                <a:ext cx="38075" cy="12698"/>
              </a:xfrm>
              <a:custGeom>
                <a:avLst/>
                <a:gdLst>
                  <a:gd name="connsiteX0" fmla="*/ 0 w 38075"/>
                  <a:gd name="connsiteY0" fmla="*/ 24380 h 12697"/>
                  <a:gd name="connsiteX1" fmla="*/ 48736 w 38075"/>
                  <a:gd name="connsiteY1" fmla="*/ 24380 h 12697"/>
                  <a:gd name="connsiteX2" fmla="*/ 48736 w 38075"/>
                  <a:gd name="connsiteY2" fmla="*/ 0 h 12697"/>
                  <a:gd name="connsiteX3" fmla="*/ 0 w 38075"/>
                  <a:gd name="connsiteY3" fmla="*/ 0 h 12697"/>
                </a:gdLst>
                <a:ahLst/>
                <a:cxnLst>
                  <a:cxn ang="0">
                    <a:pos x="connsiteX0" y="connsiteY0"/>
                  </a:cxn>
                  <a:cxn ang="0">
                    <a:pos x="connsiteX1" y="connsiteY1"/>
                  </a:cxn>
                  <a:cxn ang="0">
                    <a:pos x="connsiteX2" y="connsiteY2"/>
                  </a:cxn>
                  <a:cxn ang="0">
                    <a:pos x="connsiteX3" y="connsiteY3"/>
                  </a:cxn>
                </a:cxnLst>
                <a:rect l="l" t="t" r="r" b="b"/>
                <a:pathLst>
                  <a:path w="38075" h="12697">
                    <a:moveTo>
                      <a:pt x="0" y="24380"/>
                    </a:moveTo>
                    <a:lnTo>
                      <a:pt x="48736" y="24380"/>
                    </a:lnTo>
                    <a:lnTo>
                      <a:pt x="48736" y="0"/>
                    </a:lnTo>
                    <a:lnTo>
                      <a:pt x="0" y="0"/>
                    </a:lnTo>
                    <a:close/>
                  </a:path>
                </a:pathLst>
              </a:custGeom>
              <a:ln/>
            </p:spPr>
          </p:pic>
          <p:pic>
            <p:nvPicPr>
              <p:cNvPr id="88" name="Picture 87">
                <a:extLst>
                  <a:ext uri="{FF2B5EF4-FFF2-40B4-BE49-F238E27FC236}">
                    <a16:creationId xmlns:a16="http://schemas.microsoft.com/office/drawing/2014/main" id="{3EE9AAAD-E085-9447-BDB3-283CF79C23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13501" y="7653933"/>
                <a:ext cx="38075" cy="12698"/>
              </a:xfrm>
              <a:custGeom>
                <a:avLst/>
                <a:gdLst>
                  <a:gd name="connsiteX0" fmla="*/ 0 w 38075"/>
                  <a:gd name="connsiteY0" fmla="*/ 24380 h 12697"/>
                  <a:gd name="connsiteX1" fmla="*/ 48736 w 38075"/>
                  <a:gd name="connsiteY1" fmla="*/ 24380 h 12697"/>
                  <a:gd name="connsiteX2" fmla="*/ 48736 w 38075"/>
                  <a:gd name="connsiteY2" fmla="*/ 0 h 12697"/>
                  <a:gd name="connsiteX3" fmla="*/ 0 w 38075"/>
                  <a:gd name="connsiteY3" fmla="*/ 0 h 12697"/>
                </a:gdLst>
                <a:ahLst/>
                <a:cxnLst>
                  <a:cxn ang="0">
                    <a:pos x="connsiteX0" y="connsiteY0"/>
                  </a:cxn>
                  <a:cxn ang="0">
                    <a:pos x="connsiteX1" y="connsiteY1"/>
                  </a:cxn>
                  <a:cxn ang="0">
                    <a:pos x="connsiteX2" y="connsiteY2"/>
                  </a:cxn>
                  <a:cxn ang="0">
                    <a:pos x="connsiteX3" y="connsiteY3"/>
                  </a:cxn>
                </a:cxnLst>
                <a:rect l="l" t="t" r="r" b="b"/>
                <a:pathLst>
                  <a:path w="38075" h="12697">
                    <a:moveTo>
                      <a:pt x="0" y="24380"/>
                    </a:moveTo>
                    <a:lnTo>
                      <a:pt x="48736" y="24380"/>
                    </a:lnTo>
                    <a:lnTo>
                      <a:pt x="48736" y="0"/>
                    </a:lnTo>
                    <a:lnTo>
                      <a:pt x="0" y="0"/>
                    </a:lnTo>
                    <a:close/>
                  </a:path>
                </a:pathLst>
              </a:custGeom>
              <a:ln/>
            </p:spPr>
          </p:pic>
        </p:grpSp>
        <p:sp>
          <p:nvSpPr>
            <p:cNvPr id="75" name="Freeform 74">
              <a:extLst>
                <a:ext uri="{FF2B5EF4-FFF2-40B4-BE49-F238E27FC236}">
                  <a16:creationId xmlns:a16="http://schemas.microsoft.com/office/drawing/2014/main" id="{7F2160B2-451E-264C-914A-AED745AE014F}"/>
                </a:ext>
              </a:extLst>
            </p:cNvPr>
            <p:cNvSpPr/>
            <p:nvPr/>
          </p:nvSpPr>
          <p:spPr>
            <a:xfrm>
              <a:off x="15944629" y="7909543"/>
              <a:ext cx="215760" cy="393636"/>
            </a:xfrm>
            <a:custGeom>
              <a:avLst/>
              <a:gdLst>
                <a:gd name="connsiteX0" fmla="*/ 222105 w 215759"/>
                <a:gd name="connsiteY0" fmla="*/ 151105 h 393635"/>
                <a:gd name="connsiteX1" fmla="*/ 140878 w 215759"/>
                <a:gd name="connsiteY1" fmla="*/ 151105 h 393635"/>
                <a:gd name="connsiteX2" fmla="*/ 140878 w 215759"/>
                <a:gd name="connsiteY2" fmla="*/ 285704 h 393635"/>
                <a:gd name="connsiteX3" fmla="*/ 186568 w 215759"/>
                <a:gd name="connsiteY3" fmla="*/ 331416 h 393635"/>
                <a:gd name="connsiteX4" fmla="*/ 215760 w 215759"/>
                <a:gd name="connsiteY4" fmla="*/ 328876 h 393635"/>
                <a:gd name="connsiteX5" fmla="*/ 222105 w 215759"/>
                <a:gd name="connsiteY5" fmla="*/ 389826 h 393635"/>
                <a:gd name="connsiteX6" fmla="*/ 153570 w 215759"/>
                <a:gd name="connsiteY6" fmla="*/ 397445 h 393635"/>
                <a:gd name="connsiteX7" fmla="*/ 46959 w 215759"/>
                <a:gd name="connsiteY7" fmla="*/ 308560 h 393635"/>
                <a:gd name="connsiteX8" fmla="*/ 46959 w 215759"/>
                <a:gd name="connsiteY8" fmla="*/ 152375 h 393635"/>
                <a:gd name="connsiteX9" fmla="*/ 0 w 215759"/>
                <a:gd name="connsiteY9" fmla="*/ 152375 h 393635"/>
                <a:gd name="connsiteX10" fmla="*/ 0 w 215759"/>
                <a:gd name="connsiteY10" fmla="*/ 92695 h 393635"/>
                <a:gd name="connsiteX11" fmla="*/ 46959 w 215759"/>
                <a:gd name="connsiteY11" fmla="*/ 92695 h 393635"/>
                <a:gd name="connsiteX12" fmla="*/ 46959 w 215759"/>
                <a:gd name="connsiteY12" fmla="*/ 26665 h 393635"/>
                <a:gd name="connsiteX13" fmla="*/ 139609 w 215759"/>
                <a:gd name="connsiteY13" fmla="*/ 0 h 393635"/>
                <a:gd name="connsiteX14" fmla="*/ 139609 w 215759"/>
                <a:gd name="connsiteY14" fmla="*/ 91425 h 393635"/>
                <a:gd name="connsiteX15" fmla="*/ 220835 w 215759"/>
                <a:gd name="connsiteY15" fmla="*/ 91425 h 393635"/>
                <a:gd name="connsiteX16" fmla="*/ 220835 w 215759"/>
                <a:gd name="connsiteY16" fmla="*/ 151105 h 3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759" h="393635">
                  <a:moveTo>
                    <a:pt x="222105" y="151105"/>
                  </a:moveTo>
                  <a:lnTo>
                    <a:pt x="140878" y="151105"/>
                  </a:lnTo>
                  <a:lnTo>
                    <a:pt x="140878" y="285704"/>
                  </a:lnTo>
                  <a:cubicBezTo>
                    <a:pt x="140878" y="323797"/>
                    <a:pt x="161184" y="331416"/>
                    <a:pt x="186568" y="331416"/>
                  </a:cubicBezTo>
                  <a:cubicBezTo>
                    <a:pt x="195452" y="331416"/>
                    <a:pt x="205606" y="330146"/>
                    <a:pt x="215760" y="328876"/>
                  </a:cubicBezTo>
                  <a:lnTo>
                    <a:pt x="222105" y="389826"/>
                  </a:lnTo>
                  <a:cubicBezTo>
                    <a:pt x="200529" y="393636"/>
                    <a:pt x="172607" y="397445"/>
                    <a:pt x="153570" y="397445"/>
                  </a:cubicBezTo>
                  <a:cubicBezTo>
                    <a:pt x="97726" y="397445"/>
                    <a:pt x="46959" y="377128"/>
                    <a:pt x="46959" y="308560"/>
                  </a:cubicBezTo>
                  <a:lnTo>
                    <a:pt x="46959" y="152375"/>
                  </a:lnTo>
                  <a:lnTo>
                    <a:pt x="0" y="152375"/>
                  </a:lnTo>
                  <a:lnTo>
                    <a:pt x="0" y="92695"/>
                  </a:lnTo>
                  <a:lnTo>
                    <a:pt x="46959" y="92695"/>
                  </a:lnTo>
                  <a:lnTo>
                    <a:pt x="46959" y="26665"/>
                  </a:lnTo>
                  <a:lnTo>
                    <a:pt x="139609" y="0"/>
                  </a:lnTo>
                  <a:lnTo>
                    <a:pt x="139609" y="91425"/>
                  </a:lnTo>
                  <a:lnTo>
                    <a:pt x="220835" y="91425"/>
                  </a:lnTo>
                  <a:lnTo>
                    <a:pt x="220835" y="151105"/>
                  </a:lnTo>
                  <a:close/>
                </a:path>
              </a:pathLst>
            </a:custGeom>
            <a:solidFill>
              <a:srgbClr val="FFFFFF"/>
            </a:solidFill>
            <a:ln w="12691"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90C79AB2-D7E7-C544-AB23-306F9DF67684}"/>
                </a:ext>
              </a:extLst>
            </p:cNvPr>
            <p:cNvSpPr/>
            <p:nvPr/>
          </p:nvSpPr>
          <p:spPr>
            <a:xfrm>
              <a:off x="15629873" y="7993349"/>
              <a:ext cx="279218" cy="304750"/>
            </a:xfrm>
            <a:custGeom>
              <a:avLst/>
              <a:gdLst>
                <a:gd name="connsiteX0" fmla="*/ 286833 w 279218"/>
                <a:gd name="connsiteY0" fmla="*/ 306020 h 304750"/>
                <a:gd name="connsiteX1" fmla="*/ 194184 w 279218"/>
                <a:gd name="connsiteY1" fmla="*/ 306020 h 304750"/>
                <a:gd name="connsiteX2" fmla="*/ 194184 w 279218"/>
                <a:gd name="connsiteY2" fmla="*/ 114281 h 304750"/>
                <a:gd name="connsiteX3" fmla="*/ 149763 w 279218"/>
                <a:gd name="connsiteY3" fmla="*/ 69839 h 304750"/>
                <a:gd name="connsiteX4" fmla="*/ 92650 w 279218"/>
                <a:gd name="connsiteY4" fmla="*/ 95235 h 304750"/>
                <a:gd name="connsiteX5" fmla="*/ 92650 w 279218"/>
                <a:gd name="connsiteY5" fmla="*/ 304750 h 304750"/>
                <a:gd name="connsiteX6" fmla="*/ 0 w 279218"/>
                <a:gd name="connsiteY6" fmla="*/ 304750 h 304750"/>
                <a:gd name="connsiteX7" fmla="*/ 0 w 279218"/>
                <a:gd name="connsiteY7" fmla="*/ 6349 h 304750"/>
                <a:gd name="connsiteX8" fmla="*/ 90111 w 279218"/>
                <a:gd name="connsiteY8" fmla="*/ 6349 h 304750"/>
                <a:gd name="connsiteX9" fmla="*/ 90111 w 279218"/>
                <a:gd name="connsiteY9" fmla="*/ 33014 h 304750"/>
                <a:gd name="connsiteX10" fmla="*/ 192914 w 279218"/>
                <a:gd name="connsiteY10" fmla="*/ 0 h 304750"/>
                <a:gd name="connsiteX11" fmla="*/ 286833 w 279218"/>
                <a:gd name="connsiteY11" fmla="*/ 92695 h 304750"/>
                <a:gd name="connsiteX12" fmla="*/ 286833 w 279218"/>
                <a:gd name="connsiteY12" fmla="*/ 306020 h 3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218" h="304750">
                  <a:moveTo>
                    <a:pt x="286833" y="306020"/>
                  </a:moveTo>
                  <a:lnTo>
                    <a:pt x="194184" y="306020"/>
                  </a:lnTo>
                  <a:lnTo>
                    <a:pt x="194184" y="114281"/>
                  </a:lnTo>
                  <a:cubicBezTo>
                    <a:pt x="194184" y="86346"/>
                    <a:pt x="181492" y="69839"/>
                    <a:pt x="149763" y="69839"/>
                  </a:cubicBezTo>
                  <a:cubicBezTo>
                    <a:pt x="125649" y="69839"/>
                    <a:pt x="110417" y="81267"/>
                    <a:pt x="92650" y="95235"/>
                  </a:cubicBezTo>
                  <a:lnTo>
                    <a:pt x="92650" y="304750"/>
                  </a:lnTo>
                  <a:lnTo>
                    <a:pt x="0" y="304750"/>
                  </a:lnTo>
                  <a:lnTo>
                    <a:pt x="0" y="6349"/>
                  </a:lnTo>
                  <a:lnTo>
                    <a:pt x="90111" y="6349"/>
                  </a:lnTo>
                  <a:lnTo>
                    <a:pt x="90111" y="33014"/>
                  </a:lnTo>
                  <a:cubicBezTo>
                    <a:pt x="120572" y="12698"/>
                    <a:pt x="154839" y="0"/>
                    <a:pt x="192914" y="0"/>
                  </a:cubicBezTo>
                  <a:cubicBezTo>
                    <a:pt x="252566" y="0"/>
                    <a:pt x="286833" y="36824"/>
                    <a:pt x="286833" y="92695"/>
                  </a:cubicBezTo>
                  <a:lnTo>
                    <a:pt x="286833" y="306020"/>
                  </a:lnTo>
                  <a:close/>
                </a:path>
              </a:pathLst>
            </a:custGeom>
            <a:solidFill>
              <a:srgbClr val="FFFFFF"/>
            </a:solidFill>
            <a:ln w="12691"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C56EED3D-22CF-7C4A-BC6A-D842F507EF14}"/>
                </a:ext>
              </a:extLst>
            </p:cNvPr>
            <p:cNvSpPr/>
            <p:nvPr/>
          </p:nvSpPr>
          <p:spPr>
            <a:xfrm>
              <a:off x="15199623" y="7747009"/>
              <a:ext cx="241143" cy="241261"/>
            </a:xfrm>
            <a:custGeom>
              <a:avLst/>
              <a:gdLst>
                <a:gd name="connsiteX0" fmla="*/ 244951 w 241142"/>
                <a:gd name="connsiteY0" fmla="*/ 0 h 241260"/>
                <a:gd name="connsiteX1" fmla="*/ 172607 w 241142"/>
                <a:gd name="connsiteY1" fmla="*/ 196818 h 241260"/>
                <a:gd name="connsiteX2" fmla="*/ 60921 w 241142"/>
                <a:gd name="connsiteY2" fmla="*/ 232373 h 241260"/>
                <a:gd name="connsiteX3" fmla="*/ 8885 w 241142"/>
                <a:gd name="connsiteY3" fmla="*/ 241261 h 241260"/>
                <a:gd name="connsiteX4" fmla="*/ 0 w 241142"/>
                <a:gd name="connsiteY4" fmla="*/ 175232 h 241260"/>
                <a:gd name="connsiteX5" fmla="*/ 35537 w 241142"/>
                <a:gd name="connsiteY5" fmla="*/ 76188 h 241260"/>
                <a:gd name="connsiteX6" fmla="*/ 244951 w 241142"/>
                <a:gd name="connsiteY6" fmla="*/ 0 h 24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42" h="241260">
                  <a:moveTo>
                    <a:pt x="244951" y="0"/>
                  </a:moveTo>
                  <a:cubicBezTo>
                    <a:pt x="197991" y="78727"/>
                    <a:pt x="218299" y="151106"/>
                    <a:pt x="172607" y="196818"/>
                  </a:cubicBezTo>
                  <a:cubicBezTo>
                    <a:pt x="135803" y="233642"/>
                    <a:pt x="101534" y="232373"/>
                    <a:pt x="60921" y="232373"/>
                  </a:cubicBezTo>
                  <a:cubicBezTo>
                    <a:pt x="46960" y="232373"/>
                    <a:pt x="20306" y="233642"/>
                    <a:pt x="8885" y="241261"/>
                  </a:cubicBezTo>
                  <a:cubicBezTo>
                    <a:pt x="2539" y="219675"/>
                    <a:pt x="0" y="196818"/>
                    <a:pt x="0" y="175232"/>
                  </a:cubicBezTo>
                  <a:cubicBezTo>
                    <a:pt x="0" y="137138"/>
                    <a:pt x="8885" y="104123"/>
                    <a:pt x="35537" y="76188"/>
                  </a:cubicBezTo>
                  <a:cubicBezTo>
                    <a:pt x="86304" y="25396"/>
                    <a:pt x="181492" y="8889"/>
                    <a:pt x="244951" y="0"/>
                  </a:cubicBezTo>
                </a:path>
              </a:pathLst>
            </a:custGeom>
            <a:solidFill>
              <a:srgbClr val="FFFFFF"/>
            </a:solidFill>
            <a:ln w="12691"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87DA88D2-680C-FE4A-891D-0011710488ED}"/>
                </a:ext>
              </a:extLst>
            </p:cNvPr>
            <p:cNvSpPr/>
            <p:nvPr/>
          </p:nvSpPr>
          <p:spPr>
            <a:xfrm>
              <a:off x="14657687" y="7993349"/>
              <a:ext cx="279218" cy="304750"/>
            </a:xfrm>
            <a:custGeom>
              <a:avLst/>
              <a:gdLst>
                <a:gd name="connsiteX0" fmla="*/ 285564 w 279218"/>
                <a:gd name="connsiteY0" fmla="*/ 306020 h 304750"/>
                <a:gd name="connsiteX1" fmla="*/ 192914 w 279218"/>
                <a:gd name="connsiteY1" fmla="*/ 306020 h 304750"/>
                <a:gd name="connsiteX2" fmla="*/ 192914 w 279218"/>
                <a:gd name="connsiteY2" fmla="*/ 114281 h 304750"/>
                <a:gd name="connsiteX3" fmla="*/ 149762 w 279218"/>
                <a:gd name="connsiteY3" fmla="*/ 69839 h 304750"/>
                <a:gd name="connsiteX4" fmla="*/ 92649 w 279218"/>
                <a:gd name="connsiteY4" fmla="*/ 95235 h 304750"/>
                <a:gd name="connsiteX5" fmla="*/ 92649 w 279218"/>
                <a:gd name="connsiteY5" fmla="*/ 304750 h 304750"/>
                <a:gd name="connsiteX6" fmla="*/ 0 w 279218"/>
                <a:gd name="connsiteY6" fmla="*/ 304750 h 304750"/>
                <a:gd name="connsiteX7" fmla="*/ 0 w 279218"/>
                <a:gd name="connsiteY7" fmla="*/ 6349 h 304750"/>
                <a:gd name="connsiteX8" fmla="*/ 90111 w 279218"/>
                <a:gd name="connsiteY8" fmla="*/ 6349 h 304750"/>
                <a:gd name="connsiteX9" fmla="*/ 90111 w 279218"/>
                <a:gd name="connsiteY9" fmla="*/ 33014 h 304750"/>
                <a:gd name="connsiteX10" fmla="*/ 192914 w 279218"/>
                <a:gd name="connsiteY10" fmla="*/ 0 h 304750"/>
                <a:gd name="connsiteX11" fmla="*/ 286833 w 279218"/>
                <a:gd name="connsiteY11" fmla="*/ 92695 h 304750"/>
                <a:gd name="connsiteX12" fmla="*/ 286833 w 279218"/>
                <a:gd name="connsiteY12" fmla="*/ 306020 h 3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218" h="304750">
                  <a:moveTo>
                    <a:pt x="285564" y="306020"/>
                  </a:moveTo>
                  <a:lnTo>
                    <a:pt x="192914" y="306020"/>
                  </a:lnTo>
                  <a:lnTo>
                    <a:pt x="192914" y="114281"/>
                  </a:lnTo>
                  <a:cubicBezTo>
                    <a:pt x="192914" y="86346"/>
                    <a:pt x="181491" y="69839"/>
                    <a:pt x="149762" y="69839"/>
                  </a:cubicBezTo>
                  <a:cubicBezTo>
                    <a:pt x="125649" y="69839"/>
                    <a:pt x="110417" y="81267"/>
                    <a:pt x="92649" y="95235"/>
                  </a:cubicBezTo>
                  <a:lnTo>
                    <a:pt x="92649" y="304750"/>
                  </a:lnTo>
                  <a:lnTo>
                    <a:pt x="0" y="304750"/>
                  </a:lnTo>
                  <a:lnTo>
                    <a:pt x="0" y="6349"/>
                  </a:lnTo>
                  <a:lnTo>
                    <a:pt x="90111" y="6349"/>
                  </a:lnTo>
                  <a:lnTo>
                    <a:pt x="90111" y="33014"/>
                  </a:lnTo>
                  <a:cubicBezTo>
                    <a:pt x="120572" y="12698"/>
                    <a:pt x="154839" y="0"/>
                    <a:pt x="192914" y="0"/>
                  </a:cubicBezTo>
                  <a:cubicBezTo>
                    <a:pt x="252566" y="0"/>
                    <a:pt x="286833" y="36824"/>
                    <a:pt x="286833" y="92695"/>
                  </a:cubicBezTo>
                  <a:lnTo>
                    <a:pt x="286833" y="306020"/>
                  </a:lnTo>
                  <a:close/>
                </a:path>
              </a:pathLst>
            </a:custGeom>
            <a:solidFill>
              <a:srgbClr val="FFFFFF"/>
            </a:solidFill>
            <a:ln w="12691"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7834CB07-ECA9-C749-86A7-2C66BE556114}"/>
                </a:ext>
              </a:extLst>
            </p:cNvPr>
            <p:cNvSpPr/>
            <p:nvPr/>
          </p:nvSpPr>
          <p:spPr>
            <a:xfrm>
              <a:off x="14288689" y="8009855"/>
              <a:ext cx="342677" cy="457126"/>
            </a:xfrm>
            <a:custGeom>
              <a:avLst/>
              <a:gdLst>
                <a:gd name="connsiteX0" fmla="*/ 347754 w 342676"/>
                <a:gd name="connsiteY0" fmla="*/ 0 h 457125"/>
                <a:gd name="connsiteX1" fmla="*/ 199260 w 342676"/>
                <a:gd name="connsiteY1" fmla="*/ 361891 h 457125"/>
                <a:gd name="connsiteX2" fmla="*/ 68536 w 342676"/>
                <a:gd name="connsiteY2" fmla="*/ 458396 h 457125"/>
                <a:gd name="connsiteX3" fmla="*/ 0 w 342676"/>
                <a:gd name="connsiteY3" fmla="*/ 449507 h 457125"/>
                <a:gd name="connsiteX4" fmla="*/ 12692 w 342676"/>
                <a:gd name="connsiteY4" fmla="*/ 389827 h 457125"/>
                <a:gd name="connsiteX5" fmla="*/ 53305 w 342676"/>
                <a:gd name="connsiteY5" fmla="*/ 394906 h 457125"/>
                <a:gd name="connsiteX6" fmla="*/ 128186 w 342676"/>
                <a:gd name="connsiteY6" fmla="*/ 319988 h 457125"/>
                <a:gd name="connsiteX7" fmla="*/ 137070 w 342676"/>
                <a:gd name="connsiteY7" fmla="*/ 298401 h 457125"/>
                <a:gd name="connsiteX8" fmla="*/ 21575 w 342676"/>
                <a:gd name="connsiteY8" fmla="*/ 0 h 457125"/>
                <a:gd name="connsiteX9" fmla="*/ 120572 w 342676"/>
                <a:gd name="connsiteY9" fmla="*/ 0 h 457125"/>
                <a:gd name="connsiteX10" fmla="*/ 175145 w 342676"/>
                <a:gd name="connsiteY10" fmla="*/ 148566 h 457125"/>
                <a:gd name="connsiteX11" fmla="*/ 187837 w 342676"/>
                <a:gd name="connsiteY11" fmla="*/ 198088 h 457125"/>
                <a:gd name="connsiteX12" fmla="*/ 204337 w 342676"/>
                <a:gd name="connsiteY12" fmla="*/ 146026 h 457125"/>
                <a:gd name="connsiteX13" fmla="*/ 260181 w 342676"/>
                <a:gd name="connsiteY13" fmla="*/ 1270 h 457125"/>
                <a:gd name="connsiteX14" fmla="*/ 347754 w 342676"/>
                <a:gd name="connsiteY14" fmla="*/ 1270 h 45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676" h="457125">
                  <a:moveTo>
                    <a:pt x="347754" y="0"/>
                  </a:moveTo>
                  <a:lnTo>
                    <a:pt x="199260" y="361891"/>
                  </a:lnTo>
                  <a:cubicBezTo>
                    <a:pt x="176415" y="417762"/>
                    <a:pt x="130724" y="458396"/>
                    <a:pt x="68536" y="458396"/>
                  </a:cubicBezTo>
                  <a:cubicBezTo>
                    <a:pt x="36806" y="458396"/>
                    <a:pt x="20306" y="454587"/>
                    <a:pt x="0" y="449507"/>
                  </a:cubicBezTo>
                  <a:lnTo>
                    <a:pt x="12692" y="389827"/>
                  </a:lnTo>
                  <a:cubicBezTo>
                    <a:pt x="29190" y="393636"/>
                    <a:pt x="41882" y="394906"/>
                    <a:pt x="53305" y="394906"/>
                  </a:cubicBezTo>
                  <a:cubicBezTo>
                    <a:pt x="90111" y="394906"/>
                    <a:pt x="110417" y="363161"/>
                    <a:pt x="128186" y="319988"/>
                  </a:cubicBezTo>
                  <a:lnTo>
                    <a:pt x="137070" y="298401"/>
                  </a:lnTo>
                  <a:lnTo>
                    <a:pt x="21575" y="0"/>
                  </a:lnTo>
                  <a:lnTo>
                    <a:pt x="120572" y="0"/>
                  </a:lnTo>
                  <a:lnTo>
                    <a:pt x="175145" y="148566"/>
                  </a:lnTo>
                  <a:cubicBezTo>
                    <a:pt x="181491" y="166343"/>
                    <a:pt x="185299" y="184120"/>
                    <a:pt x="187837" y="198088"/>
                  </a:cubicBezTo>
                  <a:cubicBezTo>
                    <a:pt x="191645" y="185390"/>
                    <a:pt x="197991" y="163804"/>
                    <a:pt x="204337" y="146026"/>
                  </a:cubicBezTo>
                  <a:lnTo>
                    <a:pt x="260181" y="1270"/>
                  </a:lnTo>
                  <a:lnTo>
                    <a:pt x="347754" y="1270"/>
                  </a:lnTo>
                  <a:close/>
                </a:path>
              </a:pathLst>
            </a:custGeom>
            <a:solidFill>
              <a:srgbClr val="FFFFFF"/>
            </a:solidFill>
            <a:ln w="12691"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1D1325C-6F3E-7342-BDBF-B32B7E4F0BC5}"/>
                </a:ext>
              </a:extLst>
            </p:cNvPr>
            <p:cNvSpPr/>
            <p:nvPr/>
          </p:nvSpPr>
          <p:spPr>
            <a:xfrm>
              <a:off x="14056098" y="7985731"/>
              <a:ext cx="253835" cy="317448"/>
            </a:xfrm>
            <a:custGeom>
              <a:avLst/>
              <a:gdLst>
                <a:gd name="connsiteX0" fmla="*/ 253835 w 253834"/>
                <a:gd name="connsiteY0" fmla="*/ 218404 h 317448"/>
                <a:gd name="connsiteX1" fmla="*/ 123109 w 253834"/>
                <a:gd name="connsiteY1" fmla="*/ 318718 h 317448"/>
                <a:gd name="connsiteX2" fmla="*/ 0 w 253834"/>
                <a:gd name="connsiteY2" fmla="*/ 294591 h 317448"/>
                <a:gd name="connsiteX3" fmla="*/ 25383 w 253834"/>
                <a:gd name="connsiteY3" fmla="*/ 233642 h 317448"/>
                <a:gd name="connsiteX4" fmla="*/ 110417 w 253834"/>
                <a:gd name="connsiteY4" fmla="*/ 253959 h 317448"/>
                <a:gd name="connsiteX5" fmla="*/ 162455 w 253834"/>
                <a:gd name="connsiteY5" fmla="*/ 224753 h 317448"/>
                <a:gd name="connsiteX6" fmla="*/ 140878 w 253834"/>
                <a:gd name="connsiteY6" fmla="*/ 201897 h 317448"/>
                <a:gd name="connsiteX7" fmla="*/ 78688 w 253834"/>
                <a:gd name="connsiteY7" fmla="*/ 186659 h 317448"/>
                <a:gd name="connsiteX8" fmla="*/ 8884 w 253834"/>
                <a:gd name="connsiteY8" fmla="*/ 100313 h 317448"/>
                <a:gd name="connsiteX9" fmla="*/ 133263 w 253834"/>
                <a:gd name="connsiteY9" fmla="*/ 0 h 317448"/>
                <a:gd name="connsiteX10" fmla="*/ 237335 w 253834"/>
                <a:gd name="connsiteY10" fmla="*/ 13967 h 317448"/>
                <a:gd name="connsiteX11" fmla="*/ 213222 w 253834"/>
                <a:gd name="connsiteY11" fmla="*/ 74917 h 317448"/>
                <a:gd name="connsiteX12" fmla="*/ 144686 w 253834"/>
                <a:gd name="connsiteY12" fmla="*/ 62219 h 317448"/>
                <a:gd name="connsiteX13" fmla="*/ 101534 w 253834"/>
                <a:gd name="connsiteY13" fmla="*/ 87615 h 317448"/>
                <a:gd name="connsiteX14" fmla="*/ 120572 w 253834"/>
                <a:gd name="connsiteY14" fmla="*/ 109202 h 317448"/>
                <a:gd name="connsiteX15" fmla="*/ 177684 w 253834"/>
                <a:gd name="connsiteY15" fmla="*/ 121900 h 317448"/>
                <a:gd name="connsiteX16" fmla="*/ 253835 w 253834"/>
                <a:gd name="connsiteY16" fmla="*/ 218404 h 31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834" h="317448">
                  <a:moveTo>
                    <a:pt x="253835" y="218404"/>
                  </a:moveTo>
                  <a:cubicBezTo>
                    <a:pt x="253835" y="283164"/>
                    <a:pt x="194184" y="318718"/>
                    <a:pt x="123109" y="318718"/>
                  </a:cubicBezTo>
                  <a:cubicBezTo>
                    <a:pt x="76150" y="318718"/>
                    <a:pt x="39344" y="311099"/>
                    <a:pt x="0" y="294591"/>
                  </a:cubicBezTo>
                  <a:lnTo>
                    <a:pt x="25383" y="233642"/>
                  </a:lnTo>
                  <a:cubicBezTo>
                    <a:pt x="49498" y="242530"/>
                    <a:pt x="82496" y="253959"/>
                    <a:pt x="110417" y="253959"/>
                  </a:cubicBezTo>
                  <a:cubicBezTo>
                    <a:pt x="131994" y="253959"/>
                    <a:pt x="162455" y="251419"/>
                    <a:pt x="162455" y="224753"/>
                  </a:cubicBezTo>
                  <a:cubicBezTo>
                    <a:pt x="162455" y="212055"/>
                    <a:pt x="154839" y="205706"/>
                    <a:pt x="140878" y="201897"/>
                  </a:cubicBezTo>
                  <a:cubicBezTo>
                    <a:pt x="123109" y="196818"/>
                    <a:pt x="96457" y="191738"/>
                    <a:pt x="78688" y="186659"/>
                  </a:cubicBezTo>
                  <a:cubicBezTo>
                    <a:pt x="40613" y="176501"/>
                    <a:pt x="8884" y="156184"/>
                    <a:pt x="8884" y="100313"/>
                  </a:cubicBezTo>
                  <a:cubicBezTo>
                    <a:pt x="8884" y="39363"/>
                    <a:pt x="60921" y="0"/>
                    <a:pt x="133263" y="0"/>
                  </a:cubicBezTo>
                  <a:cubicBezTo>
                    <a:pt x="180222" y="0"/>
                    <a:pt x="210683" y="6349"/>
                    <a:pt x="237335" y="13967"/>
                  </a:cubicBezTo>
                  <a:lnTo>
                    <a:pt x="213222" y="74917"/>
                  </a:lnTo>
                  <a:cubicBezTo>
                    <a:pt x="201799" y="69839"/>
                    <a:pt x="168801" y="62219"/>
                    <a:pt x="144686" y="62219"/>
                  </a:cubicBezTo>
                  <a:cubicBezTo>
                    <a:pt x="119303" y="62219"/>
                    <a:pt x="101534" y="72378"/>
                    <a:pt x="101534" y="87615"/>
                  </a:cubicBezTo>
                  <a:cubicBezTo>
                    <a:pt x="101534" y="95235"/>
                    <a:pt x="106611" y="105393"/>
                    <a:pt x="120572" y="109202"/>
                  </a:cubicBezTo>
                  <a:cubicBezTo>
                    <a:pt x="135801" y="114281"/>
                    <a:pt x="158647" y="118091"/>
                    <a:pt x="177684" y="121900"/>
                  </a:cubicBezTo>
                  <a:cubicBezTo>
                    <a:pt x="215760" y="133328"/>
                    <a:pt x="253835" y="156184"/>
                    <a:pt x="253835" y="218404"/>
                  </a:cubicBezTo>
                </a:path>
              </a:pathLst>
            </a:custGeom>
            <a:solidFill>
              <a:srgbClr val="FFFFFF"/>
            </a:solidFill>
            <a:ln w="12691" cap="flat">
              <a:noFill/>
              <a:prstDash val="solid"/>
              <a:miter/>
            </a:ln>
          </p:spPr>
          <p:txBody>
            <a:bodyPr rtlCol="0" anchor="ctr"/>
            <a:lstStyle/>
            <a:p>
              <a:endParaRPr lang="en-US" sz="1265"/>
            </a:p>
          </p:txBody>
        </p:sp>
        <p:sp>
          <p:nvSpPr>
            <p:cNvPr id="81" name="Freeform 80">
              <a:extLst>
                <a:ext uri="{FF2B5EF4-FFF2-40B4-BE49-F238E27FC236}">
                  <a16:creationId xmlns:a16="http://schemas.microsoft.com/office/drawing/2014/main" id="{1EEF8A3F-B876-8C46-8410-F2BF287D7F27}"/>
                </a:ext>
              </a:extLst>
            </p:cNvPr>
            <p:cNvSpPr/>
            <p:nvPr/>
          </p:nvSpPr>
          <p:spPr>
            <a:xfrm>
              <a:off x="16184502" y="7994619"/>
              <a:ext cx="266526" cy="304750"/>
            </a:xfrm>
            <a:custGeom>
              <a:avLst/>
              <a:gdLst>
                <a:gd name="connsiteX0" fmla="*/ 266526 w 266526"/>
                <a:gd name="connsiteY0" fmla="*/ 304750 h 304750"/>
                <a:gd name="connsiteX1" fmla="*/ 178955 w 266526"/>
                <a:gd name="connsiteY1" fmla="*/ 304750 h 304750"/>
                <a:gd name="connsiteX2" fmla="*/ 178955 w 266526"/>
                <a:gd name="connsiteY2" fmla="*/ 280625 h 304750"/>
                <a:gd name="connsiteX3" fmla="*/ 93919 w 266526"/>
                <a:gd name="connsiteY3" fmla="*/ 309830 h 304750"/>
                <a:gd name="connsiteX4" fmla="*/ 0 w 266526"/>
                <a:gd name="connsiteY4" fmla="*/ 227293 h 304750"/>
                <a:gd name="connsiteX5" fmla="*/ 175147 w 266526"/>
                <a:gd name="connsiteY5" fmla="*/ 113012 h 304750"/>
                <a:gd name="connsiteX6" fmla="*/ 175147 w 266526"/>
                <a:gd name="connsiteY6" fmla="*/ 105393 h 304750"/>
                <a:gd name="connsiteX7" fmla="*/ 121842 w 266526"/>
                <a:gd name="connsiteY7" fmla="*/ 63490 h 304750"/>
                <a:gd name="connsiteX8" fmla="*/ 35537 w 266526"/>
                <a:gd name="connsiteY8" fmla="*/ 91425 h 304750"/>
                <a:gd name="connsiteX9" fmla="*/ 12692 w 266526"/>
                <a:gd name="connsiteY9" fmla="*/ 36824 h 304750"/>
                <a:gd name="connsiteX10" fmla="*/ 147225 w 266526"/>
                <a:gd name="connsiteY10" fmla="*/ 0 h 304750"/>
                <a:gd name="connsiteX11" fmla="*/ 263989 w 266526"/>
                <a:gd name="connsiteY11" fmla="*/ 93965 h 304750"/>
                <a:gd name="connsiteX12" fmla="*/ 263989 w 266526"/>
                <a:gd name="connsiteY12" fmla="*/ 304750 h 304750"/>
                <a:gd name="connsiteX13" fmla="*/ 176415 w 266526"/>
                <a:gd name="connsiteY13" fmla="*/ 224754 h 304750"/>
                <a:gd name="connsiteX14" fmla="*/ 176415 w 266526"/>
                <a:gd name="connsiteY14" fmla="*/ 170153 h 304750"/>
                <a:gd name="connsiteX15" fmla="*/ 93919 w 266526"/>
                <a:gd name="connsiteY15" fmla="*/ 214595 h 304750"/>
                <a:gd name="connsiteX16" fmla="*/ 130726 w 266526"/>
                <a:gd name="connsiteY16" fmla="*/ 247610 h 304750"/>
                <a:gd name="connsiteX17" fmla="*/ 176415 w 266526"/>
                <a:gd name="connsiteY17" fmla="*/ 224754 h 3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526" h="304750">
                  <a:moveTo>
                    <a:pt x="266526" y="304750"/>
                  </a:moveTo>
                  <a:lnTo>
                    <a:pt x="178955" y="304750"/>
                  </a:lnTo>
                  <a:lnTo>
                    <a:pt x="178955" y="280625"/>
                  </a:lnTo>
                  <a:cubicBezTo>
                    <a:pt x="156109" y="300941"/>
                    <a:pt x="126917" y="309830"/>
                    <a:pt x="93919" y="309830"/>
                  </a:cubicBezTo>
                  <a:cubicBezTo>
                    <a:pt x="38075" y="309830"/>
                    <a:pt x="0" y="283165"/>
                    <a:pt x="0" y="227293"/>
                  </a:cubicBezTo>
                  <a:cubicBezTo>
                    <a:pt x="0" y="128250"/>
                    <a:pt x="98996" y="113012"/>
                    <a:pt x="175147" y="113012"/>
                  </a:cubicBezTo>
                  <a:lnTo>
                    <a:pt x="175147" y="105393"/>
                  </a:lnTo>
                  <a:cubicBezTo>
                    <a:pt x="175147" y="81267"/>
                    <a:pt x="166263" y="63490"/>
                    <a:pt x="121842" y="63490"/>
                  </a:cubicBezTo>
                  <a:cubicBezTo>
                    <a:pt x="92650" y="63490"/>
                    <a:pt x="58383" y="78727"/>
                    <a:pt x="35537" y="91425"/>
                  </a:cubicBezTo>
                  <a:lnTo>
                    <a:pt x="12692" y="36824"/>
                  </a:lnTo>
                  <a:cubicBezTo>
                    <a:pt x="52037" y="15238"/>
                    <a:pt x="101534" y="0"/>
                    <a:pt x="147225" y="0"/>
                  </a:cubicBezTo>
                  <a:cubicBezTo>
                    <a:pt x="218299" y="0"/>
                    <a:pt x="263989" y="34285"/>
                    <a:pt x="263989" y="93965"/>
                  </a:cubicBezTo>
                  <a:lnTo>
                    <a:pt x="263989" y="304750"/>
                  </a:lnTo>
                  <a:close/>
                  <a:moveTo>
                    <a:pt x="176415" y="224754"/>
                  </a:moveTo>
                  <a:lnTo>
                    <a:pt x="176415" y="170153"/>
                  </a:lnTo>
                  <a:cubicBezTo>
                    <a:pt x="133263" y="168883"/>
                    <a:pt x="93919" y="173962"/>
                    <a:pt x="93919" y="214595"/>
                  </a:cubicBezTo>
                  <a:cubicBezTo>
                    <a:pt x="93919" y="239991"/>
                    <a:pt x="115496" y="247610"/>
                    <a:pt x="130726" y="247610"/>
                  </a:cubicBezTo>
                  <a:cubicBezTo>
                    <a:pt x="151032" y="247610"/>
                    <a:pt x="164993" y="238722"/>
                    <a:pt x="176415" y="224754"/>
                  </a:cubicBezTo>
                </a:path>
              </a:pathLst>
            </a:custGeom>
            <a:solidFill>
              <a:srgbClr val="FFFFFF"/>
            </a:solidFill>
            <a:ln w="12691" cap="flat">
              <a:noFill/>
              <a:prstDash val="solid"/>
              <a:miter/>
            </a:ln>
          </p:spPr>
          <p:txBody>
            <a:bodyPr rtlCol="0" anchor="ctr"/>
            <a:lstStyle/>
            <a:p>
              <a:endParaRPr lang="en-US" sz="1265"/>
            </a:p>
          </p:txBody>
        </p:sp>
        <p:grpSp>
          <p:nvGrpSpPr>
            <p:cNvPr id="82" name="Graphic 1">
              <a:extLst>
                <a:ext uri="{FF2B5EF4-FFF2-40B4-BE49-F238E27FC236}">
                  <a16:creationId xmlns:a16="http://schemas.microsoft.com/office/drawing/2014/main" id="{A03B8939-36C5-7247-8D21-8211EBEAACAE}"/>
                </a:ext>
              </a:extLst>
            </p:cNvPr>
            <p:cNvGrpSpPr/>
            <p:nvPr/>
          </p:nvGrpSpPr>
          <p:grpSpPr>
            <a:xfrm>
              <a:off x="14973711" y="7993349"/>
              <a:ext cx="609203" cy="469824"/>
              <a:chOff x="14973711" y="7993349"/>
              <a:chExt cx="609203" cy="469824"/>
            </a:xfrm>
            <a:solidFill>
              <a:srgbClr val="FFFFFF"/>
            </a:solidFill>
          </p:grpSpPr>
          <p:sp>
            <p:nvSpPr>
              <p:cNvPr id="84" name="Freeform 83">
                <a:extLst>
                  <a:ext uri="{FF2B5EF4-FFF2-40B4-BE49-F238E27FC236}">
                    <a16:creationId xmlns:a16="http://schemas.microsoft.com/office/drawing/2014/main" id="{BE460284-AC43-2140-8A6D-02575F81F64B}"/>
                  </a:ext>
                </a:extLst>
              </p:cNvPr>
              <p:cNvSpPr/>
              <p:nvPr/>
            </p:nvSpPr>
            <p:spPr>
              <a:xfrm>
                <a:off x="15294811" y="7993349"/>
                <a:ext cx="291910" cy="304750"/>
              </a:xfrm>
              <a:custGeom>
                <a:avLst/>
                <a:gdLst>
                  <a:gd name="connsiteX0" fmla="*/ 295718 w 291909"/>
                  <a:gd name="connsiteY0" fmla="*/ 146026 h 304750"/>
                  <a:gd name="connsiteX1" fmla="*/ 294449 w 291909"/>
                  <a:gd name="connsiteY1" fmla="*/ 176502 h 304750"/>
                  <a:gd name="connsiteX2" fmla="*/ 96457 w 291909"/>
                  <a:gd name="connsiteY2" fmla="*/ 176502 h 304750"/>
                  <a:gd name="connsiteX3" fmla="*/ 182761 w 291909"/>
                  <a:gd name="connsiteY3" fmla="*/ 245070 h 304750"/>
                  <a:gd name="connsiteX4" fmla="*/ 258912 w 291909"/>
                  <a:gd name="connsiteY4" fmla="*/ 222214 h 304750"/>
                  <a:gd name="connsiteX5" fmla="*/ 283026 w 291909"/>
                  <a:gd name="connsiteY5" fmla="*/ 276815 h 304750"/>
                  <a:gd name="connsiteX6" fmla="*/ 149763 w 291909"/>
                  <a:gd name="connsiteY6" fmla="*/ 311099 h 304750"/>
                  <a:gd name="connsiteX7" fmla="*/ 0 w 291909"/>
                  <a:gd name="connsiteY7" fmla="*/ 156184 h 304750"/>
                  <a:gd name="connsiteX8" fmla="*/ 157378 w 291909"/>
                  <a:gd name="connsiteY8" fmla="*/ 0 h 304750"/>
                  <a:gd name="connsiteX9" fmla="*/ 295718 w 291909"/>
                  <a:gd name="connsiteY9" fmla="*/ 146026 h 304750"/>
                  <a:gd name="connsiteX10" fmla="*/ 200530 w 291909"/>
                  <a:gd name="connsiteY10" fmla="*/ 116821 h 304750"/>
                  <a:gd name="connsiteX11" fmla="*/ 153570 w 291909"/>
                  <a:gd name="connsiteY11" fmla="*/ 63490 h 304750"/>
                  <a:gd name="connsiteX12" fmla="*/ 97727 w 291909"/>
                  <a:gd name="connsiteY12" fmla="*/ 116821 h 304750"/>
                  <a:gd name="connsiteX13" fmla="*/ 200530 w 291909"/>
                  <a:gd name="connsiteY13" fmla="*/ 116821 h 3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909" h="304750">
                    <a:moveTo>
                      <a:pt x="295718" y="146026"/>
                    </a:moveTo>
                    <a:cubicBezTo>
                      <a:pt x="295718" y="156184"/>
                      <a:pt x="295718" y="166343"/>
                      <a:pt x="294449" y="176502"/>
                    </a:cubicBezTo>
                    <a:lnTo>
                      <a:pt x="96457" y="176502"/>
                    </a:lnTo>
                    <a:cubicBezTo>
                      <a:pt x="97727" y="219674"/>
                      <a:pt x="119303" y="245070"/>
                      <a:pt x="182761" y="245070"/>
                    </a:cubicBezTo>
                    <a:cubicBezTo>
                      <a:pt x="210683" y="245070"/>
                      <a:pt x="243682" y="232372"/>
                      <a:pt x="258912" y="222214"/>
                    </a:cubicBezTo>
                    <a:lnTo>
                      <a:pt x="283026" y="276815"/>
                    </a:lnTo>
                    <a:cubicBezTo>
                      <a:pt x="242412" y="298401"/>
                      <a:pt x="197991" y="311099"/>
                      <a:pt x="149763" y="311099"/>
                    </a:cubicBezTo>
                    <a:cubicBezTo>
                      <a:pt x="57113" y="311099"/>
                      <a:pt x="0" y="251419"/>
                      <a:pt x="0" y="156184"/>
                    </a:cubicBezTo>
                    <a:cubicBezTo>
                      <a:pt x="0" y="59680"/>
                      <a:pt x="76150" y="0"/>
                      <a:pt x="157378" y="0"/>
                    </a:cubicBezTo>
                    <a:cubicBezTo>
                      <a:pt x="258912" y="0"/>
                      <a:pt x="295718" y="59680"/>
                      <a:pt x="295718" y="146026"/>
                    </a:cubicBezTo>
                    <a:moveTo>
                      <a:pt x="200530" y="116821"/>
                    </a:moveTo>
                    <a:cubicBezTo>
                      <a:pt x="201799" y="83806"/>
                      <a:pt x="185299" y="63490"/>
                      <a:pt x="153570" y="63490"/>
                    </a:cubicBezTo>
                    <a:cubicBezTo>
                      <a:pt x="121840" y="63490"/>
                      <a:pt x="104073" y="86346"/>
                      <a:pt x="97727" y="116821"/>
                    </a:cubicBezTo>
                    <a:lnTo>
                      <a:pt x="200530" y="116821"/>
                    </a:lnTo>
                    <a:close/>
                  </a:path>
                </a:pathLst>
              </a:custGeom>
              <a:solidFill>
                <a:srgbClr val="FFFFFF"/>
              </a:solidFill>
              <a:ln w="12691"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09C0F19F-31B3-E344-8AD9-9271A71D148F}"/>
                  </a:ext>
                </a:extLst>
              </p:cNvPr>
              <p:cNvSpPr/>
              <p:nvPr/>
            </p:nvSpPr>
            <p:spPr>
              <a:xfrm>
                <a:off x="14973711" y="7993349"/>
                <a:ext cx="317293" cy="469824"/>
              </a:xfrm>
              <a:custGeom>
                <a:avLst/>
                <a:gdLst>
                  <a:gd name="connsiteX0" fmla="*/ 321100 w 317293"/>
                  <a:gd name="connsiteY0" fmla="*/ 342844 h 469823"/>
                  <a:gd name="connsiteX1" fmla="*/ 148493 w 317293"/>
                  <a:gd name="connsiteY1" fmla="*/ 471093 h 469823"/>
                  <a:gd name="connsiteX2" fmla="*/ 0 w 317293"/>
                  <a:gd name="connsiteY2" fmla="*/ 377129 h 469823"/>
                  <a:gd name="connsiteX3" fmla="*/ 48228 w 317293"/>
                  <a:gd name="connsiteY3" fmla="*/ 308560 h 469823"/>
                  <a:gd name="connsiteX4" fmla="*/ 21575 w 317293"/>
                  <a:gd name="connsiteY4" fmla="*/ 289513 h 469823"/>
                  <a:gd name="connsiteX5" fmla="*/ 6346 w 317293"/>
                  <a:gd name="connsiteY5" fmla="*/ 242530 h 469823"/>
                  <a:gd name="connsiteX6" fmla="*/ 63459 w 317293"/>
                  <a:gd name="connsiteY6" fmla="*/ 168882 h 469823"/>
                  <a:gd name="connsiteX7" fmla="*/ 22844 w 317293"/>
                  <a:gd name="connsiteY7" fmla="*/ 96504 h 469823"/>
                  <a:gd name="connsiteX8" fmla="*/ 161184 w 317293"/>
                  <a:gd name="connsiteY8" fmla="*/ 0 h 469823"/>
                  <a:gd name="connsiteX9" fmla="*/ 291910 w 317293"/>
                  <a:gd name="connsiteY9" fmla="*/ 93965 h 469823"/>
                  <a:gd name="connsiteX10" fmla="*/ 149762 w 317293"/>
                  <a:gd name="connsiteY10" fmla="*/ 196818 h 469823"/>
                  <a:gd name="connsiteX11" fmla="*/ 112955 w 317293"/>
                  <a:gd name="connsiteY11" fmla="*/ 193009 h 469823"/>
                  <a:gd name="connsiteX12" fmla="*/ 90111 w 317293"/>
                  <a:gd name="connsiteY12" fmla="*/ 218405 h 469823"/>
                  <a:gd name="connsiteX13" fmla="*/ 135801 w 317293"/>
                  <a:gd name="connsiteY13" fmla="*/ 245070 h 469823"/>
                  <a:gd name="connsiteX14" fmla="*/ 209414 w 317293"/>
                  <a:gd name="connsiteY14" fmla="*/ 245070 h 469823"/>
                  <a:gd name="connsiteX15" fmla="*/ 321100 w 317293"/>
                  <a:gd name="connsiteY15" fmla="*/ 342844 h 469823"/>
                  <a:gd name="connsiteX16" fmla="*/ 203068 w 317293"/>
                  <a:gd name="connsiteY16" fmla="*/ 99044 h 469823"/>
                  <a:gd name="connsiteX17" fmla="*/ 158647 w 317293"/>
                  <a:gd name="connsiteY17" fmla="*/ 53331 h 469823"/>
                  <a:gd name="connsiteX18" fmla="*/ 112955 w 317293"/>
                  <a:gd name="connsiteY18" fmla="*/ 99044 h 469823"/>
                  <a:gd name="connsiteX19" fmla="*/ 157376 w 317293"/>
                  <a:gd name="connsiteY19" fmla="*/ 144757 h 469823"/>
                  <a:gd name="connsiteX20" fmla="*/ 203068 w 317293"/>
                  <a:gd name="connsiteY20" fmla="*/ 99044 h 469823"/>
                  <a:gd name="connsiteX21" fmla="*/ 227181 w 317293"/>
                  <a:gd name="connsiteY21" fmla="*/ 355542 h 469823"/>
                  <a:gd name="connsiteX22" fmla="*/ 187837 w 317293"/>
                  <a:gd name="connsiteY22" fmla="*/ 322528 h 469823"/>
                  <a:gd name="connsiteX23" fmla="*/ 106609 w 317293"/>
                  <a:gd name="connsiteY23" fmla="*/ 322528 h 469823"/>
                  <a:gd name="connsiteX24" fmla="*/ 74880 w 317293"/>
                  <a:gd name="connsiteY24" fmla="*/ 365700 h 469823"/>
                  <a:gd name="connsiteX25" fmla="*/ 152301 w 317293"/>
                  <a:gd name="connsiteY25" fmla="*/ 410143 h 469823"/>
                  <a:gd name="connsiteX26" fmla="*/ 227181 w 317293"/>
                  <a:gd name="connsiteY26" fmla="*/ 355542 h 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7293" h="469823">
                    <a:moveTo>
                      <a:pt x="321100" y="342844"/>
                    </a:moveTo>
                    <a:cubicBezTo>
                      <a:pt x="321100" y="430460"/>
                      <a:pt x="234797" y="469824"/>
                      <a:pt x="148493" y="471093"/>
                    </a:cubicBezTo>
                    <a:cubicBezTo>
                      <a:pt x="73611" y="471093"/>
                      <a:pt x="0" y="449507"/>
                      <a:pt x="0" y="377129"/>
                    </a:cubicBezTo>
                    <a:cubicBezTo>
                      <a:pt x="0" y="342844"/>
                      <a:pt x="30459" y="319988"/>
                      <a:pt x="48228" y="308560"/>
                    </a:cubicBezTo>
                    <a:cubicBezTo>
                      <a:pt x="38075" y="302211"/>
                      <a:pt x="29190" y="298401"/>
                      <a:pt x="21575" y="289513"/>
                    </a:cubicBezTo>
                    <a:cubicBezTo>
                      <a:pt x="12692" y="280624"/>
                      <a:pt x="6346" y="266657"/>
                      <a:pt x="6346" y="242530"/>
                    </a:cubicBezTo>
                    <a:cubicBezTo>
                      <a:pt x="6346" y="213325"/>
                      <a:pt x="31729" y="186660"/>
                      <a:pt x="63459" y="168882"/>
                    </a:cubicBezTo>
                    <a:cubicBezTo>
                      <a:pt x="45690" y="159994"/>
                      <a:pt x="22844" y="144757"/>
                      <a:pt x="22844" y="96504"/>
                    </a:cubicBezTo>
                    <a:cubicBezTo>
                      <a:pt x="22844" y="33014"/>
                      <a:pt x="83765" y="0"/>
                      <a:pt x="161184" y="0"/>
                    </a:cubicBezTo>
                    <a:cubicBezTo>
                      <a:pt x="228451" y="0"/>
                      <a:pt x="291910" y="16507"/>
                      <a:pt x="291910" y="93965"/>
                    </a:cubicBezTo>
                    <a:cubicBezTo>
                      <a:pt x="291910" y="168882"/>
                      <a:pt x="220835" y="196818"/>
                      <a:pt x="149762" y="196818"/>
                    </a:cubicBezTo>
                    <a:cubicBezTo>
                      <a:pt x="135801" y="196818"/>
                      <a:pt x="124378" y="194278"/>
                      <a:pt x="112955" y="193009"/>
                    </a:cubicBezTo>
                    <a:cubicBezTo>
                      <a:pt x="105340" y="196818"/>
                      <a:pt x="90111" y="206976"/>
                      <a:pt x="90111" y="218405"/>
                    </a:cubicBezTo>
                    <a:cubicBezTo>
                      <a:pt x="90111" y="241261"/>
                      <a:pt x="121840" y="245070"/>
                      <a:pt x="135801" y="245070"/>
                    </a:cubicBezTo>
                    <a:lnTo>
                      <a:pt x="209414" y="245070"/>
                    </a:lnTo>
                    <a:cubicBezTo>
                      <a:pt x="279218" y="243800"/>
                      <a:pt x="321100" y="276815"/>
                      <a:pt x="321100" y="342844"/>
                    </a:cubicBezTo>
                    <a:moveTo>
                      <a:pt x="203068" y="99044"/>
                    </a:moveTo>
                    <a:cubicBezTo>
                      <a:pt x="203068" y="73648"/>
                      <a:pt x="189106" y="53331"/>
                      <a:pt x="158647" y="53331"/>
                    </a:cubicBezTo>
                    <a:cubicBezTo>
                      <a:pt x="130724" y="53331"/>
                      <a:pt x="112955" y="77457"/>
                      <a:pt x="112955" y="99044"/>
                    </a:cubicBezTo>
                    <a:cubicBezTo>
                      <a:pt x="112955" y="124440"/>
                      <a:pt x="128186" y="144757"/>
                      <a:pt x="157376" y="144757"/>
                    </a:cubicBezTo>
                    <a:cubicBezTo>
                      <a:pt x="187837" y="143487"/>
                      <a:pt x="203068" y="123170"/>
                      <a:pt x="203068" y="99044"/>
                    </a:cubicBezTo>
                    <a:moveTo>
                      <a:pt x="227181" y="355542"/>
                    </a:moveTo>
                    <a:cubicBezTo>
                      <a:pt x="227181" y="331416"/>
                      <a:pt x="208143" y="322528"/>
                      <a:pt x="187837" y="322528"/>
                    </a:cubicBezTo>
                    <a:lnTo>
                      <a:pt x="106609" y="322528"/>
                    </a:lnTo>
                    <a:cubicBezTo>
                      <a:pt x="93918" y="330146"/>
                      <a:pt x="74880" y="345384"/>
                      <a:pt x="74880" y="365700"/>
                    </a:cubicBezTo>
                    <a:cubicBezTo>
                      <a:pt x="74880" y="392366"/>
                      <a:pt x="110417" y="410143"/>
                      <a:pt x="152301" y="410143"/>
                    </a:cubicBezTo>
                    <a:cubicBezTo>
                      <a:pt x="195452" y="408874"/>
                      <a:pt x="227181" y="388556"/>
                      <a:pt x="227181" y="355542"/>
                    </a:cubicBezTo>
                  </a:path>
                </a:pathLst>
              </a:custGeom>
              <a:solidFill>
                <a:srgbClr val="FFFFFF"/>
              </a:solidFill>
              <a:ln w="12691" cap="flat">
                <a:noFill/>
                <a:prstDash val="solid"/>
                <a:miter/>
              </a:ln>
            </p:spPr>
            <p:txBody>
              <a:bodyPr rtlCol="0" anchor="ctr"/>
              <a:lstStyle/>
              <a:p>
                <a:endParaRPr lang="en-US" sz="1265"/>
              </a:p>
            </p:txBody>
          </p:sp>
        </p:grpSp>
        <p:sp>
          <p:nvSpPr>
            <p:cNvPr id="83" name="Freeform 82">
              <a:extLst>
                <a:ext uri="{FF2B5EF4-FFF2-40B4-BE49-F238E27FC236}">
                  <a16:creationId xmlns:a16="http://schemas.microsoft.com/office/drawing/2014/main" id="{69DDDE17-3991-DB4E-BEF0-0C7846D2969F}"/>
                </a:ext>
              </a:extLst>
            </p:cNvPr>
            <p:cNvSpPr/>
            <p:nvPr/>
          </p:nvSpPr>
          <p:spPr>
            <a:xfrm>
              <a:off x="16476412" y="8181278"/>
              <a:ext cx="114226" cy="114281"/>
            </a:xfrm>
            <a:custGeom>
              <a:avLst/>
              <a:gdLst>
                <a:gd name="connsiteX0" fmla="*/ 59652 w 114225"/>
                <a:gd name="connsiteY0" fmla="*/ 0 h 114281"/>
                <a:gd name="connsiteX1" fmla="*/ 0 w 114225"/>
                <a:gd name="connsiteY1" fmla="*/ 59680 h 114281"/>
                <a:gd name="connsiteX2" fmla="*/ 59652 w 114225"/>
                <a:gd name="connsiteY2" fmla="*/ 119361 h 114281"/>
                <a:gd name="connsiteX3" fmla="*/ 119303 w 114225"/>
                <a:gd name="connsiteY3" fmla="*/ 59680 h 114281"/>
                <a:gd name="connsiteX4" fmla="*/ 59652 w 114225"/>
                <a:gd name="connsiteY4" fmla="*/ 0 h 114281"/>
                <a:gd name="connsiteX5" fmla="*/ 59652 w 114225"/>
                <a:gd name="connsiteY5" fmla="*/ 107932 h 114281"/>
                <a:gd name="connsiteX6" fmla="*/ 13962 w 114225"/>
                <a:gd name="connsiteY6" fmla="*/ 59680 h 114281"/>
                <a:gd name="connsiteX7" fmla="*/ 59652 w 114225"/>
                <a:gd name="connsiteY7" fmla="*/ 11428 h 114281"/>
                <a:gd name="connsiteX8" fmla="*/ 105342 w 114225"/>
                <a:gd name="connsiteY8" fmla="*/ 59680 h 114281"/>
                <a:gd name="connsiteX9" fmla="*/ 59652 w 114225"/>
                <a:gd name="connsiteY9" fmla="*/ 107932 h 114281"/>
                <a:gd name="connsiteX10" fmla="*/ 87573 w 114225"/>
                <a:gd name="connsiteY10" fmla="*/ 44443 h 114281"/>
                <a:gd name="connsiteX11" fmla="*/ 60921 w 114225"/>
                <a:gd name="connsiteY11" fmla="*/ 25396 h 114281"/>
                <a:gd name="connsiteX12" fmla="*/ 35537 w 114225"/>
                <a:gd name="connsiteY12" fmla="*/ 25396 h 114281"/>
                <a:gd name="connsiteX13" fmla="*/ 35537 w 114225"/>
                <a:gd name="connsiteY13" fmla="*/ 91425 h 114281"/>
                <a:gd name="connsiteX14" fmla="*/ 49498 w 114225"/>
                <a:gd name="connsiteY14" fmla="*/ 91425 h 114281"/>
                <a:gd name="connsiteX15" fmla="*/ 49498 w 114225"/>
                <a:gd name="connsiteY15" fmla="*/ 63490 h 114281"/>
                <a:gd name="connsiteX16" fmla="*/ 55844 w 114225"/>
                <a:gd name="connsiteY16" fmla="*/ 63490 h 114281"/>
                <a:gd name="connsiteX17" fmla="*/ 72344 w 114225"/>
                <a:gd name="connsiteY17" fmla="*/ 91425 h 114281"/>
                <a:gd name="connsiteX18" fmla="*/ 86304 w 114225"/>
                <a:gd name="connsiteY18" fmla="*/ 91425 h 114281"/>
                <a:gd name="connsiteX19" fmla="*/ 68536 w 114225"/>
                <a:gd name="connsiteY19" fmla="*/ 62220 h 114281"/>
                <a:gd name="connsiteX20" fmla="*/ 87573 w 114225"/>
                <a:gd name="connsiteY20" fmla="*/ 44443 h 114281"/>
                <a:gd name="connsiteX21" fmla="*/ 50767 w 114225"/>
                <a:gd name="connsiteY21" fmla="*/ 53331 h 114281"/>
                <a:gd name="connsiteX22" fmla="*/ 50767 w 114225"/>
                <a:gd name="connsiteY22" fmla="*/ 36824 h 114281"/>
                <a:gd name="connsiteX23" fmla="*/ 62190 w 114225"/>
                <a:gd name="connsiteY23" fmla="*/ 36824 h 114281"/>
                <a:gd name="connsiteX24" fmla="*/ 73613 w 114225"/>
                <a:gd name="connsiteY24" fmla="*/ 44443 h 114281"/>
                <a:gd name="connsiteX25" fmla="*/ 64729 w 114225"/>
                <a:gd name="connsiteY25" fmla="*/ 53331 h 114281"/>
                <a:gd name="connsiteX26" fmla="*/ 50767 w 114225"/>
                <a:gd name="connsiteY26" fmla="*/ 53331 h 11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225" h="114281">
                  <a:moveTo>
                    <a:pt x="59652" y="0"/>
                  </a:moveTo>
                  <a:cubicBezTo>
                    <a:pt x="26654" y="0"/>
                    <a:pt x="0" y="26666"/>
                    <a:pt x="0" y="59680"/>
                  </a:cubicBezTo>
                  <a:cubicBezTo>
                    <a:pt x="0" y="92695"/>
                    <a:pt x="26654" y="119361"/>
                    <a:pt x="59652" y="119361"/>
                  </a:cubicBezTo>
                  <a:cubicBezTo>
                    <a:pt x="92650" y="119361"/>
                    <a:pt x="119303" y="92695"/>
                    <a:pt x="119303" y="59680"/>
                  </a:cubicBezTo>
                  <a:cubicBezTo>
                    <a:pt x="119303" y="26666"/>
                    <a:pt x="92650" y="0"/>
                    <a:pt x="59652" y="0"/>
                  </a:cubicBezTo>
                  <a:moveTo>
                    <a:pt x="59652" y="107932"/>
                  </a:moveTo>
                  <a:cubicBezTo>
                    <a:pt x="34269" y="107932"/>
                    <a:pt x="13962" y="88886"/>
                    <a:pt x="13962" y="59680"/>
                  </a:cubicBezTo>
                  <a:cubicBezTo>
                    <a:pt x="13962" y="30475"/>
                    <a:pt x="34269" y="11428"/>
                    <a:pt x="59652" y="11428"/>
                  </a:cubicBezTo>
                  <a:cubicBezTo>
                    <a:pt x="85036" y="11428"/>
                    <a:pt x="105342" y="30475"/>
                    <a:pt x="105342" y="59680"/>
                  </a:cubicBezTo>
                  <a:cubicBezTo>
                    <a:pt x="106611" y="87616"/>
                    <a:pt x="85036" y="107932"/>
                    <a:pt x="59652" y="107932"/>
                  </a:cubicBezTo>
                  <a:moveTo>
                    <a:pt x="87573" y="44443"/>
                  </a:moveTo>
                  <a:cubicBezTo>
                    <a:pt x="87573" y="34285"/>
                    <a:pt x="82496" y="25396"/>
                    <a:pt x="60921" y="25396"/>
                  </a:cubicBezTo>
                  <a:lnTo>
                    <a:pt x="35537" y="25396"/>
                  </a:lnTo>
                  <a:lnTo>
                    <a:pt x="35537" y="91425"/>
                  </a:lnTo>
                  <a:lnTo>
                    <a:pt x="49498" y="91425"/>
                  </a:lnTo>
                  <a:lnTo>
                    <a:pt x="49498" y="63490"/>
                  </a:lnTo>
                  <a:lnTo>
                    <a:pt x="55844" y="63490"/>
                  </a:lnTo>
                  <a:lnTo>
                    <a:pt x="72344" y="91425"/>
                  </a:lnTo>
                  <a:lnTo>
                    <a:pt x="86304" y="91425"/>
                  </a:lnTo>
                  <a:lnTo>
                    <a:pt x="68536" y="62220"/>
                  </a:lnTo>
                  <a:cubicBezTo>
                    <a:pt x="83767" y="62220"/>
                    <a:pt x="87573" y="54601"/>
                    <a:pt x="87573" y="44443"/>
                  </a:cubicBezTo>
                  <a:moveTo>
                    <a:pt x="50767" y="53331"/>
                  </a:moveTo>
                  <a:lnTo>
                    <a:pt x="50767" y="36824"/>
                  </a:lnTo>
                  <a:lnTo>
                    <a:pt x="62190" y="36824"/>
                  </a:lnTo>
                  <a:cubicBezTo>
                    <a:pt x="69805" y="36824"/>
                    <a:pt x="73613" y="40634"/>
                    <a:pt x="73613" y="44443"/>
                  </a:cubicBezTo>
                  <a:cubicBezTo>
                    <a:pt x="73613" y="50792"/>
                    <a:pt x="69805" y="53331"/>
                    <a:pt x="64729" y="53331"/>
                  </a:cubicBezTo>
                  <a:lnTo>
                    <a:pt x="50767" y="53331"/>
                  </a:lnTo>
                  <a:close/>
                </a:path>
              </a:pathLst>
            </a:custGeom>
            <a:solidFill>
              <a:srgbClr val="FFFFFF"/>
            </a:solidFill>
            <a:ln w="12691" cap="flat">
              <a:noFill/>
              <a:prstDash val="solid"/>
              <a:miter/>
            </a:ln>
          </p:spPr>
          <p:txBody>
            <a:bodyPr rtlCol="0" anchor="ctr"/>
            <a:lstStyle/>
            <a:p>
              <a:endParaRPr lang="en-US" sz="1265"/>
            </a:p>
          </p:txBody>
        </p:sp>
      </p:grpSp>
      <p:sp>
        <p:nvSpPr>
          <p:cNvPr id="113" name="Text Placeholder 112">
            <a:extLst>
              <a:ext uri="{FF2B5EF4-FFF2-40B4-BE49-F238E27FC236}">
                <a16:creationId xmlns:a16="http://schemas.microsoft.com/office/drawing/2014/main" id="{52065EBC-A799-1E46-8461-DC3D826917D4}"/>
              </a:ext>
            </a:extLst>
          </p:cNvPr>
          <p:cNvSpPr>
            <a:spLocks noGrp="1"/>
          </p:cNvSpPr>
          <p:nvPr>
            <p:ph type="body" sz="quarter" idx="10" hasCustomPrompt="1"/>
          </p:nvPr>
        </p:nvSpPr>
        <p:spPr>
          <a:xfrm>
            <a:off x="539870" y="2633187"/>
            <a:ext cx="4405767" cy="2000548"/>
          </a:xfrm>
          <a:prstGeom prst="rect">
            <a:avLst/>
          </a:prstGeom>
        </p:spPr>
        <p:txBody>
          <a:bodyPr>
            <a:spAutoFit/>
          </a:bodyPr>
          <a:lstStyle>
            <a:lvl1pPr marL="0" indent="0">
              <a:lnSpc>
                <a:spcPts val="4637"/>
              </a:lnSpc>
              <a:spcBef>
                <a:spcPts val="0"/>
              </a:spcBef>
              <a:buNone/>
              <a:defRPr sz="4217" b="1" spc="-133" baseline="0">
                <a:solidFill>
                  <a:srgbClr val="FFFFFF"/>
                </a:solidFill>
                <a:effectLst>
                  <a:outerShdw blurRad="292100" algn="tl" rotWithShape="0">
                    <a:prstClr val="black">
                      <a:alpha val="39000"/>
                    </a:prstClr>
                  </a:outerShdw>
                </a:effectLst>
              </a:defRPr>
            </a:lvl1pPr>
          </a:lstStyle>
          <a:p>
            <a:pPr lvl="0"/>
            <a:r>
              <a:rPr lang="en-GB"/>
              <a:t>PRESENTATION</a:t>
            </a:r>
          </a:p>
          <a:p>
            <a:pPr lvl="0"/>
            <a:r>
              <a:rPr lang="en-GB"/>
              <a:t>HEADING</a:t>
            </a:r>
          </a:p>
          <a:p>
            <a:pPr lvl="0"/>
            <a:r>
              <a:rPr lang="en-GB"/>
              <a:t>GOES HERE</a:t>
            </a:r>
            <a:endParaRPr lang="en-US"/>
          </a:p>
        </p:txBody>
      </p:sp>
      <p:sp>
        <p:nvSpPr>
          <p:cNvPr id="117" name="Text Placeholder 116">
            <a:extLst>
              <a:ext uri="{FF2B5EF4-FFF2-40B4-BE49-F238E27FC236}">
                <a16:creationId xmlns:a16="http://schemas.microsoft.com/office/drawing/2014/main" id="{C5C2C52E-CFBD-2246-99C2-17A0431ABB65}"/>
              </a:ext>
            </a:extLst>
          </p:cNvPr>
          <p:cNvSpPr>
            <a:spLocks noGrp="1"/>
          </p:cNvSpPr>
          <p:nvPr>
            <p:ph type="body" sz="quarter" idx="11" hasCustomPrompt="1"/>
          </p:nvPr>
        </p:nvSpPr>
        <p:spPr>
          <a:xfrm>
            <a:off x="551769" y="4621427"/>
            <a:ext cx="4393867" cy="285292"/>
          </a:xfrm>
          <a:prstGeom prst="rect">
            <a:avLst/>
          </a:prstGeom>
        </p:spPr>
        <p:txBody>
          <a:bodyPr>
            <a:spAutoFit/>
          </a:bodyPr>
          <a:lstStyle>
            <a:lvl1pPr marL="0" indent="0">
              <a:buNone/>
              <a:defRPr sz="1827" b="1" spc="0">
                <a:solidFill>
                  <a:srgbClr val="FFFFFF"/>
                </a:solidFill>
                <a:effectLst>
                  <a:outerShdw blurRad="292100" algn="tl" rotWithShape="0">
                    <a:prstClr val="black">
                      <a:alpha val="39000"/>
                    </a:prstClr>
                  </a:outerShdw>
                </a:effectLst>
              </a:defRPr>
            </a:lvl1pPr>
            <a:lvl2pPr marL="456907" indent="0">
              <a:buNone/>
              <a:defRPr/>
            </a:lvl2pPr>
            <a:lvl3pPr marL="913812" indent="0">
              <a:buNone/>
              <a:defRPr/>
            </a:lvl3pPr>
            <a:lvl4pPr marL="1370718" indent="0">
              <a:buNone/>
              <a:defRPr/>
            </a:lvl4pPr>
            <a:lvl5pPr marL="1827624" indent="0">
              <a:buNone/>
              <a:defRPr/>
            </a:lvl5pPr>
          </a:lstStyle>
          <a:p>
            <a:pPr lvl="0"/>
            <a:r>
              <a:rPr lang="en-GB"/>
              <a:t>Supporting Heading - </a:t>
            </a:r>
            <a:r>
              <a:rPr lang="en-GB" err="1"/>
              <a:t>XXpt</a:t>
            </a:r>
            <a:endParaRPr lang="en-US"/>
          </a:p>
        </p:txBody>
      </p:sp>
      <p:pic>
        <p:nvPicPr>
          <p:cNvPr id="5" name="Graphic 4">
            <a:extLst>
              <a:ext uri="{FF2B5EF4-FFF2-40B4-BE49-F238E27FC236}">
                <a16:creationId xmlns:a16="http://schemas.microsoft.com/office/drawing/2014/main" id="{5B89D3BD-5993-2F4C-994E-22408FF0367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83698" y="455797"/>
            <a:ext cx="2127475" cy="214840"/>
          </a:xfrm>
          <a:prstGeom prst="rect">
            <a:avLst/>
          </a:prstGeom>
        </p:spPr>
      </p:pic>
      <p:grpSp>
        <p:nvGrpSpPr>
          <p:cNvPr id="2" name="Graphic 2">
            <a:extLst>
              <a:ext uri="{FF2B5EF4-FFF2-40B4-BE49-F238E27FC236}">
                <a16:creationId xmlns:a16="http://schemas.microsoft.com/office/drawing/2014/main" id="{A473DE98-BEF4-5143-A550-F8810228CD67}"/>
              </a:ext>
            </a:extLst>
          </p:cNvPr>
          <p:cNvGrpSpPr/>
          <p:nvPr/>
        </p:nvGrpSpPr>
        <p:grpSpPr>
          <a:xfrm>
            <a:off x="9521659" y="2943835"/>
            <a:ext cx="847416" cy="974875"/>
            <a:chOff x="13548526" y="4186104"/>
            <a:chExt cx="1205803" cy="1386264"/>
          </a:xfrm>
        </p:grpSpPr>
        <p:sp>
          <p:nvSpPr>
            <p:cNvPr id="4" name="Freeform 3">
              <a:extLst>
                <a:ext uri="{FF2B5EF4-FFF2-40B4-BE49-F238E27FC236}">
                  <a16:creationId xmlns:a16="http://schemas.microsoft.com/office/drawing/2014/main" id="{D8BDF31E-0412-A340-A612-A0E9734C3289}"/>
                </a:ext>
              </a:extLst>
            </p:cNvPr>
            <p:cNvSpPr/>
            <p:nvPr/>
          </p:nvSpPr>
          <p:spPr>
            <a:xfrm>
              <a:off x="13548526" y="4186104"/>
              <a:ext cx="1205741" cy="1388165"/>
            </a:xfrm>
            <a:custGeom>
              <a:avLst/>
              <a:gdLst>
                <a:gd name="connsiteX0" fmla="*/ 602902 w 1205741"/>
                <a:gd name="connsiteY0" fmla="*/ 0 h 1388165"/>
                <a:gd name="connsiteX1" fmla="*/ 0 w 1205741"/>
                <a:gd name="connsiteY1" fmla="*/ 347057 h 1388165"/>
                <a:gd name="connsiteX2" fmla="*/ 0 w 1205741"/>
                <a:gd name="connsiteY2" fmla="*/ 1041109 h 1388165"/>
                <a:gd name="connsiteX3" fmla="*/ 602902 w 1205741"/>
                <a:gd name="connsiteY3" fmla="*/ 1388166 h 1388165"/>
                <a:gd name="connsiteX4" fmla="*/ 1196698 w 1205741"/>
                <a:gd name="connsiteY4" fmla="*/ 1046261 h 1388165"/>
                <a:gd name="connsiteX5" fmla="*/ 1205742 w 1205741"/>
                <a:gd name="connsiteY5" fmla="*/ 1041109 h 1388165"/>
                <a:gd name="connsiteX6" fmla="*/ 1205742 w 1205741"/>
                <a:gd name="connsiteY6" fmla="*/ 347057 h 1388165"/>
                <a:gd name="connsiteX7" fmla="*/ 1169813 w 1205741"/>
                <a:gd name="connsiteY7" fmla="*/ 685219 h 1388165"/>
                <a:gd name="connsiteX8" fmla="*/ 611884 w 1205741"/>
                <a:gd name="connsiteY8" fmla="*/ 685219 h 1388165"/>
                <a:gd name="connsiteX9" fmla="*/ 611884 w 1205741"/>
                <a:gd name="connsiteY9" fmla="*/ 46618 h 1388165"/>
                <a:gd name="connsiteX10" fmla="*/ 1169937 w 1205741"/>
                <a:gd name="connsiteY10" fmla="*/ 368035 h 1388165"/>
                <a:gd name="connsiteX11" fmla="*/ 593796 w 1205741"/>
                <a:gd name="connsiteY11" fmla="*/ 46495 h 1388165"/>
                <a:gd name="connsiteX12" fmla="*/ 593796 w 1205741"/>
                <a:gd name="connsiteY12" fmla="*/ 685035 h 1388165"/>
                <a:gd name="connsiteX13" fmla="*/ 433843 w 1205741"/>
                <a:gd name="connsiteY13" fmla="*/ 685035 h 1388165"/>
                <a:gd name="connsiteX14" fmla="*/ 433843 w 1205741"/>
                <a:gd name="connsiteY14" fmla="*/ 587874 h 1388165"/>
                <a:gd name="connsiteX15" fmla="*/ 464173 w 1205741"/>
                <a:gd name="connsiteY15" fmla="*/ 592352 h 1388165"/>
                <a:gd name="connsiteX16" fmla="*/ 498317 w 1205741"/>
                <a:gd name="connsiteY16" fmla="*/ 584010 h 1388165"/>
                <a:gd name="connsiteX17" fmla="*/ 535229 w 1205741"/>
                <a:gd name="connsiteY17" fmla="*/ 518745 h 1388165"/>
                <a:gd name="connsiteX18" fmla="*/ 535906 w 1205741"/>
                <a:gd name="connsiteY18" fmla="*/ 512120 h 1388165"/>
                <a:gd name="connsiteX19" fmla="*/ 529754 w 1205741"/>
                <a:gd name="connsiteY19" fmla="*/ 509483 h 1388165"/>
                <a:gd name="connsiteX20" fmla="*/ 454699 w 1205741"/>
                <a:gd name="connsiteY20" fmla="*/ 509483 h 1388165"/>
                <a:gd name="connsiteX21" fmla="*/ 434397 w 1205741"/>
                <a:gd name="connsiteY21" fmla="*/ 529357 h 1388165"/>
                <a:gd name="connsiteX22" fmla="*/ 434397 w 1205741"/>
                <a:gd name="connsiteY22" fmla="*/ 446978 h 1388165"/>
                <a:gd name="connsiteX23" fmla="*/ 464726 w 1205741"/>
                <a:gd name="connsiteY23" fmla="*/ 451456 h 1388165"/>
                <a:gd name="connsiteX24" fmla="*/ 498317 w 1205741"/>
                <a:gd name="connsiteY24" fmla="*/ 443114 h 1388165"/>
                <a:gd name="connsiteX25" fmla="*/ 535229 w 1205741"/>
                <a:gd name="connsiteY25" fmla="*/ 377849 h 1388165"/>
                <a:gd name="connsiteX26" fmla="*/ 535906 w 1205741"/>
                <a:gd name="connsiteY26" fmla="*/ 371163 h 1388165"/>
                <a:gd name="connsiteX27" fmla="*/ 529754 w 1205741"/>
                <a:gd name="connsiteY27" fmla="*/ 368587 h 1388165"/>
                <a:gd name="connsiteX28" fmla="*/ 454699 w 1205741"/>
                <a:gd name="connsiteY28" fmla="*/ 368587 h 1388165"/>
                <a:gd name="connsiteX29" fmla="*/ 434397 w 1205741"/>
                <a:gd name="connsiteY29" fmla="*/ 388461 h 1388165"/>
                <a:gd name="connsiteX30" fmla="*/ 434397 w 1205741"/>
                <a:gd name="connsiteY30" fmla="*/ 301911 h 1388165"/>
                <a:gd name="connsiteX31" fmla="*/ 463742 w 1205741"/>
                <a:gd name="connsiteY31" fmla="*/ 306082 h 1388165"/>
                <a:gd name="connsiteX32" fmla="*/ 497578 w 1205741"/>
                <a:gd name="connsiteY32" fmla="*/ 297740 h 1388165"/>
                <a:gd name="connsiteX33" fmla="*/ 534491 w 1205741"/>
                <a:gd name="connsiteY33" fmla="*/ 232537 h 1388165"/>
                <a:gd name="connsiteX34" fmla="*/ 535167 w 1205741"/>
                <a:gd name="connsiteY34" fmla="*/ 225851 h 1388165"/>
                <a:gd name="connsiteX35" fmla="*/ 529015 w 1205741"/>
                <a:gd name="connsiteY35" fmla="*/ 223213 h 1388165"/>
                <a:gd name="connsiteX36" fmla="*/ 453960 w 1205741"/>
                <a:gd name="connsiteY36" fmla="*/ 223213 h 1388165"/>
                <a:gd name="connsiteX37" fmla="*/ 417048 w 1205741"/>
                <a:gd name="connsiteY37" fmla="*/ 288417 h 1388165"/>
                <a:gd name="connsiteX38" fmla="*/ 416371 w 1205741"/>
                <a:gd name="connsiteY38" fmla="*/ 295103 h 1388165"/>
                <a:gd name="connsiteX39" fmla="*/ 417479 w 1205741"/>
                <a:gd name="connsiteY39" fmla="*/ 295532 h 1388165"/>
                <a:gd name="connsiteX40" fmla="*/ 415879 w 1205741"/>
                <a:gd name="connsiteY40" fmla="*/ 295532 h 1388165"/>
                <a:gd name="connsiteX41" fmla="*/ 415879 w 1205741"/>
                <a:gd name="connsiteY41" fmla="*/ 321172 h 1388165"/>
                <a:gd name="connsiteX42" fmla="*/ 395700 w 1205741"/>
                <a:gd name="connsiteY42" fmla="*/ 301359 h 1388165"/>
                <a:gd name="connsiteX43" fmla="*/ 320645 w 1205741"/>
                <a:gd name="connsiteY43" fmla="*/ 301359 h 1388165"/>
                <a:gd name="connsiteX44" fmla="*/ 314493 w 1205741"/>
                <a:gd name="connsiteY44" fmla="*/ 303874 h 1388165"/>
                <a:gd name="connsiteX45" fmla="*/ 315170 w 1205741"/>
                <a:gd name="connsiteY45" fmla="*/ 310560 h 1388165"/>
                <a:gd name="connsiteX46" fmla="*/ 351775 w 1205741"/>
                <a:gd name="connsiteY46" fmla="*/ 375763 h 1388165"/>
                <a:gd name="connsiteX47" fmla="*/ 385672 w 1205741"/>
                <a:gd name="connsiteY47" fmla="*/ 384106 h 1388165"/>
                <a:gd name="connsiteX48" fmla="*/ 416002 w 1205741"/>
                <a:gd name="connsiteY48" fmla="*/ 379689 h 1388165"/>
                <a:gd name="connsiteX49" fmla="*/ 416002 w 1205741"/>
                <a:gd name="connsiteY49" fmla="*/ 447162 h 1388165"/>
                <a:gd name="connsiteX50" fmla="*/ 395823 w 1205741"/>
                <a:gd name="connsiteY50" fmla="*/ 427288 h 1388165"/>
                <a:gd name="connsiteX51" fmla="*/ 320768 w 1205741"/>
                <a:gd name="connsiteY51" fmla="*/ 427288 h 1388165"/>
                <a:gd name="connsiteX52" fmla="*/ 314616 w 1205741"/>
                <a:gd name="connsiteY52" fmla="*/ 429926 h 1388165"/>
                <a:gd name="connsiteX53" fmla="*/ 315293 w 1205741"/>
                <a:gd name="connsiteY53" fmla="*/ 436550 h 1388165"/>
                <a:gd name="connsiteX54" fmla="*/ 351898 w 1205741"/>
                <a:gd name="connsiteY54" fmla="*/ 501815 h 1388165"/>
                <a:gd name="connsiteX55" fmla="*/ 385795 w 1205741"/>
                <a:gd name="connsiteY55" fmla="*/ 510157 h 1388165"/>
                <a:gd name="connsiteX56" fmla="*/ 416002 w 1205741"/>
                <a:gd name="connsiteY56" fmla="*/ 505680 h 1388165"/>
                <a:gd name="connsiteX57" fmla="*/ 416002 w 1205741"/>
                <a:gd name="connsiteY57" fmla="*/ 684790 h 1388165"/>
                <a:gd name="connsiteX58" fmla="*/ 222212 w 1205741"/>
                <a:gd name="connsiteY58" fmla="*/ 684790 h 1388165"/>
                <a:gd name="connsiteX59" fmla="*/ 222212 w 1205741"/>
                <a:gd name="connsiteY59" fmla="*/ 570454 h 1388165"/>
                <a:gd name="connsiteX60" fmla="*/ 252542 w 1205741"/>
                <a:gd name="connsiteY60" fmla="*/ 574870 h 1388165"/>
                <a:gd name="connsiteX61" fmla="*/ 286378 w 1205741"/>
                <a:gd name="connsiteY61" fmla="*/ 566528 h 1388165"/>
                <a:gd name="connsiteX62" fmla="*/ 323291 w 1205741"/>
                <a:gd name="connsiteY62" fmla="*/ 501263 h 1388165"/>
                <a:gd name="connsiteX63" fmla="*/ 324029 w 1205741"/>
                <a:gd name="connsiteY63" fmla="*/ 494639 h 1388165"/>
                <a:gd name="connsiteX64" fmla="*/ 317877 w 1205741"/>
                <a:gd name="connsiteY64" fmla="*/ 492001 h 1388165"/>
                <a:gd name="connsiteX65" fmla="*/ 242822 w 1205741"/>
                <a:gd name="connsiteY65" fmla="*/ 492001 h 1388165"/>
                <a:gd name="connsiteX66" fmla="*/ 222520 w 1205741"/>
                <a:gd name="connsiteY66" fmla="*/ 511875 h 1388165"/>
                <a:gd name="connsiteX67" fmla="*/ 222520 w 1205741"/>
                <a:gd name="connsiteY67" fmla="*/ 490161 h 1388165"/>
                <a:gd name="connsiteX68" fmla="*/ 221536 w 1205741"/>
                <a:gd name="connsiteY68" fmla="*/ 490161 h 1388165"/>
                <a:gd name="connsiteX69" fmla="*/ 222335 w 1205741"/>
                <a:gd name="connsiteY69" fmla="*/ 489731 h 1388165"/>
                <a:gd name="connsiteX70" fmla="*/ 221474 w 1205741"/>
                <a:gd name="connsiteY70" fmla="*/ 483107 h 1388165"/>
                <a:gd name="connsiteX71" fmla="*/ 184869 w 1205741"/>
                <a:gd name="connsiteY71" fmla="*/ 417842 h 1388165"/>
                <a:gd name="connsiteX72" fmla="*/ 109814 w 1205741"/>
                <a:gd name="connsiteY72" fmla="*/ 417535 h 1388165"/>
                <a:gd name="connsiteX73" fmla="*/ 103662 w 1205741"/>
                <a:gd name="connsiteY73" fmla="*/ 420173 h 1388165"/>
                <a:gd name="connsiteX74" fmla="*/ 104523 w 1205741"/>
                <a:gd name="connsiteY74" fmla="*/ 426982 h 1388165"/>
                <a:gd name="connsiteX75" fmla="*/ 141128 w 1205741"/>
                <a:gd name="connsiteY75" fmla="*/ 492246 h 1388165"/>
                <a:gd name="connsiteX76" fmla="*/ 174964 w 1205741"/>
                <a:gd name="connsiteY76" fmla="*/ 500589 h 1388165"/>
                <a:gd name="connsiteX77" fmla="*/ 204494 w 1205741"/>
                <a:gd name="connsiteY77" fmla="*/ 496295 h 1388165"/>
                <a:gd name="connsiteX78" fmla="*/ 204494 w 1205741"/>
                <a:gd name="connsiteY78" fmla="*/ 578735 h 1388165"/>
                <a:gd name="connsiteX79" fmla="*/ 184254 w 1205741"/>
                <a:gd name="connsiteY79" fmla="*/ 558861 h 1388165"/>
                <a:gd name="connsiteX80" fmla="*/ 109261 w 1205741"/>
                <a:gd name="connsiteY80" fmla="*/ 558861 h 1388165"/>
                <a:gd name="connsiteX81" fmla="*/ 103108 w 1205741"/>
                <a:gd name="connsiteY81" fmla="*/ 561498 h 1388165"/>
                <a:gd name="connsiteX82" fmla="*/ 103785 w 1205741"/>
                <a:gd name="connsiteY82" fmla="*/ 568123 h 1388165"/>
                <a:gd name="connsiteX83" fmla="*/ 140390 w 1205741"/>
                <a:gd name="connsiteY83" fmla="*/ 633388 h 1388165"/>
                <a:gd name="connsiteX84" fmla="*/ 174226 w 1205741"/>
                <a:gd name="connsiteY84" fmla="*/ 641730 h 1388165"/>
                <a:gd name="connsiteX85" fmla="*/ 204617 w 1205741"/>
                <a:gd name="connsiteY85" fmla="*/ 637252 h 1388165"/>
                <a:gd name="connsiteX86" fmla="*/ 204617 w 1205741"/>
                <a:gd name="connsiteY86" fmla="*/ 684913 h 1388165"/>
                <a:gd name="connsiteX87" fmla="*/ 35928 w 1205741"/>
                <a:gd name="connsiteY87" fmla="*/ 684913 h 1388165"/>
                <a:gd name="connsiteX88" fmla="*/ 35928 w 1205741"/>
                <a:gd name="connsiteY88" fmla="*/ 368035 h 1388165"/>
                <a:gd name="connsiteX89" fmla="*/ 436796 w 1205741"/>
                <a:gd name="connsiteY89" fmla="*/ 570454 h 1388165"/>
                <a:gd name="connsiteX90" fmla="*/ 436796 w 1205741"/>
                <a:gd name="connsiteY90" fmla="*/ 570454 h 1388165"/>
                <a:gd name="connsiteX91" fmla="*/ 463373 w 1205741"/>
                <a:gd name="connsiteY91" fmla="*/ 525554 h 1388165"/>
                <a:gd name="connsiteX92" fmla="*/ 515604 w 1205741"/>
                <a:gd name="connsiteY92" fmla="*/ 524081 h 1388165"/>
                <a:gd name="connsiteX93" fmla="*/ 489027 w 1205741"/>
                <a:gd name="connsiteY93" fmla="*/ 568920 h 1388165"/>
                <a:gd name="connsiteX94" fmla="*/ 436796 w 1205741"/>
                <a:gd name="connsiteY94" fmla="*/ 570454 h 1388165"/>
                <a:gd name="connsiteX95" fmla="*/ 436796 w 1205741"/>
                <a:gd name="connsiteY95" fmla="*/ 429374 h 1388165"/>
                <a:gd name="connsiteX96" fmla="*/ 463496 w 1205741"/>
                <a:gd name="connsiteY96" fmla="*/ 384535 h 1388165"/>
                <a:gd name="connsiteX97" fmla="*/ 515850 w 1205741"/>
                <a:gd name="connsiteY97" fmla="*/ 383001 h 1388165"/>
                <a:gd name="connsiteX98" fmla="*/ 489150 w 1205741"/>
                <a:gd name="connsiteY98" fmla="*/ 427840 h 1388165"/>
                <a:gd name="connsiteX99" fmla="*/ 436796 w 1205741"/>
                <a:gd name="connsiteY99" fmla="*/ 429374 h 1388165"/>
                <a:gd name="connsiteX100" fmla="*/ 435750 w 1205741"/>
                <a:gd name="connsiteY100" fmla="*/ 284000 h 1388165"/>
                <a:gd name="connsiteX101" fmla="*/ 462389 w 1205741"/>
                <a:gd name="connsiteY101" fmla="*/ 239161 h 1388165"/>
                <a:gd name="connsiteX102" fmla="*/ 514743 w 1205741"/>
                <a:gd name="connsiteY102" fmla="*/ 237628 h 1388165"/>
                <a:gd name="connsiteX103" fmla="*/ 487981 w 1205741"/>
                <a:gd name="connsiteY103" fmla="*/ 282467 h 1388165"/>
                <a:gd name="connsiteX104" fmla="*/ 435750 w 1205741"/>
                <a:gd name="connsiteY104" fmla="*/ 284000 h 1388165"/>
                <a:gd name="connsiteX105" fmla="*/ 413234 w 1205741"/>
                <a:gd name="connsiteY105" fmla="*/ 362330 h 1388165"/>
                <a:gd name="connsiteX106" fmla="*/ 360880 w 1205741"/>
                <a:gd name="connsiteY106" fmla="*/ 360797 h 1388165"/>
                <a:gd name="connsiteX107" fmla="*/ 334303 w 1205741"/>
                <a:gd name="connsiteY107" fmla="*/ 315958 h 1388165"/>
                <a:gd name="connsiteX108" fmla="*/ 386472 w 1205741"/>
                <a:gd name="connsiteY108" fmla="*/ 317491 h 1388165"/>
                <a:gd name="connsiteX109" fmla="*/ 413234 w 1205741"/>
                <a:gd name="connsiteY109" fmla="*/ 362330 h 1388165"/>
                <a:gd name="connsiteX110" fmla="*/ 413234 w 1205741"/>
                <a:gd name="connsiteY110" fmla="*/ 488198 h 1388165"/>
                <a:gd name="connsiteX111" fmla="*/ 361003 w 1205741"/>
                <a:gd name="connsiteY111" fmla="*/ 486665 h 1388165"/>
                <a:gd name="connsiteX112" fmla="*/ 334426 w 1205741"/>
                <a:gd name="connsiteY112" fmla="*/ 441826 h 1388165"/>
                <a:gd name="connsiteX113" fmla="*/ 386595 w 1205741"/>
                <a:gd name="connsiteY113" fmla="*/ 443359 h 1388165"/>
                <a:gd name="connsiteX114" fmla="*/ 413234 w 1205741"/>
                <a:gd name="connsiteY114" fmla="*/ 488198 h 1388165"/>
                <a:gd name="connsiteX115" fmla="*/ 224981 w 1205741"/>
                <a:gd name="connsiteY115" fmla="*/ 552788 h 1388165"/>
                <a:gd name="connsiteX116" fmla="*/ 251742 w 1205741"/>
                <a:gd name="connsiteY116" fmla="*/ 507949 h 1388165"/>
                <a:gd name="connsiteX117" fmla="*/ 303912 w 1205741"/>
                <a:gd name="connsiteY117" fmla="*/ 506416 h 1388165"/>
                <a:gd name="connsiteX118" fmla="*/ 277335 w 1205741"/>
                <a:gd name="connsiteY118" fmla="*/ 551255 h 1388165"/>
                <a:gd name="connsiteX119" fmla="*/ 224981 w 1205741"/>
                <a:gd name="connsiteY119" fmla="*/ 552788 h 1388165"/>
                <a:gd name="connsiteX120" fmla="*/ 202280 w 1205741"/>
                <a:gd name="connsiteY120" fmla="*/ 478752 h 1388165"/>
                <a:gd name="connsiteX121" fmla="*/ 149926 w 1205741"/>
                <a:gd name="connsiteY121" fmla="*/ 477280 h 1388165"/>
                <a:gd name="connsiteX122" fmla="*/ 123349 w 1205741"/>
                <a:gd name="connsiteY122" fmla="*/ 432257 h 1388165"/>
                <a:gd name="connsiteX123" fmla="*/ 175703 w 1205741"/>
                <a:gd name="connsiteY123" fmla="*/ 433790 h 1388165"/>
                <a:gd name="connsiteX124" fmla="*/ 202280 w 1205741"/>
                <a:gd name="connsiteY124" fmla="*/ 478752 h 1388165"/>
                <a:gd name="connsiteX125" fmla="*/ 201480 w 1205741"/>
                <a:gd name="connsiteY125" fmla="*/ 619832 h 1388165"/>
                <a:gd name="connsiteX126" fmla="*/ 149249 w 1205741"/>
                <a:gd name="connsiteY126" fmla="*/ 618360 h 1388165"/>
                <a:gd name="connsiteX127" fmla="*/ 122672 w 1205741"/>
                <a:gd name="connsiteY127" fmla="*/ 573337 h 1388165"/>
                <a:gd name="connsiteX128" fmla="*/ 175026 w 1205741"/>
                <a:gd name="connsiteY128" fmla="*/ 574870 h 1388165"/>
                <a:gd name="connsiteX129" fmla="*/ 201480 w 1205741"/>
                <a:gd name="connsiteY129" fmla="*/ 619832 h 1388165"/>
                <a:gd name="connsiteX130" fmla="*/ 35928 w 1205741"/>
                <a:gd name="connsiteY130" fmla="*/ 703130 h 1388165"/>
                <a:gd name="connsiteX131" fmla="*/ 593796 w 1205741"/>
                <a:gd name="connsiteY131" fmla="*/ 703130 h 1388165"/>
                <a:gd name="connsiteX132" fmla="*/ 593796 w 1205741"/>
                <a:gd name="connsiteY132" fmla="*/ 1341670 h 1388165"/>
                <a:gd name="connsiteX133" fmla="*/ 35928 w 1205741"/>
                <a:gd name="connsiteY133" fmla="*/ 1020438 h 1388165"/>
                <a:gd name="connsiteX134" fmla="*/ 611884 w 1205741"/>
                <a:gd name="connsiteY134" fmla="*/ 1341670 h 1388165"/>
                <a:gd name="connsiteX135" fmla="*/ 611884 w 1205741"/>
                <a:gd name="connsiteY135" fmla="*/ 703130 h 1388165"/>
                <a:gd name="connsiteX136" fmla="*/ 1169937 w 1205741"/>
                <a:gd name="connsiteY136" fmla="*/ 703130 h 1388165"/>
                <a:gd name="connsiteX137" fmla="*/ 1169937 w 1205741"/>
                <a:gd name="connsiteY137" fmla="*/ 1020438 h 13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05741" h="1388165">
                  <a:moveTo>
                    <a:pt x="602902" y="0"/>
                  </a:moveTo>
                  <a:lnTo>
                    <a:pt x="0" y="347057"/>
                  </a:lnTo>
                  <a:lnTo>
                    <a:pt x="0" y="1041109"/>
                  </a:lnTo>
                  <a:lnTo>
                    <a:pt x="602902" y="1388166"/>
                  </a:lnTo>
                  <a:lnTo>
                    <a:pt x="1196698" y="1046261"/>
                  </a:lnTo>
                  <a:lnTo>
                    <a:pt x="1205742" y="1041109"/>
                  </a:lnTo>
                  <a:lnTo>
                    <a:pt x="1205742" y="347057"/>
                  </a:lnTo>
                  <a:close/>
                  <a:moveTo>
                    <a:pt x="1169813" y="685219"/>
                  </a:moveTo>
                  <a:lnTo>
                    <a:pt x="611884" y="685219"/>
                  </a:lnTo>
                  <a:lnTo>
                    <a:pt x="611884" y="46618"/>
                  </a:lnTo>
                  <a:lnTo>
                    <a:pt x="1169937" y="368035"/>
                  </a:lnTo>
                  <a:close/>
                  <a:moveTo>
                    <a:pt x="593796" y="46495"/>
                  </a:moveTo>
                  <a:lnTo>
                    <a:pt x="593796" y="685035"/>
                  </a:lnTo>
                  <a:lnTo>
                    <a:pt x="433843" y="685035"/>
                  </a:lnTo>
                  <a:lnTo>
                    <a:pt x="433843" y="587874"/>
                  </a:lnTo>
                  <a:cubicBezTo>
                    <a:pt x="443714" y="590677"/>
                    <a:pt x="453910" y="592183"/>
                    <a:pt x="464173" y="592352"/>
                  </a:cubicBezTo>
                  <a:cubicBezTo>
                    <a:pt x="476097" y="592657"/>
                    <a:pt x="487885" y="589777"/>
                    <a:pt x="498317" y="584010"/>
                  </a:cubicBezTo>
                  <a:cubicBezTo>
                    <a:pt x="529077" y="565976"/>
                    <a:pt x="534614" y="520708"/>
                    <a:pt x="535229" y="518745"/>
                  </a:cubicBezTo>
                  <a:lnTo>
                    <a:pt x="535906" y="512120"/>
                  </a:lnTo>
                  <a:lnTo>
                    <a:pt x="529754" y="509483"/>
                  </a:lnTo>
                  <a:cubicBezTo>
                    <a:pt x="527969" y="508747"/>
                    <a:pt x="485643" y="491694"/>
                    <a:pt x="454699" y="509483"/>
                  </a:cubicBezTo>
                  <a:cubicBezTo>
                    <a:pt x="446512" y="514492"/>
                    <a:pt x="439571" y="521287"/>
                    <a:pt x="434397" y="529357"/>
                  </a:cubicBezTo>
                  <a:lnTo>
                    <a:pt x="434397" y="446978"/>
                  </a:lnTo>
                  <a:cubicBezTo>
                    <a:pt x="444274" y="449752"/>
                    <a:pt x="454467" y="451257"/>
                    <a:pt x="464726" y="451456"/>
                  </a:cubicBezTo>
                  <a:cubicBezTo>
                    <a:pt x="476463" y="451663"/>
                    <a:pt x="488048" y="448786"/>
                    <a:pt x="498317" y="443114"/>
                  </a:cubicBezTo>
                  <a:cubicBezTo>
                    <a:pt x="529077" y="424712"/>
                    <a:pt x="534614" y="379812"/>
                    <a:pt x="535229" y="377849"/>
                  </a:cubicBezTo>
                  <a:lnTo>
                    <a:pt x="535906" y="371163"/>
                  </a:lnTo>
                  <a:lnTo>
                    <a:pt x="529754" y="368587"/>
                  </a:lnTo>
                  <a:cubicBezTo>
                    <a:pt x="527969" y="367851"/>
                    <a:pt x="485643" y="350798"/>
                    <a:pt x="454699" y="368587"/>
                  </a:cubicBezTo>
                  <a:cubicBezTo>
                    <a:pt x="446512" y="373596"/>
                    <a:pt x="439571" y="380391"/>
                    <a:pt x="434397" y="388461"/>
                  </a:cubicBezTo>
                  <a:lnTo>
                    <a:pt x="434397" y="301911"/>
                  </a:lnTo>
                  <a:cubicBezTo>
                    <a:pt x="443959" y="304546"/>
                    <a:pt x="453822" y="305947"/>
                    <a:pt x="463742" y="306082"/>
                  </a:cubicBezTo>
                  <a:cubicBezTo>
                    <a:pt x="475568" y="306386"/>
                    <a:pt x="487258" y="303505"/>
                    <a:pt x="497578" y="297740"/>
                  </a:cubicBezTo>
                  <a:cubicBezTo>
                    <a:pt x="528339" y="279706"/>
                    <a:pt x="533937" y="234438"/>
                    <a:pt x="534491" y="232537"/>
                  </a:cubicBezTo>
                  <a:lnTo>
                    <a:pt x="535167" y="225851"/>
                  </a:lnTo>
                  <a:lnTo>
                    <a:pt x="529015" y="223213"/>
                  </a:lnTo>
                  <a:cubicBezTo>
                    <a:pt x="527231" y="222538"/>
                    <a:pt x="484905" y="205425"/>
                    <a:pt x="453960" y="223213"/>
                  </a:cubicBezTo>
                  <a:cubicBezTo>
                    <a:pt x="423015" y="241001"/>
                    <a:pt x="417663" y="286515"/>
                    <a:pt x="417048" y="288417"/>
                  </a:cubicBezTo>
                  <a:lnTo>
                    <a:pt x="416371" y="295103"/>
                  </a:lnTo>
                  <a:lnTo>
                    <a:pt x="417479" y="295532"/>
                  </a:lnTo>
                  <a:lnTo>
                    <a:pt x="415879" y="295532"/>
                  </a:lnTo>
                  <a:lnTo>
                    <a:pt x="415879" y="321172"/>
                  </a:lnTo>
                  <a:cubicBezTo>
                    <a:pt x="410717" y="313152"/>
                    <a:pt x="403823" y="306382"/>
                    <a:pt x="395700" y="301359"/>
                  </a:cubicBezTo>
                  <a:cubicBezTo>
                    <a:pt x="364940" y="282957"/>
                    <a:pt x="322429" y="300255"/>
                    <a:pt x="320645" y="301359"/>
                  </a:cubicBezTo>
                  <a:lnTo>
                    <a:pt x="314493" y="303874"/>
                  </a:lnTo>
                  <a:lnTo>
                    <a:pt x="315170" y="310560"/>
                  </a:lnTo>
                  <a:cubicBezTo>
                    <a:pt x="315170" y="312339"/>
                    <a:pt x="320891" y="357607"/>
                    <a:pt x="351775" y="375763"/>
                  </a:cubicBezTo>
                  <a:cubicBezTo>
                    <a:pt x="362126" y="381507"/>
                    <a:pt x="373829" y="384388"/>
                    <a:pt x="385672" y="384106"/>
                  </a:cubicBezTo>
                  <a:cubicBezTo>
                    <a:pt x="395932" y="383957"/>
                    <a:pt x="406129" y="382473"/>
                    <a:pt x="416002" y="379689"/>
                  </a:cubicBezTo>
                  <a:lnTo>
                    <a:pt x="416002" y="447162"/>
                  </a:lnTo>
                  <a:cubicBezTo>
                    <a:pt x="410842" y="439124"/>
                    <a:pt x="403948" y="432334"/>
                    <a:pt x="395823" y="427288"/>
                  </a:cubicBezTo>
                  <a:cubicBezTo>
                    <a:pt x="365063" y="408887"/>
                    <a:pt x="322552" y="426184"/>
                    <a:pt x="320768" y="427288"/>
                  </a:cubicBezTo>
                  <a:lnTo>
                    <a:pt x="314616" y="429926"/>
                  </a:lnTo>
                  <a:lnTo>
                    <a:pt x="315293" y="436550"/>
                  </a:lnTo>
                  <a:cubicBezTo>
                    <a:pt x="315293" y="438391"/>
                    <a:pt x="321014" y="483598"/>
                    <a:pt x="351898" y="501815"/>
                  </a:cubicBezTo>
                  <a:cubicBezTo>
                    <a:pt x="362249" y="507559"/>
                    <a:pt x="373952" y="510440"/>
                    <a:pt x="385795" y="510157"/>
                  </a:cubicBezTo>
                  <a:cubicBezTo>
                    <a:pt x="396016" y="509967"/>
                    <a:pt x="406169" y="508462"/>
                    <a:pt x="416002" y="505680"/>
                  </a:cubicBezTo>
                  <a:lnTo>
                    <a:pt x="416002" y="684790"/>
                  </a:lnTo>
                  <a:lnTo>
                    <a:pt x="222212" y="684790"/>
                  </a:lnTo>
                  <a:lnTo>
                    <a:pt x="222212" y="570454"/>
                  </a:lnTo>
                  <a:cubicBezTo>
                    <a:pt x="232086" y="573237"/>
                    <a:pt x="242282" y="574722"/>
                    <a:pt x="252542" y="574870"/>
                  </a:cubicBezTo>
                  <a:cubicBezTo>
                    <a:pt x="264368" y="575174"/>
                    <a:pt x="276058" y="572293"/>
                    <a:pt x="286378" y="566528"/>
                  </a:cubicBezTo>
                  <a:cubicBezTo>
                    <a:pt x="317139" y="548126"/>
                    <a:pt x="322737" y="503226"/>
                    <a:pt x="323291" y="501263"/>
                  </a:cubicBezTo>
                  <a:lnTo>
                    <a:pt x="324029" y="494639"/>
                  </a:lnTo>
                  <a:lnTo>
                    <a:pt x="317877" y="492001"/>
                  </a:lnTo>
                  <a:cubicBezTo>
                    <a:pt x="316031" y="491326"/>
                    <a:pt x="273705" y="474213"/>
                    <a:pt x="242822" y="492001"/>
                  </a:cubicBezTo>
                  <a:cubicBezTo>
                    <a:pt x="234635" y="497011"/>
                    <a:pt x="227694" y="503806"/>
                    <a:pt x="222520" y="511875"/>
                  </a:cubicBezTo>
                  <a:lnTo>
                    <a:pt x="222520" y="490161"/>
                  </a:lnTo>
                  <a:lnTo>
                    <a:pt x="221536" y="490161"/>
                  </a:lnTo>
                  <a:lnTo>
                    <a:pt x="222335" y="489731"/>
                  </a:lnTo>
                  <a:lnTo>
                    <a:pt x="221474" y="483107"/>
                  </a:lnTo>
                  <a:cubicBezTo>
                    <a:pt x="221474" y="481267"/>
                    <a:pt x="215753" y="435998"/>
                    <a:pt x="184869" y="417842"/>
                  </a:cubicBezTo>
                  <a:cubicBezTo>
                    <a:pt x="153986" y="399686"/>
                    <a:pt x="111598" y="416738"/>
                    <a:pt x="109814" y="417535"/>
                  </a:cubicBezTo>
                  <a:lnTo>
                    <a:pt x="103662" y="420173"/>
                  </a:lnTo>
                  <a:lnTo>
                    <a:pt x="104523" y="426982"/>
                  </a:lnTo>
                  <a:cubicBezTo>
                    <a:pt x="104523" y="428944"/>
                    <a:pt x="110245" y="474029"/>
                    <a:pt x="141128" y="492246"/>
                  </a:cubicBezTo>
                  <a:cubicBezTo>
                    <a:pt x="151457" y="497991"/>
                    <a:pt x="163141" y="500871"/>
                    <a:pt x="174964" y="500589"/>
                  </a:cubicBezTo>
                  <a:cubicBezTo>
                    <a:pt x="184949" y="500395"/>
                    <a:pt x="194870" y="498952"/>
                    <a:pt x="204494" y="496295"/>
                  </a:cubicBezTo>
                  <a:lnTo>
                    <a:pt x="204494" y="578735"/>
                  </a:lnTo>
                  <a:cubicBezTo>
                    <a:pt x="199328" y="570680"/>
                    <a:pt x="192410" y="563888"/>
                    <a:pt x="184254" y="558861"/>
                  </a:cubicBezTo>
                  <a:cubicBezTo>
                    <a:pt x="153494" y="540459"/>
                    <a:pt x="111045" y="557757"/>
                    <a:pt x="109261" y="558861"/>
                  </a:cubicBezTo>
                  <a:lnTo>
                    <a:pt x="103108" y="561498"/>
                  </a:lnTo>
                  <a:lnTo>
                    <a:pt x="103785" y="568123"/>
                  </a:lnTo>
                  <a:cubicBezTo>
                    <a:pt x="104093" y="569963"/>
                    <a:pt x="109507" y="615231"/>
                    <a:pt x="140390" y="633388"/>
                  </a:cubicBezTo>
                  <a:cubicBezTo>
                    <a:pt x="150719" y="639135"/>
                    <a:pt x="162403" y="642012"/>
                    <a:pt x="174226" y="641730"/>
                  </a:cubicBezTo>
                  <a:cubicBezTo>
                    <a:pt x="184509" y="641564"/>
                    <a:pt x="194726" y="640061"/>
                    <a:pt x="204617" y="637252"/>
                  </a:cubicBezTo>
                  <a:lnTo>
                    <a:pt x="204617" y="684913"/>
                  </a:lnTo>
                  <a:lnTo>
                    <a:pt x="35928" y="684913"/>
                  </a:lnTo>
                  <a:lnTo>
                    <a:pt x="35928" y="368035"/>
                  </a:lnTo>
                  <a:close/>
                  <a:moveTo>
                    <a:pt x="436796" y="570454"/>
                  </a:moveTo>
                  <a:lnTo>
                    <a:pt x="436796" y="570454"/>
                  </a:lnTo>
                  <a:cubicBezTo>
                    <a:pt x="439318" y="558738"/>
                    <a:pt x="446393" y="535552"/>
                    <a:pt x="463373" y="525554"/>
                  </a:cubicBezTo>
                  <a:cubicBezTo>
                    <a:pt x="480353" y="515555"/>
                    <a:pt x="504223" y="520585"/>
                    <a:pt x="515604" y="524081"/>
                  </a:cubicBezTo>
                  <a:cubicBezTo>
                    <a:pt x="513082" y="535736"/>
                    <a:pt x="506007" y="558922"/>
                    <a:pt x="489027" y="568920"/>
                  </a:cubicBezTo>
                  <a:cubicBezTo>
                    <a:pt x="472047" y="578919"/>
                    <a:pt x="448239" y="573889"/>
                    <a:pt x="436796" y="570454"/>
                  </a:cubicBezTo>
                  <a:moveTo>
                    <a:pt x="436796" y="429374"/>
                  </a:moveTo>
                  <a:cubicBezTo>
                    <a:pt x="439749" y="416002"/>
                    <a:pt x="447501" y="393920"/>
                    <a:pt x="463496" y="384535"/>
                  </a:cubicBezTo>
                  <a:cubicBezTo>
                    <a:pt x="480660" y="374537"/>
                    <a:pt x="504346" y="379628"/>
                    <a:pt x="515850" y="383001"/>
                  </a:cubicBezTo>
                  <a:cubicBezTo>
                    <a:pt x="512958" y="396312"/>
                    <a:pt x="505145" y="418517"/>
                    <a:pt x="489150" y="427840"/>
                  </a:cubicBezTo>
                  <a:cubicBezTo>
                    <a:pt x="472170" y="437839"/>
                    <a:pt x="448362" y="432686"/>
                    <a:pt x="436796" y="429374"/>
                  </a:cubicBezTo>
                  <a:moveTo>
                    <a:pt x="435750" y="284000"/>
                  </a:moveTo>
                  <a:cubicBezTo>
                    <a:pt x="438272" y="272346"/>
                    <a:pt x="445409" y="249159"/>
                    <a:pt x="462389" y="239161"/>
                  </a:cubicBezTo>
                  <a:cubicBezTo>
                    <a:pt x="479368" y="229163"/>
                    <a:pt x="503300" y="234315"/>
                    <a:pt x="514743" y="237628"/>
                  </a:cubicBezTo>
                  <a:cubicBezTo>
                    <a:pt x="511790" y="251000"/>
                    <a:pt x="503976" y="273082"/>
                    <a:pt x="487981" y="282467"/>
                  </a:cubicBezTo>
                  <a:cubicBezTo>
                    <a:pt x="471001" y="292465"/>
                    <a:pt x="447316" y="287374"/>
                    <a:pt x="435750" y="284000"/>
                  </a:cubicBezTo>
                  <a:moveTo>
                    <a:pt x="413234" y="362330"/>
                  </a:moveTo>
                  <a:cubicBezTo>
                    <a:pt x="401668" y="365765"/>
                    <a:pt x="377982" y="370795"/>
                    <a:pt x="360880" y="360797"/>
                  </a:cubicBezTo>
                  <a:cubicBezTo>
                    <a:pt x="343777" y="350798"/>
                    <a:pt x="336764" y="327612"/>
                    <a:pt x="334303" y="315958"/>
                  </a:cubicBezTo>
                  <a:cubicBezTo>
                    <a:pt x="345684" y="312461"/>
                    <a:pt x="369493" y="307493"/>
                    <a:pt x="386472" y="317491"/>
                  </a:cubicBezTo>
                  <a:cubicBezTo>
                    <a:pt x="403452" y="327490"/>
                    <a:pt x="410588" y="350676"/>
                    <a:pt x="413234" y="362330"/>
                  </a:cubicBezTo>
                  <a:moveTo>
                    <a:pt x="413234" y="488198"/>
                  </a:moveTo>
                  <a:cubicBezTo>
                    <a:pt x="401791" y="491694"/>
                    <a:pt x="377982" y="496663"/>
                    <a:pt x="361003" y="486665"/>
                  </a:cubicBezTo>
                  <a:cubicBezTo>
                    <a:pt x="344023" y="476666"/>
                    <a:pt x="336887" y="453541"/>
                    <a:pt x="334426" y="441826"/>
                  </a:cubicBezTo>
                  <a:cubicBezTo>
                    <a:pt x="345807" y="438391"/>
                    <a:pt x="369616" y="433361"/>
                    <a:pt x="386595" y="443359"/>
                  </a:cubicBezTo>
                  <a:cubicBezTo>
                    <a:pt x="403575" y="453357"/>
                    <a:pt x="410711" y="476544"/>
                    <a:pt x="413234" y="488198"/>
                  </a:cubicBezTo>
                  <a:moveTo>
                    <a:pt x="224981" y="552788"/>
                  </a:moveTo>
                  <a:cubicBezTo>
                    <a:pt x="227626" y="541072"/>
                    <a:pt x="234578" y="517948"/>
                    <a:pt x="251742" y="507949"/>
                  </a:cubicBezTo>
                  <a:cubicBezTo>
                    <a:pt x="268906" y="497951"/>
                    <a:pt x="292530" y="502919"/>
                    <a:pt x="303912" y="506416"/>
                  </a:cubicBezTo>
                  <a:cubicBezTo>
                    <a:pt x="301451" y="518070"/>
                    <a:pt x="294314" y="541256"/>
                    <a:pt x="277335" y="551255"/>
                  </a:cubicBezTo>
                  <a:cubicBezTo>
                    <a:pt x="260355" y="561253"/>
                    <a:pt x="236547" y="556223"/>
                    <a:pt x="224981" y="552788"/>
                  </a:cubicBezTo>
                  <a:moveTo>
                    <a:pt x="202280" y="478752"/>
                  </a:moveTo>
                  <a:cubicBezTo>
                    <a:pt x="189237" y="482800"/>
                    <a:pt x="165982" y="486665"/>
                    <a:pt x="149926" y="477280"/>
                  </a:cubicBezTo>
                  <a:cubicBezTo>
                    <a:pt x="132823" y="467281"/>
                    <a:pt x="125871" y="443911"/>
                    <a:pt x="123349" y="432257"/>
                  </a:cubicBezTo>
                  <a:cubicBezTo>
                    <a:pt x="136453" y="428392"/>
                    <a:pt x="159707" y="424528"/>
                    <a:pt x="175703" y="433790"/>
                  </a:cubicBezTo>
                  <a:cubicBezTo>
                    <a:pt x="192682" y="443911"/>
                    <a:pt x="199757" y="467097"/>
                    <a:pt x="202280" y="478752"/>
                  </a:cubicBezTo>
                  <a:moveTo>
                    <a:pt x="201480" y="619832"/>
                  </a:moveTo>
                  <a:cubicBezTo>
                    <a:pt x="190037" y="623328"/>
                    <a:pt x="166229" y="628297"/>
                    <a:pt x="149249" y="618360"/>
                  </a:cubicBezTo>
                  <a:cubicBezTo>
                    <a:pt x="132269" y="608423"/>
                    <a:pt x="125133" y="584991"/>
                    <a:pt x="122672" y="573337"/>
                  </a:cubicBezTo>
                  <a:cubicBezTo>
                    <a:pt x="135714" y="569350"/>
                    <a:pt x="158969" y="565424"/>
                    <a:pt x="175026" y="574870"/>
                  </a:cubicBezTo>
                  <a:cubicBezTo>
                    <a:pt x="191083" y="584316"/>
                    <a:pt x="198958" y="608177"/>
                    <a:pt x="201480" y="619832"/>
                  </a:cubicBezTo>
                  <a:moveTo>
                    <a:pt x="35928" y="703130"/>
                  </a:moveTo>
                  <a:lnTo>
                    <a:pt x="593796" y="703130"/>
                  </a:lnTo>
                  <a:lnTo>
                    <a:pt x="593796" y="1341670"/>
                  </a:lnTo>
                  <a:lnTo>
                    <a:pt x="35928" y="1020438"/>
                  </a:lnTo>
                  <a:close/>
                  <a:moveTo>
                    <a:pt x="611884" y="1341670"/>
                  </a:moveTo>
                  <a:lnTo>
                    <a:pt x="611884" y="703130"/>
                  </a:lnTo>
                  <a:lnTo>
                    <a:pt x="1169937" y="703130"/>
                  </a:lnTo>
                  <a:lnTo>
                    <a:pt x="1169937" y="1020438"/>
                  </a:lnTo>
                  <a:close/>
                </a:path>
              </a:pathLst>
            </a:custGeom>
            <a:solidFill>
              <a:srgbClr val="FFFFFF"/>
            </a:solidFill>
            <a:ln w="6123" cap="flat">
              <a:noFill/>
              <a:prstDash val="solid"/>
              <a:miter/>
            </a:ln>
          </p:spPr>
          <p:txBody>
            <a:bodyPr rtlCol="0" anchor="ctr"/>
            <a:lstStyle/>
            <a:p>
              <a:endParaRPr lang="en-US" sz="1265"/>
            </a:p>
          </p:txBody>
        </p:sp>
        <p:sp>
          <p:nvSpPr>
            <p:cNvPr id="6" name="Freeform 5">
              <a:extLst>
                <a:ext uri="{FF2B5EF4-FFF2-40B4-BE49-F238E27FC236}">
                  <a16:creationId xmlns:a16="http://schemas.microsoft.com/office/drawing/2014/main" id="{07785591-F120-AE4C-BA5D-4384C1E73FFA}"/>
                </a:ext>
              </a:extLst>
            </p:cNvPr>
            <p:cNvSpPr/>
            <p:nvPr/>
          </p:nvSpPr>
          <p:spPr>
            <a:xfrm>
              <a:off x="14305822" y="4523154"/>
              <a:ext cx="206588" cy="105879"/>
            </a:xfrm>
            <a:custGeom>
              <a:avLst/>
              <a:gdLst>
                <a:gd name="connsiteX0" fmla="*/ 53852 w 206588"/>
                <a:gd name="connsiteY0" fmla="*/ 82448 h 105879"/>
                <a:gd name="connsiteX1" fmla="*/ 16078 w 206588"/>
                <a:gd name="connsiteY1" fmla="*/ 34849 h 105879"/>
                <a:gd name="connsiteX2" fmla="*/ 3436 w 206588"/>
                <a:gd name="connsiteY2" fmla="*/ 33346 h 105879"/>
                <a:gd name="connsiteX3" fmla="*/ 1929 w 206588"/>
                <a:gd name="connsiteY3" fmla="*/ 45951 h 105879"/>
                <a:gd name="connsiteX4" fmla="*/ 49238 w 206588"/>
                <a:gd name="connsiteY4" fmla="*/ 105880 h 105879"/>
                <a:gd name="connsiteX5" fmla="*/ 202424 w 206588"/>
                <a:gd name="connsiteY5" fmla="*/ 16509 h 105879"/>
                <a:gd name="connsiteX6" fmla="*/ 205500 w 206588"/>
                <a:gd name="connsiteY6" fmla="*/ 4731 h 105879"/>
                <a:gd name="connsiteX7" fmla="*/ 193245 w 206588"/>
                <a:gd name="connsiteY7" fmla="*/ 1086 h 105879"/>
                <a:gd name="connsiteX8" fmla="*/ 193196 w 206588"/>
                <a:gd name="connsiteY8" fmla="*/ 1112 h 10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588" h="105879">
                  <a:moveTo>
                    <a:pt x="53852" y="82448"/>
                  </a:moveTo>
                  <a:lnTo>
                    <a:pt x="16078" y="34849"/>
                  </a:lnTo>
                  <a:cubicBezTo>
                    <a:pt x="13002" y="30953"/>
                    <a:pt x="7342" y="30280"/>
                    <a:pt x="3436" y="33346"/>
                  </a:cubicBezTo>
                  <a:cubicBezTo>
                    <a:pt x="-471" y="36412"/>
                    <a:pt x="-1147" y="42056"/>
                    <a:pt x="1929" y="45951"/>
                  </a:cubicBezTo>
                  <a:lnTo>
                    <a:pt x="49238" y="105880"/>
                  </a:lnTo>
                  <a:lnTo>
                    <a:pt x="202424" y="16509"/>
                  </a:lnTo>
                  <a:cubicBezTo>
                    <a:pt x="206405" y="14006"/>
                    <a:pt x="207752" y="8852"/>
                    <a:pt x="205500" y="4731"/>
                  </a:cubicBezTo>
                  <a:cubicBezTo>
                    <a:pt x="203125" y="351"/>
                    <a:pt x="197638" y="-1282"/>
                    <a:pt x="193245" y="1086"/>
                  </a:cubicBezTo>
                  <a:cubicBezTo>
                    <a:pt x="193227" y="1095"/>
                    <a:pt x="193215" y="1104"/>
                    <a:pt x="193196" y="1112"/>
                  </a:cubicBezTo>
                  <a:close/>
                </a:path>
              </a:pathLst>
            </a:custGeom>
            <a:solidFill>
              <a:srgbClr val="FFFFFF"/>
            </a:solidFill>
            <a:ln w="6123" cap="flat">
              <a:noFill/>
              <a:prstDash val="solid"/>
              <a:miter/>
            </a:ln>
          </p:spPr>
          <p:txBody>
            <a:bodyPr rtlCol="0" anchor="ctr"/>
            <a:lstStyle/>
            <a:p>
              <a:endParaRPr lang="en-US" sz="1265"/>
            </a:p>
          </p:txBody>
        </p:sp>
        <p:sp>
          <p:nvSpPr>
            <p:cNvPr id="7" name="Freeform 6">
              <a:extLst>
                <a:ext uri="{FF2B5EF4-FFF2-40B4-BE49-F238E27FC236}">
                  <a16:creationId xmlns:a16="http://schemas.microsoft.com/office/drawing/2014/main" id="{C6D45FF6-47A0-8846-BBCC-0EE47C36DE33}"/>
                </a:ext>
              </a:extLst>
            </p:cNvPr>
            <p:cNvSpPr/>
            <p:nvPr/>
          </p:nvSpPr>
          <p:spPr>
            <a:xfrm>
              <a:off x="14239342" y="4500278"/>
              <a:ext cx="351069" cy="340804"/>
            </a:xfrm>
            <a:custGeom>
              <a:avLst/>
              <a:gdLst>
                <a:gd name="connsiteX0" fmla="*/ 182 w 351069"/>
                <a:gd name="connsiteY0" fmla="*/ 75083 h 340804"/>
                <a:gd name="connsiteX1" fmla="*/ 10764 w 351069"/>
                <a:gd name="connsiteY1" fmla="*/ 93485 h 340804"/>
                <a:gd name="connsiteX2" fmla="*/ 21038 w 351069"/>
                <a:gd name="connsiteY2" fmla="*/ 101153 h 340804"/>
                <a:gd name="connsiteX3" fmla="*/ 21592 w 351069"/>
                <a:gd name="connsiteY3" fmla="*/ 101521 h 340804"/>
                <a:gd name="connsiteX4" fmla="*/ 51367 w 351069"/>
                <a:gd name="connsiteY4" fmla="*/ 154824 h 340804"/>
                <a:gd name="connsiteX5" fmla="*/ 51367 w 351069"/>
                <a:gd name="connsiteY5" fmla="*/ 155254 h 340804"/>
                <a:gd name="connsiteX6" fmla="*/ 49276 w 351069"/>
                <a:gd name="connsiteY6" fmla="*/ 211931 h 340804"/>
                <a:gd name="connsiteX7" fmla="*/ 52536 w 351069"/>
                <a:gd name="connsiteY7" fmla="*/ 269958 h 340804"/>
                <a:gd name="connsiteX8" fmla="*/ 52536 w 351069"/>
                <a:gd name="connsiteY8" fmla="*/ 270755 h 340804"/>
                <a:gd name="connsiteX9" fmla="*/ 98492 w 351069"/>
                <a:gd name="connsiteY9" fmla="*/ 332094 h 340804"/>
                <a:gd name="connsiteX10" fmla="*/ 135405 w 351069"/>
                <a:gd name="connsiteY10" fmla="*/ 340804 h 340804"/>
                <a:gd name="connsiteX11" fmla="*/ 171333 w 351069"/>
                <a:gd name="connsiteY11" fmla="*/ 332217 h 340804"/>
                <a:gd name="connsiteX12" fmla="*/ 176500 w 351069"/>
                <a:gd name="connsiteY12" fmla="*/ 329457 h 340804"/>
                <a:gd name="connsiteX13" fmla="*/ 268904 w 351069"/>
                <a:gd name="connsiteY13" fmla="*/ 274681 h 340804"/>
                <a:gd name="connsiteX14" fmla="*/ 306370 w 351069"/>
                <a:gd name="connsiteY14" fmla="*/ 252476 h 340804"/>
                <a:gd name="connsiteX15" fmla="*/ 318674 w 351069"/>
                <a:gd name="connsiteY15" fmla="*/ 204693 h 340804"/>
                <a:gd name="connsiteX16" fmla="*/ 305201 w 351069"/>
                <a:gd name="connsiteY16" fmla="*/ 192425 h 340804"/>
                <a:gd name="connsiteX17" fmla="*/ 306124 w 351069"/>
                <a:gd name="connsiteY17" fmla="*/ 159486 h 340804"/>
                <a:gd name="connsiteX18" fmla="*/ 303356 w 351069"/>
                <a:gd name="connsiteY18" fmla="*/ 154763 h 340804"/>
                <a:gd name="connsiteX19" fmla="*/ 291052 w 351069"/>
                <a:gd name="connsiteY19" fmla="*/ 143109 h 340804"/>
                <a:gd name="connsiteX20" fmla="*/ 292590 w 351069"/>
                <a:gd name="connsiteY20" fmla="*/ 107593 h 340804"/>
                <a:gd name="connsiteX21" fmla="*/ 291482 w 351069"/>
                <a:gd name="connsiteY21" fmla="*/ 105630 h 340804"/>
                <a:gd name="connsiteX22" fmla="*/ 280901 w 351069"/>
                <a:gd name="connsiteY22" fmla="*/ 94651 h 340804"/>
                <a:gd name="connsiteX23" fmla="*/ 334485 w 351069"/>
                <a:gd name="connsiteY23" fmla="*/ 63000 h 340804"/>
                <a:gd name="connsiteX24" fmla="*/ 346266 w 351069"/>
                <a:gd name="connsiteY24" fmla="*/ 16535 h 340804"/>
                <a:gd name="connsiteX25" fmla="*/ 299664 w 351069"/>
                <a:gd name="connsiteY25" fmla="*/ 4789 h 340804"/>
                <a:gd name="connsiteX26" fmla="*/ 296951 w 351069"/>
                <a:gd name="connsiteY26" fmla="*/ 17162 h 340804"/>
                <a:gd name="connsiteX27" fmla="*/ 308708 w 351069"/>
                <a:gd name="connsiteY27" fmla="*/ 20246 h 340804"/>
                <a:gd name="connsiteX28" fmla="*/ 330603 w 351069"/>
                <a:gd name="connsiteY28" fmla="*/ 25553 h 340804"/>
                <a:gd name="connsiteX29" fmla="*/ 330732 w 351069"/>
                <a:gd name="connsiteY29" fmla="*/ 25767 h 340804"/>
                <a:gd name="connsiteX30" fmla="*/ 325177 w 351069"/>
                <a:gd name="connsiteY30" fmla="*/ 47272 h 340804"/>
                <a:gd name="connsiteX31" fmla="*/ 325134 w 351069"/>
                <a:gd name="connsiteY31" fmla="*/ 47297 h 340804"/>
                <a:gd name="connsiteX32" fmla="*/ 234268 w 351069"/>
                <a:gd name="connsiteY32" fmla="*/ 101030 h 340804"/>
                <a:gd name="connsiteX33" fmla="*/ 189235 w 351069"/>
                <a:gd name="connsiteY33" fmla="*/ 127467 h 340804"/>
                <a:gd name="connsiteX34" fmla="*/ 185968 w 351069"/>
                <a:gd name="connsiteY34" fmla="*/ 139616 h 340804"/>
                <a:gd name="connsiteX35" fmla="*/ 186036 w 351069"/>
                <a:gd name="connsiteY35" fmla="*/ 139735 h 340804"/>
                <a:gd name="connsiteX36" fmla="*/ 198340 w 351069"/>
                <a:gd name="connsiteY36" fmla="*/ 142924 h 340804"/>
                <a:gd name="connsiteX37" fmla="*/ 203754 w 351069"/>
                <a:gd name="connsiteY37" fmla="*/ 139735 h 340804"/>
                <a:gd name="connsiteX38" fmla="*/ 204861 w 351069"/>
                <a:gd name="connsiteY38" fmla="*/ 139183 h 340804"/>
                <a:gd name="connsiteX39" fmla="*/ 256662 w 351069"/>
                <a:gd name="connsiteY39" fmla="*/ 108513 h 340804"/>
                <a:gd name="connsiteX40" fmla="*/ 275918 w 351069"/>
                <a:gd name="connsiteY40" fmla="*/ 114647 h 340804"/>
                <a:gd name="connsiteX41" fmla="*/ 277025 w 351069"/>
                <a:gd name="connsiteY41" fmla="*/ 116610 h 340804"/>
                <a:gd name="connsiteX42" fmla="*/ 271857 w 351069"/>
                <a:gd name="connsiteY42" fmla="*/ 136607 h 340804"/>
                <a:gd name="connsiteX43" fmla="*/ 211567 w 351069"/>
                <a:gd name="connsiteY43" fmla="*/ 172122 h 340804"/>
                <a:gd name="connsiteX44" fmla="*/ 210460 w 351069"/>
                <a:gd name="connsiteY44" fmla="*/ 172797 h 340804"/>
                <a:gd name="connsiteX45" fmla="*/ 208060 w 351069"/>
                <a:gd name="connsiteY45" fmla="*/ 184206 h 340804"/>
                <a:gd name="connsiteX46" fmla="*/ 220364 w 351069"/>
                <a:gd name="connsiteY46" fmla="*/ 187825 h 340804"/>
                <a:gd name="connsiteX47" fmla="*/ 268904 w 351069"/>
                <a:gd name="connsiteY47" fmla="*/ 158750 h 340804"/>
                <a:gd name="connsiteX48" fmla="*/ 287231 w 351069"/>
                <a:gd name="connsiteY48" fmla="*/ 163260 h 340804"/>
                <a:gd name="connsiteX49" fmla="*/ 287360 w 351069"/>
                <a:gd name="connsiteY49" fmla="*/ 163473 h 340804"/>
                <a:gd name="connsiteX50" fmla="*/ 290190 w 351069"/>
                <a:gd name="connsiteY50" fmla="*/ 168196 h 340804"/>
                <a:gd name="connsiteX51" fmla="*/ 285724 w 351069"/>
                <a:gd name="connsiteY51" fmla="*/ 185592 h 340804"/>
                <a:gd name="connsiteX52" fmla="*/ 285576 w 351069"/>
                <a:gd name="connsiteY52" fmla="*/ 185678 h 340804"/>
                <a:gd name="connsiteX53" fmla="*/ 235314 w 351069"/>
                <a:gd name="connsiteY53" fmla="*/ 215427 h 340804"/>
                <a:gd name="connsiteX54" fmla="*/ 235314 w 351069"/>
                <a:gd name="connsiteY54" fmla="*/ 215427 h 340804"/>
                <a:gd name="connsiteX55" fmla="*/ 233099 w 351069"/>
                <a:gd name="connsiteY55" fmla="*/ 216654 h 340804"/>
                <a:gd name="connsiteX56" fmla="*/ 229353 w 351069"/>
                <a:gd name="connsiteY56" fmla="*/ 228756 h 340804"/>
                <a:gd name="connsiteX57" fmla="*/ 241491 w 351069"/>
                <a:gd name="connsiteY57" fmla="*/ 232491 h 340804"/>
                <a:gd name="connsiteX58" fmla="*/ 242143 w 351069"/>
                <a:gd name="connsiteY58" fmla="*/ 232112 h 340804"/>
                <a:gd name="connsiteX59" fmla="*/ 244234 w 351069"/>
                <a:gd name="connsiteY59" fmla="*/ 230823 h 340804"/>
                <a:gd name="connsiteX60" fmla="*/ 244234 w 351069"/>
                <a:gd name="connsiteY60" fmla="*/ 230823 h 340804"/>
                <a:gd name="connsiteX61" fmla="*/ 253832 w 351069"/>
                <a:gd name="connsiteY61" fmla="*/ 225119 h 340804"/>
                <a:gd name="connsiteX62" fmla="*/ 282254 w 351069"/>
                <a:gd name="connsiteY62" fmla="*/ 208312 h 340804"/>
                <a:gd name="connsiteX63" fmla="*/ 302433 w 351069"/>
                <a:gd name="connsiteY63" fmla="*/ 213464 h 340804"/>
                <a:gd name="connsiteX64" fmla="*/ 296281 w 351069"/>
                <a:gd name="connsiteY64" fmla="*/ 236651 h 340804"/>
                <a:gd name="connsiteX65" fmla="*/ 258815 w 351069"/>
                <a:gd name="connsiteY65" fmla="*/ 258733 h 340804"/>
                <a:gd name="connsiteX66" fmla="*/ 167211 w 351069"/>
                <a:gd name="connsiteY66" fmla="*/ 313386 h 340804"/>
                <a:gd name="connsiteX67" fmla="*/ 163027 w 351069"/>
                <a:gd name="connsiteY67" fmla="*/ 315655 h 340804"/>
                <a:gd name="connsiteX68" fmla="*/ 106490 w 351069"/>
                <a:gd name="connsiteY68" fmla="*/ 315655 h 340804"/>
                <a:gd name="connsiteX69" fmla="*/ 70193 w 351069"/>
                <a:gd name="connsiteY69" fmla="*/ 267504 h 340804"/>
                <a:gd name="connsiteX70" fmla="*/ 70193 w 351069"/>
                <a:gd name="connsiteY70" fmla="*/ 266707 h 340804"/>
                <a:gd name="connsiteX71" fmla="*/ 66994 w 351069"/>
                <a:gd name="connsiteY71" fmla="*/ 214323 h 340804"/>
                <a:gd name="connsiteX72" fmla="*/ 69208 w 351069"/>
                <a:gd name="connsiteY72" fmla="*/ 154088 h 340804"/>
                <a:gd name="connsiteX73" fmla="*/ 69208 w 351069"/>
                <a:gd name="connsiteY73" fmla="*/ 153229 h 340804"/>
                <a:gd name="connsiteX74" fmla="*/ 31373 w 351069"/>
                <a:gd name="connsiteY74" fmla="*/ 86186 h 340804"/>
                <a:gd name="connsiteX75" fmla="*/ 21161 w 351069"/>
                <a:gd name="connsiteY75" fmla="*/ 78396 h 340804"/>
                <a:gd name="connsiteX76" fmla="*/ 20607 w 351069"/>
                <a:gd name="connsiteY76" fmla="*/ 77966 h 340804"/>
                <a:gd name="connsiteX77" fmla="*/ 17962 w 351069"/>
                <a:gd name="connsiteY77" fmla="*/ 73550 h 340804"/>
                <a:gd name="connsiteX78" fmla="*/ 19807 w 351069"/>
                <a:gd name="connsiteY78" fmla="*/ 69134 h 340804"/>
                <a:gd name="connsiteX79" fmla="*/ 37341 w 351069"/>
                <a:gd name="connsiteY79" fmla="*/ 59994 h 340804"/>
                <a:gd name="connsiteX80" fmla="*/ 45154 w 351069"/>
                <a:gd name="connsiteY80" fmla="*/ 50118 h 340804"/>
                <a:gd name="connsiteX81" fmla="*/ 35286 w 351069"/>
                <a:gd name="connsiteY81" fmla="*/ 42004 h 340804"/>
                <a:gd name="connsiteX82" fmla="*/ 35126 w 351069"/>
                <a:gd name="connsiteY82" fmla="*/ 42022 h 340804"/>
                <a:gd name="connsiteX83" fmla="*/ 8242 w 351069"/>
                <a:gd name="connsiteY83" fmla="*/ 55516 h 340804"/>
                <a:gd name="connsiteX84" fmla="*/ 59 w 351069"/>
                <a:gd name="connsiteY84" fmla="*/ 75083 h 3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1069" h="340804">
                  <a:moveTo>
                    <a:pt x="182" y="75083"/>
                  </a:moveTo>
                  <a:cubicBezTo>
                    <a:pt x="613" y="82535"/>
                    <a:pt x="4532" y="89351"/>
                    <a:pt x="10764" y="93485"/>
                  </a:cubicBezTo>
                  <a:lnTo>
                    <a:pt x="21038" y="101153"/>
                  </a:lnTo>
                  <a:lnTo>
                    <a:pt x="21592" y="101521"/>
                  </a:lnTo>
                  <a:cubicBezTo>
                    <a:pt x="36910" y="111274"/>
                    <a:pt x="49706" y="134030"/>
                    <a:pt x="51367" y="154824"/>
                  </a:cubicBezTo>
                  <a:lnTo>
                    <a:pt x="51367" y="155254"/>
                  </a:lnTo>
                  <a:cubicBezTo>
                    <a:pt x="52672" y="174167"/>
                    <a:pt x="51970" y="193164"/>
                    <a:pt x="49276" y="211931"/>
                  </a:cubicBezTo>
                  <a:cubicBezTo>
                    <a:pt x="46507" y="230762"/>
                    <a:pt x="48045" y="245115"/>
                    <a:pt x="52536" y="269958"/>
                  </a:cubicBezTo>
                  <a:lnTo>
                    <a:pt x="52536" y="270755"/>
                  </a:lnTo>
                  <a:cubicBezTo>
                    <a:pt x="57360" y="297256"/>
                    <a:pt x="74376" y="319968"/>
                    <a:pt x="98492" y="332094"/>
                  </a:cubicBezTo>
                  <a:cubicBezTo>
                    <a:pt x="109941" y="337842"/>
                    <a:pt x="122584" y="340829"/>
                    <a:pt x="135405" y="340804"/>
                  </a:cubicBezTo>
                  <a:cubicBezTo>
                    <a:pt x="147893" y="340841"/>
                    <a:pt x="160216" y="337897"/>
                    <a:pt x="171333" y="332217"/>
                  </a:cubicBezTo>
                  <a:cubicBezTo>
                    <a:pt x="172994" y="331420"/>
                    <a:pt x="174839" y="330438"/>
                    <a:pt x="176500" y="329457"/>
                  </a:cubicBezTo>
                  <a:lnTo>
                    <a:pt x="268904" y="274681"/>
                  </a:lnTo>
                  <a:lnTo>
                    <a:pt x="306370" y="252476"/>
                  </a:lnTo>
                  <a:cubicBezTo>
                    <a:pt x="322962" y="242640"/>
                    <a:pt x="328462" y="221282"/>
                    <a:pt x="318674" y="204693"/>
                  </a:cubicBezTo>
                  <a:cubicBezTo>
                    <a:pt x="315457" y="199402"/>
                    <a:pt x="310775" y="195144"/>
                    <a:pt x="305201" y="192425"/>
                  </a:cubicBezTo>
                  <a:cubicBezTo>
                    <a:pt x="311901" y="182556"/>
                    <a:pt x="312264" y="169712"/>
                    <a:pt x="306124" y="159486"/>
                  </a:cubicBezTo>
                  <a:lnTo>
                    <a:pt x="303356" y="154763"/>
                  </a:lnTo>
                  <a:cubicBezTo>
                    <a:pt x="300433" y="149804"/>
                    <a:pt x="296170" y="145766"/>
                    <a:pt x="291052" y="143109"/>
                  </a:cubicBezTo>
                  <a:cubicBezTo>
                    <a:pt x="298649" y="132645"/>
                    <a:pt x="299252" y="118671"/>
                    <a:pt x="292590" y="107593"/>
                  </a:cubicBezTo>
                  <a:lnTo>
                    <a:pt x="291482" y="105630"/>
                  </a:lnTo>
                  <a:cubicBezTo>
                    <a:pt x="288812" y="101236"/>
                    <a:pt x="285201" y="97486"/>
                    <a:pt x="280901" y="94651"/>
                  </a:cubicBezTo>
                  <a:lnTo>
                    <a:pt x="334485" y="63000"/>
                  </a:lnTo>
                  <a:cubicBezTo>
                    <a:pt x="350610" y="53412"/>
                    <a:pt x="355882" y="32610"/>
                    <a:pt x="346266" y="16535"/>
                  </a:cubicBezTo>
                  <a:cubicBezTo>
                    <a:pt x="336651" y="461"/>
                    <a:pt x="315789" y="-4798"/>
                    <a:pt x="299664" y="4789"/>
                  </a:cubicBezTo>
                  <a:cubicBezTo>
                    <a:pt x="295487" y="7458"/>
                    <a:pt x="294275" y="12998"/>
                    <a:pt x="296951" y="17162"/>
                  </a:cubicBezTo>
                  <a:cubicBezTo>
                    <a:pt x="299474" y="21079"/>
                    <a:pt x="304580" y="22420"/>
                    <a:pt x="308708" y="20246"/>
                  </a:cubicBezTo>
                  <a:cubicBezTo>
                    <a:pt x="316226" y="15683"/>
                    <a:pt x="326026" y="18059"/>
                    <a:pt x="330603" y="25553"/>
                  </a:cubicBezTo>
                  <a:cubicBezTo>
                    <a:pt x="330646" y="25624"/>
                    <a:pt x="330689" y="25695"/>
                    <a:pt x="330732" y="25767"/>
                  </a:cubicBezTo>
                  <a:cubicBezTo>
                    <a:pt x="335156" y="33235"/>
                    <a:pt x="332664" y="42863"/>
                    <a:pt x="325177" y="47272"/>
                  </a:cubicBezTo>
                  <a:cubicBezTo>
                    <a:pt x="325165" y="47280"/>
                    <a:pt x="325146" y="47288"/>
                    <a:pt x="325134" y="47297"/>
                  </a:cubicBezTo>
                  <a:lnTo>
                    <a:pt x="234268" y="101030"/>
                  </a:lnTo>
                  <a:lnTo>
                    <a:pt x="189235" y="127467"/>
                  </a:lnTo>
                  <a:cubicBezTo>
                    <a:pt x="184966" y="129922"/>
                    <a:pt x="183501" y="135361"/>
                    <a:pt x="185968" y="139616"/>
                  </a:cubicBezTo>
                  <a:cubicBezTo>
                    <a:pt x="185987" y="139656"/>
                    <a:pt x="186011" y="139695"/>
                    <a:pt x="186036" y="139735"/>
                  </a:cubicBezTo>
                  <a:cubicBezTo>
                    <a:pt x="188571" y="143978"/>
                    <a:pt x="194052" y="145400"/>
                    <a:pt x="198340" y="142924"/>
                  </a:cubicBezTo>
                  <a:lnTo>
                    <a:pt x="203754" y="139735"/>
                  </a:lnTo>
                  <a:cubicBezTo>
                    <a:pt x="204160" y="139639"/>
                    <a:pt x="204541" y="139450"/>
                    <a:pt x="204861" y="139183"/>
                  </a:cubicBezTo>
                  <a:lnTo>
                    <a:pt x="256662" y="108513"/>
                  </a:lnTo>
                  <a:cubicBezTo>
                    <a:pt x="263712" y="105357"/>
                    <a:pt x="272011" y="108002"/>
                    <a:pt x="275918" y="114647"/>
                  </a:cubicBezTo>
                  <a:lnTo>
                    <a:pt x="277025" y="116610"/>
                  </a:lnTo>
                  <a:cubicBezTo>
                    <a:pt x="281067" y="123565"/>
                    <a:pt x="278766" y="132465"/>
                    <a:pt x="271857" y="136607"/>
                  </a:cubicBezTo>
                  <a:lnTo>
                    <a:pt x="211567" y="172122"/>
                  </a:lnTo>
                  <a:lnTo>
                    <a:pt x="210460" y="172797"/>
                  </a:lnTo>
                  <a:cubicBezTo>
                    <a:pt x="206971" y="175504"/>
                    <a:pt x="205956" y="180329"/>
                    <a:pt x="208060" y="184206"/>
                  </a:cubicBezTo>
                  <a:cubicBezTo>
                    <a:pt x="210490" y="188549"/>
                    <a:pt x="215960" y="190157"/>
                    <a:pt x="220364" y="187825"/>
                  </a:cubicBezTo>
                  <a:lnTo>
                    <a:pt x="268904" y="158750"/>
                  </a:lnTo>
                  <a:cubicBezTo>
                    <a:pt x="275216" y="154949"/>
                    <a:pt x="283423" y="156968"/>
                    <a:pt x="287231" y="163260"/>
                  </a:cubicBezTo>
                  <a:cubicBezTo>
                    <a:pt x="287274" y="163331"/>
                    <a:pt x="287317" y="163402"/>
                    <a:pt x="287360" y="163473"/>
                  </a:cubicBezTo>
                  <a:lnTo>
                    <a:pt x="290190" y="168196"/>
                  </a:lnTo>
                  <a:cubicBezTo>
                    <a:pt x="293777" y="174230"/>
                    <a:pt x="291778" y="182018"/>
                    <a:pt x="285724" y="185592"/>
                  </a:cubicBezTo>
                  <a:cubicBezTo>
                    <a:pt x="285675" y="185621"/>
                    <a:pt x="285625" y="185650"/>
                    <a:pt x="285576" y="185678"/>
                  </a:cubicBezTo>
                  <a:lnTo>
                    <a:pt x="235314" y="215427"/>
                  </a:lnTo>
                  <a:lnTo>
                    <a:pt x="235314" y="215427"/>
                  </a:lnTo>
                  <a:lnTo>
                    <a:pt x="233099" y="216654"/>
                  </a:lnTo>
                  <a:cubicBezTo>
                    <a:pt x="228713" y="218964"/>
                    <a:pt x="227033" y="224382"/>
                    <a:pt x="229353" y="228756"/>
                  </a:cubicBezTo>
                  <a:cubicBezTo>
                    <a:pt x="231672" y="233129"/>
                    <a:pt x="237104" y="234801"/>
                    <a:pt x="241491" y="232491"/>
                  </a:cubicBezTo>
                  <a:cubicBezTo>
                    <a:pt x="241712" y="232374"/>
                    <a:pt x="241927" y="232247"/>
                    <a:pt x="242143" y="232112"/>
                  </a:cubicBezTo>
                  <a:lnTo>
                    <a:pt x="244234" y="230823"/>
                  </a:lnTo>
                  <a:cubicBezTo>
                    <a:pt x="244234" y="230823"/>
                    <a:pt x="244234" y="230823"/>
                    <a:pt x="244234" y="230823"/>
                  </a:cubicBezTo>
                  <a:lnTo>
                    <a:pt x="253832" y="225119"/>
                  </a:lnTo>
                  <a:lnTo>
                    <a:pt x="282254" y="208312"/>
                  </a:lnTo>
                  <a:cubicBezTo>
                    <a:pt x="289255" y="204200"/>
                    <a:pt x="298274" y="206503"/>
                    <a:pt x="302433" y="213464"/>
                  </a:cubicBezTo>
                  <a:cubicBezTo>
                    <a:pt x="307139" y="221564"/>
                    <a:pt x="304389" y="231930"/>
                    <a:pt x="296281" y="236651"/>
                  </a:cubicBezTo>
                  <a:lnTo>
                    <a:pt x="258815" y="258733"/>
                  </a:lnTo>
                  <a:lnTo>
                    <a:pt x="167211" y="313386"/>
                  </a:lnTo>
                  <a:cubicBezTo>
                    <a:pt x="165796" y="314245"/>
                    <a:pt x="164442" y="314919"/>
                    <a:pt x="163027" y="315655"/>
                  </a:cubicBezTo>
                  <a:cubicBezTo>
                    <a:pt x="145242" y="324580"/>
                    <a:pt x="124275" y="324580"/>
                    <a:pt x="106490" y="315655"/>
                  </a:cubicBezTo>
                  <a:cubicBezTo>
                    <a:pt x="87480" y="306179"/>
                    <a:pt x="74038" y="288347"/>
                    <a:pt x="70193" y="267504"/>
                  </a:cubicBezTo>
                  <a:lnTo>
                    <a:pt x="70193" y="266707"/>
                  </a:lnTo>
                  <a:cubicBezTo>
                    <a:pt x="66009" y="243337"/>
                    <a:pt x="64656" y="230885"/>
                    <a:pt x="66994" y="214323"/>
                  </a:cubicBezTo>
                  <a:cubicBezTo>
                    <a:pt x="69824" y="194376"/>
                    <a:pt x="70562" y="174189"/>
                    <a:pt x="69208" y="154088"/>
                  </a:cubicBezTo>
                  <a:lnTo>
                    <a:pt x="69208" y="153229"/>
                  </a:lnTo>
                  <a:cubicBezTo>
                    <a:pt x="67117" y="126976"/>
                    <a:pt x="51244" y="98944"/>
                    <a:pt x="31373" y="86186"/>
                  </a:cubicBezTo>
                  <a:lnTo>
                    <a:pt x="21161" y="78396"/>
                  </a:lnTo>
                  <a:lnTo>
                    <a:pt x="20607" y="77966"/>
                  </a:lnTo>
                  <a:cubicBezTo>
                    <a:pt x="19118" y="76952"/>
                    <a:pt x="18152" y="75337"/>
                    <a:pt x="17962" y="73550"/>
                  </a:cubicBezTo>
                  <a:cubicBezTo>
                    <a:pt x="17845" y="71870"/>
                    <a:pt x="18528" y="70233"/>
                    <a:pt x="19807" y="69134"/>
                  </a:cubicBezTo>
                  <a:cubicBezTo>
                    <a:pt x="25234" y="65347"/>
                    <a:pt x="31127" y="62275"/>
                    <a:pt x="37341" y="59994"/>
                  </a:cubicBezTo>
                  <a:cubicBezTo>
                    <a:pt x="42213" y="59387"/>
                    <a:pt x="45695" y="54987"/>
                    <a:pt x="45154" y="50118"/>
                  </a:cubicBezTo>
                  <a:cubicBezTo>
                    <a:pt x="44674" y="45162"/>
                    <a:pt x="40257" y="41529"/>
                    <a:pt x="35286" y="42004"/>
                  </a:cubicBezTo>
                  <a:cubicBezTo>
                    <a:pt x="35231" y="42010"/>
                    <a:pt x="35181" y="42016"/>
                    <a:pt x="35126" y="42022"/>
                  </a:cubicBezTo>
                  <a:cubicBezTo>
                    <a:pt x="25400" y="44810"/>
                    <a:pt x="16282" y="49387"/>
                    <a:pt x="8242" y="55516"/>
                  </a:cubicBezTo>
                  <a:cubicBezTo>
                    <a:pt x="2563" y="60383"/>
                    <a:pt x="-470" y="67638"/>
                    <a:pt x="59" y="75083"/>
                  </a:cubicBezTo>
                </a:path>
              </a:pathLst>
            </a:custGeom>
            <a:solidFill>
              <a:srgbClr val="FFFFFF"/>
            </a:solidFill>
            <a:ln w="6123" cap="flat">
              <a:noFill/>
              <a:prstDash val="solid"/>
              <a:miter/>
            </a:ln>
          </p:spPr>
          <p:txBody>
            <a:bodyPr rtlCol="0" anchor="ctr"/>
            <a:lstStyle/>
            <a:p>
              <a:endParaRPr lang="en-US" sz="1265"/>
            </a:p>
          </p:txBody>
        </p:sp>
        <p:sp>
          <p:nvSpPr>
            <p:cNvPr id="8" name="Freeform 7">
              <a:extLst>
                <a:ext uri="{FF2B5EF4-FFF2-40B4-BE49-F238E27FC236}">
                  <a16:creationId xmlns:a16="http://schemas.microsoft.com/office/drawing/2014/main" id="{4FB810F8-F672-8F4B-8E23-83AA4D833ABA}"/>
                </a:ext>
              </a:extLst>
            </p:cNvPr>
            <p:cNvSpPr/>
            <p:nvPr/>
          </p:nvSpPr>
          <p:spPr>
            <a:xfrm>
              <a:off x="14390988" y="4424712"/>
              <a:ext cx="18825" cy="82748"/>
            </a:xfrm>
            <a:custGeom>
              <a:avLst/>
              <a:gdLst>
                <a:gd name="connsiteX0" fmla="*/ 9720 w 18825"/>
                <a:gd name="connsiteY0" fmla="*/ 82747 h 82748"/>
                <a:gd name="connsiteX1" fmla="*/ 9720 w 18825"/>
                <a:gd name="connsiteY1" fmla="*/ 82747 h 82748"/>
                <a:gd name="connsiteX2" fmla="*/ 18825 w 18825"/>
                <a:gd name="connsiteY2" fmla="*/ 74040 h 82748"/>
                <a:gd name="connsiteX3" fmla="*/ 18825 w 18825"/>
                <a:gd name="connsiteY3" fmla="*/ 73730 h 82748"/>
                <a:gd name="connsiteX4" fmla="*/ 18025 w 18825"/>
                <a:gd name="connsiteY4" fmla="*/ 8894 h 82748"/>
                <a:gd name="connsiteX5" fmla="*/ 8920 w 18825"/>
                <a:gd name="connsiteY5" fmla="*/ 0 h 82748"/>
                <a:gd name="connsiteX6" fmla="*/ 8920 w 18825"/>
                <a:gd name="connsiteY6" fmla="*/ 0 h 82748"/>
                <a:gd name="connsiteX7" fmla="*/ 0 w 18825"/>
                <a:gd name="connsiteY7" fmla="*/ 9017 h 82748"/>
                <a:gd name="connsiteX8" fmla="*/ 369 w 18825"/>
                <a:gd name="connsiteY8" fmla="*/ 73730 h 82748"/>
                <a:gd name="connsiteX9" fmla="*/ 9536 w 18825"/>
                <a:gd name="connsiteY9" fmla="*/ 82747 h 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25" h="82748">
                  <a:moveTo>
                    <a:pt x="9720" y="82747"/>
                  </a:moveTo>
                  <a:lnTo>
                    <a:pt x="9720" y="82747"/>
                  </a:lnTo>
                  <a:cubicBezTo>
                    <a:pt x="14648" y="82849"/>
                    <a:pt x="18721" y="78950"/>
                    <a:pt x="18825" y="74040"/>
                  </a:cubicBezTo>
                  <a:cubicBezTo>
                    <a:pt x="18825" y="73936"/>
                    <a:pt x="18825" y="73833"/>
                    <a:pt x="18825" y="73730"/>
                  </a:cubicBezTo>
                  <a:lnTo>
                    <a:pt x="18025" y="8894"/>
                  </a:lnTo>
                  <a:cubicBezTo>
                    <a:pt x="17958" y="3938"/>
                    <a:pt x="13891" y="-34"/>
                    <a:pt x="8920" y="0"/>
                  </a:cubicBezTo>
                  <a:lnTo>
                    <a:pt x="8920" y="0"/>
                  </a:lnTo>
                  <a:cubicBezTo>
                    <a:pt x="3974" y="67"/>
                    <a:pt x="0" y="4085"/>
                    <a:pt x="0" y="9017"/>
                  </a:cubicBezTo>
                  <a:lnTo>
                    <a:pt x="369" y="73730"/>
                  </a:lnTo>
                  <a:cubicBezTo>
                    <a:pt x="529" y="78688"/>
                    <a:pt x="4559" y="82652"/>
                    <a:pt x="9536" y="82747"/>
                  </a:cubicBezTo>
                </a:path>
              </a:pathLst>
            </a:custGeom>
            <a:solidFill>
              <a:srgbClr val="FFFFFF"/>
            </a:solidFill>
            <a:ln w="6123" cap="flat">
              <a:noFill/>
              <a:prstDash val="solid"/>
              <a:miter/>
            </a:ln>
          </p:spPr>
          <p:txBody>
            <a:bodyPr rtlCol="0" anchor="ctr"/>
            <a:lstStyle/>
            <a:p>
              <a:endParaRPr lang="en-US" sz="1265"/>
            </a:p>
          </p:txBody>
        </p:sp>
        <p:sp>
          <p:nvSpPr>
            <p:cNvPr id="9" name="Freeform 8">
              <a:extLst>
                <a:ext uri="{FF2B5EF4-FFF2-40B4-BE49-F238E27FC236}">
                  <a16:creationId xmlns:a16="http://schemas.microsoft.com/office/drawing/2014/main" id="{99449D76-B071-4341-B905-3725F2414746}"/>
                </a:ext>
              </a:extLst>
            </p:cNvPr>
            <p:cNvSpPr/>
            <p:nvPr/>
          </p:nvSpPr>
          <p:spPr>
            <a:xfrm>
              <a:off x="14300083" y="4463347"/>
              <a:ext cx="73534" cy="51065"/>
            </a:xfrm>
            <a:custGeom>
              <a:avLst/>
              <a:gdLst>
                <a:gd name="connsiteX0" fmla="*/ 4285 w 73534"/>
                <a:gd name="connsiteY0" fmla="*/ 16510 h 51065"/>
                <a:gd name="connsiteX1" fmla="*/ 60022 w 73534"/>
                <a:gd name="connsiteY1" fmla="*/ 49817 h 51065"/>
                <a:gd name="connsiteX2" fmla="*/ 72326 w 73534"/>
                <a:gd name="connsiteY2" fmla="*/ 46750 h 51065"/>
                <a:gd name="connsiteX3" fmla="*/ 69250 w 73534"/>
                <a:gd name="connsiteY3" fmla="*/ 34482 h 51065"/>
                <a:gd name="connsiteX4" fmla="*/ 13882 w 73534"/>
                <a:gd name="connsiteY4" fmla="*/ 1114 h 51065"/>
                <a:gd name="connsiteX5" fmla="*/ 13328 w 73534"/>
                <a:gd name="connsiteY5" fmla="*/ 1114 h 51065"/>
                <a:gd name="connsiteX6" fmla="*/ 1116 w 73534"/>
                <a:gd name="connsiteY6" fmla="*/ 4641 h 51065"/>
                <a:gd name="connsiteX7" fmla="*/ 4654 w 73534"/>
                <a:gd name="connsiteY7" fmla="*/ 16817 h 5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34" h="51065">
                  <a:moveTo>
                    <a:pt x="4285" y="16510"/>
                  </a:moveTo>
                  <a:lnTo>
                    <a:pt x="60022" y="49817"/>
                  </a:lnTo>
                  <a:cubicBezTo>
                    <a:pt x="64273" y="52314"/>
                    <a:pt x="69749" y="50949"/>
                    <a:pt x="72326" y="46750"/>
                  </a:cubicBezTo>
                  <a:cubicBezTo>
                    <a:pt x="74762" y="42499"/>
                    <a:pt x="73403" y="37090"/>
                    <a:pt x="69250" y="34482"/>
                  </a:cubicBezTo>
                  <a:lnTo>
                    <a:pt x="13882" y="1114"/>
                  </a:lnTo>
                  <a:lnTo>
                    <a:pt x="13328" y="1114"/>
                  </a:lnTo>
                  <a:cubicBezTo>
                    <a:pt x="8979" y="-1275"/>
                    <a:pt x="3509" y="305"/>
                    <a:pt x="1116" y="4641"/>
                  </a:cubicBezTo>
                  <a:cubicBezTo>
                    <a:pt x="-1277" y="8977"/>
                    <a:pt x="304" y="14428"/>
                    <a:pt x="4654" y="16817"/>
                  </a:cubicBezTo>
                </a:path>
              </a:pathLst>
            </a:custGeom>
            <a:solidFill>
              <a:srgbClr val="FFFFFF"/>
            </a:solidFill>
            <a:ln w="6123" cap="flat">
              <a:noFill/>
              <a:prstDash val="solid"/>
              <a:miter/>
            </a:ln>
          </p:spPr>
          <p:txBody>
            <a:bodyPr rtlCol="0" anchor="ctr"/>
            <a:lstStyle/>
            <a:p>
              <a:endParaRPr lang="en-US" sz="1265"/>
            </a:p>
          </p:txBody>
        </p:sp>
        <p:sp>
          <p:nvSpPr>
            <p:cNvPr id="10" name="Freeform 9">
              <a:extLst>
                <a:ext uri="{FF2B5EF4-FFF2-40B4-BE49-F238E27FC236}">
                  <a16:creationId xmlns:a16="http://schemas.microsoft.com/office/drawing/2014/main" id="{75226BE3-C981-024A-A191-B8DFDD504FCB}"/>
                </a:ext>
              </a:extLst>
            </p:cNvPr>
            <p:cNvSpPr/>
            <p:nvPr/>
          </p:nvSpPr>
          <p:spPr>
            <a:xfrm>
              <a:off x="14426547" y="4463225"/>
              <a:ext cx="73745" cy="51287"/>
            </a:xfrm>
            <a:custGeom>
              <a:avLst/>
              <a:gdLst>
                <a:gd name="connsiteX0" fmla="*/ 9105 w 73745"/>
                <a:gd name="connsiteY0" fmla="*/ 51165 h 51287"/>
                <a:gd name="connsiteX1" fmla="*/ 13719 w 73745"/>
                <a:gd name="connsiteY1" fmla="*/ 49938 h 51287"/>
                <a:gd name="connsiteX2" fmla="*/ 69395 w 73745"/>
                <a:gd name="connsiteY2" fmla="*/ 16631 h 51287"/>
                <a:gd name="connsiteX3" fmla="*/ 72471 w 73745"/>
                <a:gd name="connsiteY3" fmla="*/ 4363 h 51287"/>
                <a:gd name="connsiteX4" fmla="*/ 60444 w 73745"/>
                <a:gd name="connsiteY4" fmla="*/ 1190 h 51287"/>
                <a:gd name="connsiteX5" fmla="*/ 60167 w 73745"/>
                <a:gd name="connsiteY5" fmla="*/ 1358 h 51287"/>
                <a:gd name="connsiteX6" fmla="*/ 4430 w 73745"/>
                <a:gd name="connsiteY6" fmla="*/ 34665 h 51287"/>
                <a:gd name="connsiteX7" fmla="*/ 0 w 73745"/>
                <a:gd name="connsiteY7" fmla="*/ 42394 h 51287"/>
                <a:gd name="connsiteX8" fmla="*/ 9167 w 73745"/>
                <a:gd name="connsiteY8" fmla="*/ 51288 h 5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45" h="51287">
                  <a:moveTo>
                    <a:pt x="9105" y="51165"/>
                  </a:moveTo>
                  <a:cubicBezTo>
                    <a:pt x="10723" y="51167"/>
                    <a:pt x="12316" y="50744"/>
                    <a:pt x="13719" y="49938"/>
                  </a:cubicBezTo>
                  <a:lnTo>
                    <a:pt x="69395" y="16631"/>
                  </a:lnTo>
                  <a:cubicBezTo>
                    <a:pt x="73634" y="14086"/>
                    <a:pt x="75012" y="8599"/>
                    <a:pt x="72471" y="4363"/>
                  </a:cubicBezTo>
                  <a:cubicBezTo>
                    <a:pt x="70029" y="176"/>
                    <a:pt x="64646" y="-1245"/>
                    <a:pt x="60444" y="1190"/>
                  </a:cubicBezTo>
                  <a:cubicBezTo>
                    <a:pt x="60352" y="1245"/>
                    <a:pt x="60259" y="1300"/>
                    <a:pt x="60167" y="1358"/>
                  </a:cubicBezTo>
                  <a:lnTo>
                    <a:pt x="4430" y="34665"/>
                  </a:lnTo>
                  <a:cubicBezTo>
                    <a:pt x="1679" y="36275"/>
                    <a:pt x="-6" y="39216"/>
                    <a:pt x="0" y="42394"/>
                  </a:cubicBezTo>
                  <a:cubicBezTo>
                    <a:pt x="135" y="47345"/>
                    <a:pt x="4196" y="51290"/>
                    <a:pt x="9167" y="51288"/>
                  </a:cubicBezTo>
                </a:path>
              </a:pathLst>
            </a:custGeom>
            <a:solidFill>
              <a:srgbClr val="FFFFFF"/>
            </a:solidFill>
            <a:ln w="6123" cap="flat">
              <a:noFill/>
              <a:prstDash val="solid"/>
              <a:miter/>
            </a:ln>
          </p:spPr>
          <p:txBody>
            <a:bodyPr rtlCol="0" anchor="ctr"/>
            <a:lstStyle/>
            <a:p>
              <a:endParaRPr lang="en-US" sz="1265"/>
            </a:p>
          </p:txBody>
        </p:sp>
        <p:sp>
          <p:nvSpPr>
            <p:cNvPr id="11" name="Freeform 10">
              <a:extLst>
                <a:ext uri="{FF2B5EF4-FFF2-40B4-BE49-F238E27FC236}">
                  <a16:creationId xmlns:a16="http://schemas.microsoft.com/office/drawing/2014/main" id="{DDFA43C9-C71D-244D-A77D-F2741A4D6DC8}"/>
                </a:ext>
              </a:extLst>
            </p:cNvPr>
            <p:cNvSpPr/>
            <p:nvPr/>
          </p:nvSpPr>
          <p:spPr>
            <a:xfrm>
              <a:off x="13652674" y="4940100"/>
              <a:ext cx="454215" cy="346368"/>
            </a:xfrm>
            <a:custGeom>
              <a:avLst/>
              <a:gdLst>
                <a:gd name="connsiteX0" fmla="*/ 438401 w 454215"/>
                <a:gd name="connsiteY0" fmla="*/ 287787 h 346368"/>
                <a:gd name="connsiteX1" fmla="*/ 313268 w 454215"/>
                <a:gd name="connsiteY1" fmla="*/ 215775 h 346368"/>
                <a:gd name="connsiteX2" fmla="*/ 216412 w 454215"/>
                <a:gd name="connsiteY2" fmla="*/ 9651 h 346368"/>
                <a:gd name="connsiteX3" fmla="*/ 9680 w 454215"/>
                <a:gd name="connsiteY3" fmla="*/ 106224 h 346368"/>
                <a:gd name="connsiteX4" fmla="*/ 106536 w 454215"/>
                <a:gd name="connsiteY4" fmla="*/ 312348 h 346368"/>
                <a:gd name="connsiteX5" fmla="*/ 161189 w 454215"/>
                <a:gd name="connsiteY5" fmla="*/ 321953 h 346368"/>
                <a:gd name="connsiteX6" fmla="*/ 280785 w 454215"/>
                <a:gd name="connsiteY6" fmla="*/ 269631 h 346368"/>
                <a:gd name="connsiteX7" fmla="*/ 406964 w 454215"/>
                <a:gd name="connsiteY7" fmla="*/ 342257 h 346368"/>
                <a:gd name="connsiteX8" fmla="*/ 422713 w 454215"/>
                <a:gd name="connsiteY8" fmla="*/ 346366 h 346368"/>
                <a:gd name="connsiteX9" fmla="*/ 430896 w 454215"/>
                <a:gd name="connsiteY9" fmla="*/ 345262 h 346368"/>
                <a:gd name="connsiteX10" fmla="*/ 453140 w 454215"/>
                <a:gd name="connsiteY10" fmla="*/ 306882 h 346368"/>
                <a:gd name="connsiteX11" fmla="*/ 438401 w 454215"/>
                <a:gd name="connsiteY11" fmla="*/ 287787 h 346368"/>
                <a:gd name="connsiteX12" fmla="*/ 90502 w 454215"/>
                <a:gd name="connsiteY12" fmla="*/ 285334 h 346368"/>
                <a:gd name="connsiteX13" fmla="*/ 36787 w 454215"/>
                <a:gd name="connsiteY13" fmla="*/ 90171 h 346368"/>
                <a:gd name="connsiteX14" fmla="*/ 123477 w 454215"/>
                <a:gd name="connsiteY14" fmla="*/ 22986 h 346368"/>
                <a:gd name="connsiteX15" fmla="*/ 161805 w 454215"/>
                <a:gd name="connsiteY15" fmla="*/ 17834 h 346368"/>
                <a:gd name="connsiteX16" fmla="*/ 304857 w 454215"/>
                <a:gd name="connsiteY16" fmla="*/ 161410 h 346368"/>
                <a:gd name="connsiteX17" fmla="*/ 160855 w 454215"/>
                <a:gd name="connsiteY17" fmla="*/ 304042 h 346368"/>
                <a:gd name="connsiteX18" fmla="*/ 90379 w 454215"/>
                <a:gd name="connsiteY18" fmla="*/ 285334 h 346368"/>
                <a:gd name="connsiteX19" fmla="*/ 434402 w 454215"/>
                <a:gd name="connsiteY19" fmla="*/ 321831 h 346368"/>
                <a:gd name="connsiteX20" fmla="*/ 415946 w 454215"/>
                <a:gd name="connsiteY20" fmla="*/ 326676 h 346368"/>
                <a:gd name="connsiteX21" fmla="*/ 292290 w 454215"/>
                <a:gd name="connsiteY21" fmla="*/ 255462 h 346368"/>
                <a:gd name="connsiteX22" fmla="*/ 301887 w 454215"/>
                <a:gd name="connsiteY22" fmla="*/ 240618 h 346368"/>
                <a:gd name="connsiteX23" fmla="*/ 306378 w 454215"/>
                <a:gd name="connsiteY23" fmla="*/ 232460 h 346368"/>
                <a:gd name="connsiteX24" fmla="*/ 429419 w 454215"/>
                <a:gd name="connsiteY24" fmla="*/ 303368 h 346368"/>
                <a:gd name="connsiteX25" fmla="*/ 434279 w 454215"/>
                <a:gd name="connsiteY25" fmla="*/ 321769 h 3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4215" h="346368">
                  <a:moveTo>
                    <a:pt x="438401" y="287787"/>
                  </a:moveTo>
                  <a:lnTo>
                    <a:pt x="313268" y="215775"/>
                  </a:lnTo>
                  <a:cubicBezTo>
                    <a:pt x="343610" y="132188"/>
                    <a:pt x="300245" y="39904"/>
                    <a:pt x="216412" y="9651"/>
                  </a:cubicBezTo>
                  <a:cubicBezTo>
                    <a:pt x="132578" y="-20601"/>
                    <a:pt x="40021" y="22637"/>
                    <a:pt x="9680" y="106224"/>
                  </a:cubicBezTo>
                  <a:cubicBezTo>
                    <a:pt x="-20662" y="189810"/>
                    <a:pt x="22703" y="282095"/>
                    <a:pt x="106536" y="312348"/>
                  </a:cubicBezTo>
                  <a:cubicBezTo>
                    <a:pt x="124061" y="318672"/>
                    <a:pt x="142552" y="321923"/>
                    <a:pt x="161189" y="321953"/>
                  </a:cubicBezTo>
                  <a:cubicBezTo>
                    <a:pt x="206705" y="322272"/>
                    <a:pt x="250202" y="303245"/>
                    <a:pt x="280785" y="269631"/>
                  </a:cubicBezTo>
                  <a:lnTo>
                    <a:pt x="406964" y="342257"/>
                  </a:lnTo>
                  <a:cubicBezTo>
                    <a:pt x="411749" y="345011"/>
                    <a:pt x="417189" y="346434"/>
                    <a:pt x="422713" y="346366"/>
                  </a:cubicBezTo>
                  <a:cubicBezTo>
                    <a:pt x="425478" y="346366"/>
                    <a:pt x="428231" y="345992"/>
                    <a:pt x="430896" y="345262"/>
                  </a:cubicBezTo>
                  <a:cubicBezTo>
                    <a:pt x="447668" y="340791"/>
                    <a:pt x="457627" y="323603"/>
                    <a:pt x="453140" y="306882"/>
                  </a:cubicBezTo>
                  <a:cubicBezTo>
                    <a:pt x="450975" y="298816"/>
                    <a:pt x="445669" y="291940"/>
                    <a:pt x="438401" y="287787"/>
                  </a:cubicBezTo>
                  <a:moveTo>
                    <a:pt x="90502" y="285334"/>
                  </a:moveTo>
                  <a:cubicBezTo>
                    <a:pt x="21617" y="246230"/>
                    <a:pt x="-2432" y="158853"/>
                    <a:pt x="36787" y="90171"/>
                  </a:cubicBezTo>
                  <a:cubicBezTo>
                    <a:pt x="55612" y="57201"/>
                    <a:pt x="86793" y="33040"/>
                    <a:pt x="123477" y="22986"/>
                  </a:cubicBezTo>
                  <a:cubicBezTo>
                    <a:pt x="135956" y="19521"/>
                    <a:pt x="148852" y="17791"/>
                    <a:pt x="161805" y="17834"/>
                  </a:cubicBezTo>
                  <a:cubicBezTo>
                    <a:pt x="241072" y="18098"/>
                    <a:pt x="305119" y="82375"/>
                    <a:pt x="304857" y="161410"/>
                  </a:cubicBezTo>
                  <a:cubicBezTo>
                    <a:pt x="304594" y="240446"/>
                    <a:pt x="240122" y="304300"/>
                    <a:pt x="160855" y="304042"/>
                  </a:cubicBezTo>
                  <a:cubicBezTo>
                    <a:pt x="136140" y="303956"/>
                    <a:pt x="111864" y="297516"/>
                    <a:pt x="90379" y="285334"/>
                  </a:cubicBezTo>
                  <a:moveTo>
                    <a:pt x="434402" y="321831"/>
                  </a:moveTo>
                  <a:cubicBezTo>
                    <a:pt x="430612" y="328204"/>
                    <a:pt x="422393" y="330363"/>
                    <a:pt x="415946" y="326676"/>
                  </a:cubicBezTo>
                  <a:lnTo>
                    <a:pt x="292290" y="255462"/>
                  </a:lnTo>
                  <a:cubicBezTo>
                    <a:pt x="295801" y="250720"/>
                    <a:pt x="299007" y="245764"/>
                    <a:pt x="301887" y="240618"/>
                  </a:cubicBezTo>
                  <a:cubicBezTo>
                    <a:pt x="303425" y="237857"/>
                    <a:pt x="304963" y="235220"/>
                    <a:pt x="306378" y="232460"/>
                  </a:cubicBezTo>
                  <a:lnTo>
                    <a:pt x="429419" y="303368"/>
                  </a:lnTo>
                  <a:cubicBezTo>
                    <a:pt x="435699" y="307232"/>
                    <a:pt x="437837" y="315322"/>
                    <a:pt x="434279" y="321769"/>
                  </a:cubicBezTo>
                </a:path>
              </a:pathLst>
            </a:custGeom>
            <a:solidFill>
              <a:srgbClr val="FFFFFF"/>
            </a:solidFill>
            <a:ln w="6123"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C1994F3A-C148-B543-987F-7F7D15A4953C}"/>
                </a:ext>
              </a:extLst>
            </p:cNvPr>
            <p:cNvSpPr/>
            <p:nvPr/>
          </p:nvSpPr>
          <p:spPr>
            <a:xfrm>
              <a:off x="13818537" y="5048762"/>
              <a:ext cx="115328" cy="156061"/>
            </a:xfrm>
            <a:custGeom>
              <a:avLst/>
              <a:gdLst>
                <a:gd name="connsiteX0" fmla="*/ 110493 w 115328"/>
                <a:gd name="connsiteY0" fmla="*/ 95336 h 156061"/>
                <a:gd name="connsiteX1" fmla="*/ 98418 w 115328"/>
                <a:gd name="connsiteY1" fmla="*/ 99268 h 156061"/>
                <a:gd name="connsiteX2" fmla="*/ 98189 w 115328"/>
                <a:gd name="connsiteY2" fmla="*/ 99752 h 156061"/>
                <a:gd name="connsiteX3" fmla="*/ 94190 w 115328"/>
                <a:gd name="connsiteY3" fmla="*/ 102942 h 156061"/>
                <a:gd name="connsiteX4" fmla="*/ 94190 w 115328"/>
                <a:gd name="connsiteY4" fmla="*/ 102942 h 156061"/>
                <a:gd name="connsiteX5" fmla="*/ 88653 w 115328"/>
                <a:gd name="connsiteY5" fmla="*/ 98341 h 156061"/>
                <a:gd name="connsiteX6" fmla="*/ 89514 w 115328"/>
                <a:gd name="connsiteY6" fmla="*/ 79940 h 156061"/>
                <a:gd name="connsiteX7" fmla="*/ 90991 w 115328"/>
                <a:gd name="connsiteY7" fmla="*/ 75339 h 156061"/>
                <a:gd name="connsiteX8" fmla="*/ 94067 w 115328"/>
                <a:gd name="connsiteY8" fmla="*/ 65770 h 156061"/>
                <a:gd name="connsiteX9" fmla="*/ 86008 w 115328"/>
                <a:gd name="connsiteY9" fmla="*/ 19950 h 156061"/>
                <a:gd name="connsiteX10" fmla="*/ 44358 w 115328"/>
                <a:gd name="connsiteY10" fmla="*/ 15 h 156061"/>
                <a:gd name="connsiteX11" fmla="*/ 6831 w 115328"/>
                <a:gd name="connsiteY11" fmla="*/ 19091 h 156061"/>
                <a:gd name="connsiteX12" fmla="*/ 5723 w 115328"/>
                <a:gd name="connsiteY12" fmla="*/ 63685 h 156061"/>
                <a:gd name="connsiteX13" fmla="*/ 25287 w 115328"/>
                <a:gd name="connsiteY13" fmla="*/ 88895 h 156061"/>
                <a:gd name="connsiteX14" fmla="*/ 26456 w 115328"/>
                <a:gd name="connsiteY14" fmla="*/ 90061 h 156061"/>
                <a:gd name="connsiteX15" fmla="*/ 41467 w 115328"/>
                <a:gd name="connsiteY15" fmla="*/ 113370 h 156061"/>
                <a:gd name="connsiteX16" fmla="*/ 31747 w 115328"/>
                <a:gd name="connsiteY16" fmla="*/ 139561 h 156061"/>
                <a:gd name="connsiteX17" fmla="*/ 31439 w 115328"/>
                <a:gd name="connsiteY17" fmla="*/ 139561 h 156061"/>
                <a:gd name="connsiteX18" fmla="*/ 27256 w 115328"/>
                <a:gd name="connsiteY18" fmla="*/ 147167 h 156061"/>
                <a:gd name="connsiteX19" fmla="*/ 36175 w 115328"/>
                <a:gd name="connsiteY19" fmla="*/ 156062 h 156061"/>
                <a:gd name="connsiteX20" fmla="*/ 36299 w 115328"/>
                <a:gd name="connsiteY20" fmla="*/ 156062 h 156061"/>
                <a:gd name="connsiteX21" fmla="*/ 39929 w 115328"/>
                <a:gd name="connsiteY21" fmla="*/ 155387 h 156061"/>
                <a:gd name="connsiteX22" fmla="*/ 40359 w 115328"/>
                <a:gd name="connsiteY22" fmla="*/ 155387 h 156061"/>
                <a:gd name="connsiteX23" fmla="*/ 41159 w 115328"/>
                <a:gd name="connsiteY23" fmla="*/ 154835 h 156061"/>
                <a:gd name="connsiteX24" fmla="*/ 58569 w 115328"/>
                <a:gd name="connsiteY24" fmla="*/ 107910 h 156061"/>
                <a:gd name="connsiteX25" fmla="*/ 39498 w 115328"/>
                <a:gd name="connsiteY25" fmla="*/ 77547 h 156061"/>
                <a:gd name="connsiteX26" fmla="*/ 38391 w 115328"/>
                <a:gd name="connsiteY26" fmla="*/ 76443 h 156061"/>
                <a:gd name="connsiteX27" fmla="*/ 21534 w 115328"/>
                <a:gd name="connsiteY27" fmla="*/ 55220 h 156061"/>
                <a:gd name="connsiteX28" fmla="*/ 21534 w 115328"/>
                <a:gd name="connsiteY28" fmla="*/ 28967 h 156061"/>
                <a:gd name="connsiteX29" fmla="*/ 44481 w 115328"/>
                <a:gd name="connsiteY29" fmla="*/ 17558 h 156061"/>
                <a:gd name="connsiteX30" fmla="*/ 45035 w 115328"/>
                <a:gd name="connsiteY30" fmla="*/ 17558 h 156061"/>
                <a:gd name="connsiteX31" fmla="*/ 71243 w 115328"/>
                <a:gd name="connsiteY31" fmla="*/ 29826 h 156061"/>
                <a:gd name="connsiteX32" fmla="*/ 76657 w 115328"/>
                <a:gd name="connsiteY32" fmla="*/ 60495 h 156061"/>
                <a:gd name="connsiteX33" fmla="*/ 73888 w 115328"/>
                <a:gd name="connsiteY33" fmla="*/ 69267 h 156061"/>
                <a:gd name="connsiteX34" fmla="*/ 72350 w 115328"/>
                <a:gd name="connsiteY34" fmla="*/ 73990 h 156061"/>
                <a:gd name="connsiteX35" fmla="*/ 71243 w 115328"/>
                <a:gd name="connsiteY35" fmla="*/ 103126 h 156061"/>
                <a:gd name="connsiteX36" fmla="*/ 93636 w 115328"/>
                <a:gd name="connsiteY36" fmla="*/ 120608 h 156061"/>
                <a:gd name="connsiteX37" fmla="*/ 114492 w 115328"/>
                <a:gd name="connsiteY37" fmla="*/ 107052 h 156061"/>
                <a:gd name="connsiteX38" fmla="*/ 110365 w 115328"/>
                <a:gd name="connsiteY38" fmla="*/ 95532 h 156061"/>
                <a:gd name="connsiteX39" fmla="*/ 110062 w 115328"/>
                <a:gd name="connsiteY39" fmla="*/ 95397 h 15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328" h="156061">
                  <a:moveTo>
                    <a:pt x="110493" y="95336"/>
                  </a:moveTo>
                  <a:cubicBezTo>
                    <a:pt x="106070" y="93097"/>
                    <a:pt x="100664" y="94857"/>
                    <a:pt x="98418" y="99268"/>
                  </a:cubicBezTo>
                  <a:cubicBezTo>
                    <a:pt x="98336" y="99427"/>
                    <a:pt x="98260" y="99587"/>
                    <a:pt x="98189" y="99752"/>
                  </a:cubicBezTo>
                  <a:cubicBezTo>
                    <a:pt x="97624" y="101525"/>
                    <a:pt x="96047" y="102782"/>
                    <a:pt x="94190" y="102942"/>
                  </a:cubicBezTo>
                  <a:lnTo>
                    <a:pt x="94190" y="102942"/>
                  </a:lnTo>
                  <a:cubicBezTo>
                    <a:pt x="91477" y="102930"/>
                    <a:pt x="89154" y="100997"/>
                    <a:pt x="88653" y="98341"/>
                  </a:cubicBezTo>
                  <a:cubicBezTo>
                    <a:pt x="87006" y="92269"/>
                    <a:pt x="87306" y="85834"/>
                    <a:pt x="89514" y="79940"/>
                  </a:cubicBezTo>
                  <a:cubicBezTo>
                    <a:pt x="90068" y="78406"/>
                    <a:pt x="90437" y="76873"/>
                    <a:pt x="90991" y="75339"/>
                  </a:cubicBezTo>
                  <a:cubicBezTo>
                    <a:pt x="92160" y="72334"/>
                    <a:pt x="93083" y="69205"/>
                    <a:pt x="94067" y="65770"/>
                  </a:cubicBezTo>
                  <a:cubicBezTo>
                    <a:pt x="98873" y="50092"/>
                    <a:pt x="95878" y="33064"/>
                    <a:pt x="86008" y="19950"/>
                  </a:cubicBezTo>
                  <a:cubicBezTo>
                    <a:pt x="76132" y="7032"/>
                    <a:pt x="60643" y="-378"/>
                    <a:pt x="44358" y="15"/>
                  </a:cubicBezTo>
                  <a:cubicBezTo>
                    <a:pt x="29446" y="-243"/>
                    <a:pt x="15380" y="6909"/>
                    <a:pt x="6831" y="19091"/>
                  </a:cubicBezTo>
                  <a:cubicBezTo>
                    <a:pt x="-1861" y="32586"/>
                    <a:pt x="-2288" y="49779"/>
                    <a:pt x="5723" y="63685"/>
                  </a:cubicBezTo>
                  <a:cubicBezTo>
                    <a:pt x="11051" y="72947"/>
                    <a:pt x="17634" y="81430"/>
                    <a:pt x="25287" y="88895"/>
                  </a:cubicBezTo>
                  <a:lnTo>
                    <a:pt x="26456" y="90061"/>
                  </a:lnTo>
                  <a:cubicBezTo>
                    <a:pt x="33211" y="96556"/>
                    <a:pt x="38351" y="104543"/>
                    <a:pt x="41467" y="113370"/>
                  </a:cubicBezTo>
                  <a:cubicBezTo>
                    <a:pt x="44730" y="123294"/>
                    <a:pt x="40701" y="134145"/>
                    <a:pt x="31747" y="139561"/>
                  </a:cubicBezTo>
                  <a:lnTo>
                    <a:pt x="31439" y="139561"/>
                  </a:lnTo>
                  <a:cubicBezTo>
                    <a:pt x="28797" y="141181"/>
                    <a:pt x="27207" y="144076"/>
                    <a:pt x="27256" y="147167"/>
                  </a:cubicBezTo>
                  <a:cubicBezTo>
                    <a:pt x="27255" y="152081"/>
                    <a:pt x="31248" y="156062"/>
                    <a:pt x="36175" y="156062"/>
                  </a:cubicBezTo>
                  <a:cubicBezTo>
                    <a:pt x="36217" y="156062"/>
                    <a:pt x="36258" y="156062"/>
                    <a:pt x="36299" y="156062"/>
                  </a:cubicBezTo>
                  <a:cubicBezTo>
                    <a:pt x="37537" y="156031"/>
                    <a:pt x="38763" y="155804"/>
                    <a:pt x="39929" y="155387"/>
                  </a:cubicBezTo>
                  <a:lnTo>
                    <a:pt x="40359" y="155387"/>
                  </a:lnTo>
                  <a:lnTo>
                    <a:pt x="41159" y="154835"/>
                  </a:lnTo>
                  <a:cubicBezTo>
                    <a:pt x="57068" y="145027"/>
                    <a:pt x="64244" y="125680"/>
                    <a:pt x="58569" y="107910"/>
                  </a:cubicBezTo>
                  <a:cubicBezTo>
                    <a:pt x="54704" y="96434"/>
                    <a:pt x="48169" y="86025"/>
                    <a:pt x="39498" y="77547"/>
                  </a:cubicBezTo>
                  <a:lnTo>
                    <a:pt x="38391" y="76443"/>
                  </a:lnTo>
                  <a:cubicBezTo>
                    <a:pt x="31846" y="70150"/>
                    <a:pt x="26176" y="63016"/>
                    <a:pt x="21534" y="55220"/>
                  </a:cubicBezTo>
                  <a:cubicBezTo>
                    <a:pt x="16604" y="47160"/>
                    <a:pt x="16604" y="37027"/>
                    <a:pt x="21534" y="28967"/>
                  </a:cubicBezTo>
                  <a:cubicBezTo>
                    <a:pt x="26784" y="21569"/>
                    <a:pt x="35398" y="17288"/>
                    <a:pt x="44481" y="17558"/>
                  </a:cubicBezTo>
                  <a:lnTo>
                    <a:pt x="45035" y="17558"/>
                  </a:lnTo>
                  <a:cubicBezTo>
                    <a:pt x="55227" y="17276"/>
                    <a:pt x="64950" y="21827"/>
                    <a:pt x="71243" y="29826"/>
                  </a:cubicBezTo>
                  <a:cubicBezTo>
                    <a:pt x="78045" y="38517"/>
                    <a:pt x="80073" y="50012"/>
                    <a:pt x="76657" y="60495"/>
                  </a:cubicBezTo>
                  <a:cubicBezTo>
                    <a:pt x="75795" y="63439"/>
                    <a:pt x="74811" y="66200"/>
                    <a:pt x="73888" y="69267"/>
                  </a:cubicBezTo>
                  <a:cubicBezTo>
                    <a:pt x="73293" y="70813"/>
                    <a:pt x="72779" y="72389"/>
                    <a:pt x="72350" y="73990"/>
                  </a:cubicBezTo>
                  <a:cubicBezTo>
                    <a:pt x="68938" y="83350"/>
                    <a:pt x="68550" y="93539"/>
                    <a:pt x="71243" y="103126"/>
                  </a:cubicBezTo>
                  <a:cubicBezTo>
                    <a:pt x="73959" y="113284"/>
                    <a:pt x="83096" y="120417"/>
                    <a:pt x="93636" y="120608"/>
                  </a:cubicBezTo>
                  <a:cubicBezTo>
                    <a:pt x="102704" y="120730"/>
                    <a:pt x="110945" y="115375"/>
                    <a:pt x="114492" y="107052"/>
                  </a:cubicBezTo>
                  <a:cubicBezTo>
                    <a:pt x="116542" y="102733"/>
                    <a:pt x="114695" y="97575"/>
                    <a:pt x="110365" y="95532"/>
                  </a:cubicBezTo>
                  <a:cubicBezTo>
                    <a:pt x="110265" y="95483"/>
                    <a:pt x="110164" y="95440"/>
                    <a:pt x="110062" y="95397"/>
                  </a:cubicBezTo>
                </a:path>
              </a:pathLst>
            </a:custGeom>
            <a:solidFill>
              <a:srgbClr val="FFFFFF"/>
            </a:solidFill>
            <a:ln w="6123" cap="flat">
              <a:noFill/>
              <a:prstDash val="solid"/>
              <a:miter/>
            </a:ln>
          </p:spPr>
          <p:txBody>
            <a:bodyPr rtlCol="0" anchor="ctr"/>
            <a:lstStyle/>
            <a:p>
              <a:endParaRPr lang="en-US" sz="1265"/>
            </a:p>
          </p:txBody>
        </p:sp>
        <p:sp>
          <p:nvSpPr>
            <p:cNvPr id="13" name="Freeform 12">
              <a:extLst>
                <a:ext uri="{FF2B5EF4-FFF2-40B4-BE49-F238E27FC236}">
                  <a16:creationId xmlns:a16="http://schemas.microsoft.com/office/drawing/2014/main" id="{5D988B87-8128-534F-8632-4364736797E3}"/>
                </a:ext>
              </a:extLst>
            </p:cNvPr>
            <p:cNvSpPr/>
            <p:nvPr/>
          </p:nvSpPr>
          <p:spPr>
            <a:xfrm>
              <a:off x="13695601" y="5007667"/>
              <a:ext cx="101765" cy="121881"/>
            </a:xfrm>
            <a:custGeom>
              <a:avLst/>
              <a:gdLst>
                <a:gd name="connsiteX0" fmla="*/ 79566 w 101765"/>
                <a:gd name="connsiteY0" fmla="*/ 1362 h 121881"/>
                <a:gd name="connsiteX1" fmla="*/ 67189 w 101765"/>
                <a:gd name="connsiteY1" fmla="*/ 4208 h 121881"/>
                <a:gd name="connsiteX2" fmla="*/ 68985 w 101765"/>
                <a:gd name="connsiteY2" fmla="*/ 15777 h 121881"/>
                <a:gd name="connsiteX3" fmla="*/ 83873 w 101765"/>
                <a:gd name="connsiteY3" fmla="*/ 55463 h 121881"/>
                <a:gd name="connsiteX4" fmla="*/ 48929 w 101765"/>
                <a:gd name="connsiteY4" fmla="*/ 103921 h 121881"/>
                <a:gd name="connsiteX5" fmla="*/ 25982 w 101765"/>
                <a:gd name="connsiteY5" fmla="*/ 92390 h 121881"/>
                <a:gd name="connsiteX6" fmla="*/ 18292 w 101765"/>
                <a:gd name="connsiteY6" fmla="*/ 66014 h 121881"/>
                <a:gd name="connsiteX7" fmla="*/ 24444 w 101765"/>
                <a:gd name="connsiteY7" fmla="*/ 53746 h 121881"/>
                <a:gd name="connsiteX8" fmla="*/ 34595 w 101765"/>
                <a:gd name="connsiteY8" fmla="*/ 49023 h 121881"/>
                <a:gd name="connsiteX9" fmla="*/ 43208 w 101765"/>
                <a:gd name="connsiteY9" fmla="*/ 55157 h 121881"/>
                <a:gd name="connsiteX10" fmla="*/ 41793 w 101765"/>
                <a:gd name="connsiteY10" fmla="*/ 68222 h 121881"/>
                <a:gd name="connsiteX11" fmla="*/ 43085 w 101765"/>
                <a:gd name="connsiteY11" fmla="*/ 80858 h 121881"/>
                <a:gd name="connsiteX12" fmla="*/ 55758 w 101765"/>
                <a:gd name="connsiteY12" fmla="*/ 79570 h 121881"/>
                <a:gd name="connsiteX13" fmla="*/ 59634 w 101765"/>
                <a:gd name="connsiteY13" fmla="*/ 47673 h 121881"/>
                <a:gd name="connsiteX14" fmla="*/ 35025 w 101765"/>
                <a:gd name="connsiteY14" fmla="*/ 31173 h 121881"/>
                <a:gd name="connsiteX15" fmla="*/ 11094 w 101765"/>
                <a:gd name="connsiteY15" fmla="*/ 41539 h 121881"/>
                <a:gd name="connsiteX16" fmla="*/ 635 w 101765"/>
                <a:gd name="connsiteY16" fmla="*/ 63069 h 121881"/>
                <a:gd name="connsiteX17" fmla="*/ 12201 w 101765"/>
                <a:gd name="connsiteY17" fmla="*/ 104044 h 121881"/>
                <a:gd name="connsiteX18" fmla="*/ 77208 w 101765"/>
                <a:gd name="connsiteY18" fmla="*/ 112153 h 121881"/>
                <a:gd name="connsiteX19" fmla="*/ 89040 w 101765"/>
                <a:gd name="connsiteY19" fmla="*/ 98523 h 121881"/>
                <a:gd name="connsiteX20" fmla="*/ 101714 w 101765"/>
                <a:gd name="connsiteY20" fmla="*/ 55586 h 121881"/>
                <a:gd name="connsiteX21" fmla="*/ 79566 w 101765"/>
                <a:gd name="connsiteY21" fmla="*/ 1178 h 12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765" h="121881">
                  <a:moveTo>
                    <a:pt x="79566" y="1362"/>
                  </a:moveTo>
                  <a:cubicBezTo>
                    <a:pt x="75360" y="-1257"/>
                    <a:pt x="69818" y="13"/>
                    <a:pt x="67189" y="4208"/>
                  </a:cubicBezTo>
                  <a:cubicBezTo>
                    <a:pt x="64827" y="7975"/>
                    <a:pt x="65591" y="12900"/>
                    <a:pt x="68985" y="15777"/>
                  </a:cubicBezTo>
                  <a:cubicBezTo>
                    <a:pt x="83319" y="26205"/>
                    <a:pt x="84057" y="48839"/>
                    <a:pt x="83873" y="55463"/>
                  </a:cubicBezTo>
                  <a:cubicBezTo>
                    <a:pt x="83873" y="75583"/>
                    <a:pt x="72491" y="103921"/>
                    <a:pt x="48929" y="103921"/>
                  </a:cubicBezTo>
                  <a:cubicBezTo>
                    <a:pt x="39940" y="103676"/>
                    <a:pt x="31528" y="99450"/>
                    <a:pt x="25982" y="92390"/>
                  </a:cubicBezTo>
                  <a:cubicBezTo>
                    <a:pt x="19689" y="85133"/>
                    <a:pt x="16881" y="75503"/>
                    <a:pt x="18292" y="66014"/>
                  </a:cubicBezTo>
                  <a:cubicBezTo>
                    <a:pt x="19157" y="61432"/>
                    <a:pt x="21287" y="57187"/>
                    <a:pt x="24444" y="53746"/>
                  </a:cubicBezTo>
                  <a:cubicBezTo>
                    <a:pt x="27023" y="50832"/>
                    <a:pt x="30700" y="49121"/>
                    <a:pt x="34595" y="49023"/>
                  </a:cubicBezTo>
                  <a:cubicBezTo>
                    <a:pt x="38439" y="49164"/>
                    <a:pt x="41829" y="51574"/>
                    <a:pt x="43208" y="55157"/>
                  </a:cubicBezTo>
                  <a:cubicBezTo>
                    <a:pt x="45312" y="59420"/>
                    <a:pt x="44761" y="64505"/>
                    <a:pt x="41793" y="68222"/>
                  </a:cubicBezTo>
                  <a:cubicBezTo>
                    <a:pt x="38650" y="72068"/>
                    <a:pt x="39228" y="77723"/>
                    <a:pt x="43085" y="80858"/>
                  </a:cubicBezTo>
                  <a:cubicBezTo>
                    <a:pt x="46941" y="83992"/>
                    <a:pt x="52615" y="83416"/>
                    <a:pt x="55758" y="79570"/>
                  </a:cubicBezTo>
                  <a:cubicBezTo>
                    <a:pt x="62979" y="70516"/>
                    <a:pt x="64478" y="58181"/>
                    <a:pt x="59634" y="47673"/>
                  </a:cubicBezTo>
                  <a:cubicBezTo>
                    <a:pt x="55426" y="37804"/>
                    <a:pt x="45779" y="31339"/>
                    <a:pt x="35025" y="31173"/>
                  </a:cubicBezTo>
                  <a:cubicBezTo>
                    <a:pt x="25919" y="31007"/>
                    <a:pt x="17188" y="34792"/>
                    <a:pt x="11094" y="41539"/>
                  </a:cubicBezTo>
                  <a:cubicBezTo>
                    <a:pt x="5679" y="47612"/>
                    <a:pt x="2060" y="55065"/>
                    <a:pt x="635" y="63069"/>
                  </a:cubicBezTo>
                  <a:cubicBezTo>
                    <a:pt x="-1713" y="77760"/>
                    <a:pt x="2515" y="92733"/>
                    <a:pt x="12201" y="104044"/>
                  </a:cubicBezTo>
                  <a:cubicBezTo>
                    <a:pt x="27906" y="124182"/>
                    <a:pt x="57011" y="127813"/>
                    <a:pt x="77208" y="112153"/>
                  </a:cubicBezTo>
                  <a:cubicBezTo>
                    <a:pt x="82012" y="108430"/>
                    <a:pt x="86032" y="103799"/>
                    <a:pt x="89040" y="98523"/>
                  </a:cubicBezTo>
                  <a:cubicBezTo>
                    <a:pt x="97129" y="85636"/>
                    <a:pt x="101513" y="70786"/>
                    <a:pt x="101714" y="55586"/>
                  </a:cubicBezTo>
                  <a:cubicBezTo>
                    <a:pt x="102144" y="44300"/>
                    <a:pt x="100299" y="16268"/>
                    <a:pt x="79566" y="1178"/>
                  </a:cubicBezTo>
                </a:path>
              </a:pathLst>
            </a:custGeom>
            <a:solidFill>
              <a:srgbClr val="FFFFFF"/>
            </a:solidFill>
            <a:ln w="6123" cap="flat">
              <a:noFill/>
              <a:prstDash val="solid"/>
              <a:miter/>
            </a:ln>
          </p:spPr>
          <p:txBody>
            <a:bodyPr rtlCol="0" anchor="ctr"/>
            <a:lstStyle/>
            <a:p>
              <a:endParaRPr lang="en-US" sz="1265"/>
            </a:p>
          </p:txBody>
        </p:sp>
        <p:sp>
          <p:nvSpPr>
            <p:cNvPr id="14" name="Freeform 13">
              <a:extLst>
                <a:ext uri="{FF2B5EF4-FFF2-40B4-BE49-F238E27FC236}">
                  <a16:creationId xmlns:a16="http://schemas.microsoft.com/office/drawing/2014/main" id="{7BF20AAE-BAA3-4B44-A0F7-86D99659B0DC}"/>
                </a:ext>
              </a:extLst>
            </p:cNvPr>
            <p:cNvSpPr/>
            <p:nvPr/>
          </p:nvSpPr>
          <p:spPr>
            <a:xfrm>
              <a:off x="13769539" y="5182284"/>
              <a:ext cx="18461" cy="18423"/>
            </a:xfrm>
            <a:custGeom>
              <a:avLst/>
              <a:gdLst>
                <a:gd name="connsiteX0" fmla="*/ 6613 w 18461"/>
                <a:gd name="connsiteY0" fmla="*/ 396 h 18423"/>
                <a:gd name="connsiteX1" fmla="*/ 381 w 18461"/>
                <a:gd name="connsiteY1" fmla="*/ 11829 h 18423"/>
                <a:gd name="connsiteX2" fmla="*/ 11848 w 18461"/>
                <a:gd name="connsiteY2" fmla="*/ 18043 h 18423"/>
                <a:gd name="connsiteX3" fmla="*/ 18080 w 18461"/>
                <a:gd name="connsiteY3" fmla="*/ 6609 h 18423"/>
                <a:gd name="connsiteX4" fmla="*/ 18056 w 18461"/>
                <a:gd name="connsiteY4" fmla="*/ 6530 h 18423"/>
                <a:gd name="connsiteX5" fmla="*/ 6651 w 18461"/>
                <a:gd name="connsiteY5" fmla="*/ 383 h 18423"/>
                <a:gd name="connsiteX6" fmla="*/ 6613 w 18461"/>
                <a:gd name="connsiteY6" fmla="*/ 396 h 1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1" h="18423">
                  <a:moveTo>
                    <a:pt x="6613" y="396"/>
                  </a:moveTo>
                  <a:cubicBezTo>
                    <a:pt x="1726" y="1837"/>
                    <a:pt x="-1064" y="6953"/>
                    <a:pt x="381" y="11829"/>
                  </a:cubicBezTo>
                  <a:cubicBezTo>
                    <a:pt x="1827" y="16700"/>
                    <a:pt x="6961" y="19484"/>
                    <a:pt x="11848" y="18043"/>
                  </a:cubicBezTo>
                  <a:cubicBezTo>
                    <a:pt x="16735" y="16601"/>
                    <a:pt x="19525" y="11480"/>
                    <a:pt x="18080" y="6609"/>
                  </a:cubicBezTo>
                  <a:cubicBezTo>
                    <a:pt x="18072" y="6585"/>
                    <a:pt x="18064" y="6554"/>
                    <a:pt x="18056" y="6530"/>
                  </a:cubicBezTo>
                  <a:cubicBezTo>
                    <a:pt x="16609" y="1690"/>
                    <a:pt x="11503" y="-1058"/>
                    <a:pt x="6651" y="383"/>
                  </a:cubicBezTo>
                  <a:cubicBezTo>
                    <a:pt x="6639" y="389"/>
                    <a:pt x="6626" y="389"/>
                    <a:pt x="6613" y="396"/>
                  </a:cubicBezTo>
                </a:path>
              </a:pathLst>
            </a:custGeom>
            <a:solidFill>
              <a:srgbClr val="FFFFFF"/>
            </a:solidFill>
            <a:ln w="6123" cap="flat">
              <a:noFill/>
              <a:prstDash val="solid"/>
              <a:miter/>
            </a:ln>
          </p:spPr>
          <p:txBody>
            <a:bodyPr rtlCol="0" anchor="ctr"/>
            <a:lstStyle/>
            <a:p>
              <a:endParaRPr lang="en-US" sz="1265"/>
            </a:p>
          </p:txBody>
        </p:sp>
        <p:sp>
          <p:nvSpPr>
            <p:cNvPr id="15" name="Freeform 14">
              <a:extLst>
                <a:ext uri="{FF2B5EF4-FFF2-40B4-BE49-F238E27FC236}">
                  <a16:creationId xmlns:a16="http://schemas.microsoft.com/office/drawing/2014/main" id="{E99A39C4-A680-CF4E-AB5F-3AE62D668170}"/>
                </a:ext>
              </a:extLst>
            </p:cNvPr>
            <p:cNvSpPr/>
            <p:nvPr/>
          </p:nvSpPr>
          <p:spPr>
            <a:xfrm>
              <a:off x="13819180" y="4997626"/>
              <a:ext cx="18461" cy="18408"/>
            </a:xfrm>
            <a:custGeom>
              <a:avLst/>
              <a:gdLst>
                <a:gd name="connsiteX0" fmla="*/ 11848 w 18461"/>
                <a:gd name="connsiteY0" fmla="*/ 18027 h 18408"/>
                <a:gd name="connsiteX1" fmla="*/ 11848 w 18461"/>
                <a:gd name="connsiteY1" fmla="*/ 18027 h 18408"/>
                <a:gd name="connsiteX2" fmla="*/ 18080 w 18461"/>
                <a:gd name="connsiteY2" fmla="*/ 6594 h 18408"/>
                <a:gd name="connsiteX3" fmla="*/ 6613 w 18461"/>
                <a:gd name="connsiteY3" fmla="*/ 380 h 18408"/>
                <a:gd name="connsiteX4" fmla="*/ 381 w 18461"/>
                <a:gd name="connsiteY4" fmla="*/ 11814 h 18408"/>
                <a:gd name="connsiteX5" fmla="*/ 405 w 18461"/>
                <a:gd name="connsiteY5" fmla="*/ 11893 h 18408"/>
                <a:gd name="connsiteX6" fmla="*/ 11848 w 18461"/>
                <a:gd name="connsiteY6" fmla="*/ 18027 h 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1" h="18408">
                  <a:moveTo>
                    <a:pt x="11848" y="18027"/>
                  </a:moveTo>
                  <a:lnTo>
                    <a:pt x="11848" y="18027"/>
                  </a:lnTo>
                  <a:cubicBezTo>
                    <a:pt x="16736" y="16586"/>
                    <a:pt x="19525" y="11470"/>
                    <a:pt x="18080" y="6594"/>
                  </a:cubicBezTo>
                  <a:cubicBezTo>
                    <a:pt x="16634" y="1723"/>
                    <a:pt x="11500" y="-1061"/>
                    <a:pt x="6613" y="380"/>
                  </a:cubicBezTo>
                  <a:cubicBezTo>
                    <a:pt x="1726" y="1822"/>
                    <a:pt x="-1064" y="6943"/>
                    <a:pt x="381" y="11814"/>
                  </a:cubicBezTo>
                  <a:cubicBezTo>
                    <a:pt x="389" y="11838"/>
                    <a:pt x="397" y="11869"/>
                    <a:pt x="405" y="11893"/>
                  </a:cubicBezTo>
                  <a:cubicBezTo>
                    <a:pt x="1886" y="16721"/>
                    <a:pt x="6992" y="19463"/>
                    <a:pt x="11848" y="18027"/>
                  </a:cubicBezTo>
                </a:path>
              </a:pathLst>
            </a:custGeom>
            <a:solidFill>
              <a:srgbClr val="FFFFFF"/>
            </a:solidFill>
            <a:ln w="6123"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AC31A0C-5399-5F4E-A0D6-6394F3BDBB0E}"/>
                </a:ext>
              </a:extLst>
            </p:cNvPr>
            <p:cNvSpPr/>
            <p:nvPr/>
          </p:nvSpPr>
          <p:spPr>
            <a:xfrm>
              <a:off x="14210671" y="4908958"/>
              <a:ext cx="406527" cy="377937"/>
            </a:xfrm>
            <a:custGeom>
              <a:avLst/>
              <a:gdLst>
                <a:gd name="connsiteX0" fmla="*/ 380259 w 406527"/>
                <a:gd name="connsiteY0" fmla="*/ 99641 h 377937"/>
                <a:gd name="connsiteX1" fmla="*/ 347222 w 406527"/>
                <a:gd name="connsiteY1" fmla="*/ 130986 h 377937"/>
                <a:gd name="connsiteX2" fmla="*/ 347222 w 406527"/>
                <a:gd name="connsiteY2" fmla="*/ 144480 h 377937"/>
                <a:gd name="connsiteX3" fmla="*/ 345807 w 406527"/>
                <a:gd name="connsiteY3" fmla="*/ 141536 h 377937"/>
                <a:gd name="connsiteX4" fmla="*/ 344023 w 406527"/>
                <a:gd name="connsiteY4" fmla="*/ 128655 h 377937"/>
                <a:gd name="connsiteX5" fmla="*/ 343285 w 406527"/>
                <a:gd name="connsiteY5" fmla="*/ 121417 h 377937"/>
                <a:gd name="connsiteX6" fmla="*/ 332457 w 406527"/>
                <a:gd name="connsiteY6" fmla="*/ 90072 h 377937"/>
                <a:gd name="connsiteX7" fmla="*/ 327597 w 406527"/>
                <a:gd name="connsiteY7" fmla="*/ 83509 h 377937"/>
                <a:gd name="connsiteX8" fmla="*/ 315293 w 406527"/>
                <a:gd name="connsiteY8" fmla="*/ 67438 h 377937"/>
                <a:gd name="connsiteX9" fmla="*/ 291607 w 406527"/>
                <a:gd name="connsiteY9" fmla="*/ 45050 h 377937"/>
                <a:gd name="connsiteX10" fmla="*/ 283118 w 406527"/>
                <a:gd name="connsiteY10" fmla="*/ 41492 h 377937"/>
                <a:gd name="connsiteX11" fmla="*/ 276535 w 406527"/>
                <a:gd name="connsiteY11" fmla="*/ 35910 h 377937"/>
                <a:gd name="connsiteX12" fmla="*/ 265953 w 406527"/>
                <a:gd name="connsiteY12" fmla="*/ 26586 h 377937"/>
                <a:gd name="connsiteX13" fmla="*/ 251250 w 406527"/>
                <a:gd name="connsiteY13" fmla="*/ 22722 h 377937"/>
                <a:gd name="connsiteX14" fmla="*/ 244421 w 406527"/>
                <a:gd name="connsiteY14" fmla="*/ 24378 h 377937"/>
                <a:gd name="connsiteX15" fmla="*/ 238269 w 406527"/>
                <a:gd name="connsiteY15" fmla="*/ 27016 h 377937"/>
                <a:gd name="connsiteX16" fmla="*/ 231133 w 406527"/>
                <a:gd name="connsiteY16" fmla="*/ 28304 h 377937"/>
                <a:gd name="connsiteX17" fmla="*/ 225288 w 406527"/>
                <a:gd name="connsiteY17" fmla="*/ 24808 h 377937"/>
                <a:gd name="connsiteX18" fmla="*/ 210954 w 406527"/>
                <a:gd name="connsiteY18" fmla="*/ 11497 h 377937"/>
                <a:gd name="connsiteX19" fmla="*/ 193544 w 406527"/>
                <a:gd name="connsiteY19" fmla="*/ 3032 h 377937"/>
                <a:gd name="connsiteX20" fmla="*/ 186838 w 406527"/>
                <a:gd name="connsiteY20" fmla="*/ 947 h 377937"/>
                <a:gd name="connsiteX21" fmla="*/ 179332 w 406527"/>
                <a:gd name="connsiteY21" fmla="*/ 517 h 377937"/>
                <a:gd name="connsiteX22" fmla="*/ 176810 w 406527"/>
                <a:gd name="connsiteY22" fmla="*/ 1805 h 377937"/>
                <a:gd name="connsiteX23" fmla="*/ 171089 w 406527"/>
                <a:gd name="connsiteY23" fmla="*/ 3462 h 377937"/>
                <a:gd name="connsiteX24" fmla="*/ 151095 w 406527"/>
                <a:gd name="connsiteY24" fmla="*/ 14993 h 377937"/>
                <a:gd name="connsiteX25" fmla="*/ 150356 w 406527"/>
                <a:gd name="connsiteY25" fmla="*/ 15668 h 377937"/>
                <a:gd name="connsiteX26" fmla="*/ 140205 w 406527"/>
                <a:gd name="connsiteY26" fmla="*/ 23029 h 377937"/>
                <a:gd name="connsiteX27" fmla="*/ 121749 w 406527"/>
                <a:gd name="connsiteY27" fmla="*/ 44804 h 377937"/>
                <a:gd name="connsiteX28" fmla="*/ 117750 w 406527"/>
                <a:gd name="connsiteY28" fmla="*/ 54557 h 377937"/>
                <a:gd name="connsiteX29" fmla="*/ 115905 w 406527"/>
                <a:gd name="connsiteY29" fmla="*/ 58851 h 377937"/>
                <a:gd name="connsiteX30" fmla="*/ 109753 w 406527"/>
                <a:gd name="connsiteY30" fmla="*/ 63267 h 377937"/>
                <a:gd name="connsiteX31" fmla="*/ 101140 w 406527"/>
                <a:gd name="connsiteY31" fmla="*/ 69401 h 377937"/>
                <a:gd name="connsiteX32" fmla="*/ 84037 w 406527"/>
                <a:gd name="connsiteY32" fmla="*/ 101482 h 377937"/>
                <a:gd name="connsiteX33" fmla="*/ 77885 w 406527"/>
                <a:gd name="connsiteY33" fmla="*/ 115528 h 377937"/>
                <a:gd name="connsiteX34" fmla="*/ 74009 w 406527"/>
                <a:gd name="connsiteY34" fmla="*/ 118841 h 377937"/>
                <a:gd name="connsiteX35" fmla="*/ 60905 w 406527"/>
                <a:gd name="connsiteY35" fmla="*/ 131108 h 377937"/>
                <a:gd name="connsiteX36" fmla="*/ 60536 w 406527"/>
                <a:gd name="connsiteY36" fmla="*/ 131660 h 377937"/>
                <a:gd name="connsiteX37" fmla="*/ 60536 w 406527"/>
                <a:gd name="connsiteY37" fmla="*/ 131231 h 377937"/>
                <a:gd name="connsiteX38" fmla="*/ 46448 w 406527"/>
                <a:gd name="connsiteY38" fmla="*/ 108229 h 377937"/>
                <a:gd name="connsiteX39" fmla="*/ 21840 w 406527"/>
                <a:gd name="connsiteY39" fmla="*/ 99887 h 377937"/>
                <a:gd name="connsiteX40" fmla="*/ 8367 w 406527"/>
                <a:gd name="connsiteY40" fmla="*/ 112155 h 377937"/>
                <a:gd name="connsiteX41" fmla="*/ 0 w 406527"/>
                <a:gd name="connsiteY41" fmla="*/ 221154 h 377937"/>
                <a:gd name="connsiteX42" fmla="*/ 0 w 406527"/>
                <a:gd name="connsiteY42" fmla="*/ 223240 h 377937"/>
                <a:gd name="connsiteX43" fmla="*/ 17410 w 406527"/>
                <a:gd name="connsiteY43" fmla="*/ 264582 h 377937"/>
                <a:gd name="connsiteX44" fmla="*/ 17410 w 406527"/>
                <a:gd name="connsiteY44" fmla="*/ 264889 h 377937"/>
                <a:gd name="connsiteX45" fmla="*/ 18149 w 406527"/>
                <a:gd name="connsiteY45" fmla="*/ 265564 h 377937"/>
                <a:gd name="connsiteX46" fmla="*/ 67365 w 406527"/>
                <a:gd name="connsiteY46" fmla="*/ 308869 h 377937"/>
                <a:gd name="connsiteX47" fmla="*/ 69580 w 406527"/>
                <a:gd name="connsiteY47" fmla="*/ 314451 h 377937"/>
                <a:gd name="connsiteX48" fmla="*/ 69580 w 406527"/>
                <a:gd name="connsiteY48" fmla="*/ 320585 h 377937"/>
                <a:gd name="connsiteX49" fmla="*/ 65765 w 406527"/>
                <a:gd name="connsiteY49" fmla="*/ 338496 h 377937"/>
                <a:gd name="connsiteX50" fmla="*/ 85268 w 406527"/>
                <a:gd name="connsiteY50" fmla="*/ 371128 h 377937"/>
                <a:gd name="connsiteX51" fmla="*/ 86682 w 406527"/>
                <a:gd name="connsiteY51" fmla="*/ 372968 h 377937"/>
                <a:gd name="connsiteX52" fmla="*/ 96956 w 406527"/>
                <a:gd name="connsiteY52" fmla="*/ 377630 h 377937"/>
                <a:gd name="connsiteX53" fmla="*/ 104093 w 406527"/>
                <a:gd name="connsiteY53" fmla="*/ 375729 h 377937"/>
                <a:gd name="connsiteX54" fmla="*/ 175641 w 406527"/>
                <a:gd name="connsiteY54" fmla="*/ 332791 h 377937"/>
                <a:gd name="connsiteX55" fmla="*/ 180255 w 406527"/>
                <a:gd name="connsiteY55" fmla="*/ 314390 h 377937"/>
                <a:gd name="connsiteX56" fmla="*/ 160753 w 406527"/>
                <a:gd name="connsiteY56" fmla="*/ 281880 h 377937"/>
                <a:gd name="connsiteX57" fmla="*/ 146973 w 406527"/>
                <a:gd name="connsiteY57" fmla="*/ 275746 h 377937"/>
                <a:gd name="connsiteX58" fmla="*/ 116212 w 406527"/>
                <a:gd name="connsiteY58" fmla="*/ 231582 h 377937"/>
                <a:gd name="connsiteX59" fmla="*/ 112890 w 406527"/>
                <a:gd name="connsiteY59" fmla="*/ 229496 h 377937"/>
                <a:gd name="connsiteX60" fmla="*/ 104216 w 406527"/>
                <a:gd name="connsiteY60" fmla="*/ 220602 h 377937"/>
                <a:gd name="connsiteX61" fmla="*/ 86990 w 406527"/>
                <a:gd name="connsiteY61" fmla="*/ 190914 h 377937"/>
                <a:gd name="connsiteX62" fmla="*/ 64289 w 406527"/>
                <a:gd name="connsiteY62" fmla="*/ 173555 h 377937"/>
                <a:gd name="connsiteX63" fmla="*/ 63735 w 406527"/>
                <a:gd name="connsiteY63" fmla="*/ 173555 h 377937"/>
                <a:gd name="connsiteX64" fmla="*/ 63735 w 406527"/>
                <a:gd name="connsiteY64" fmla="*/ 173003 h 377937"/>
                <a:gd name="connsiteX65" fmla="*/ 74194 w 406527"/>
                <a:gd name="connsiteY65" fmla="*/ 143315 h 377937"/>
                <a:gd name="connsiteX66" fmla="*/ 85206 w 406527"/>
                <a:gd name="connsiteY66" fmla="*/ 133010 h 377937"/>
                <a:gd name="connsiteX67" fmla="*/ 90189 w 406527"/>
                <a:gd name="connsiteY67" fmla="*/ 128716 h 377937"/>
                <a:gd name="connsiteX68" fmla="*/ 101324 w 406527"/>
                <a:gd name="connsiteY68" fmla="*/ 104978 h 377937"/>
                <a:gd name="connsiteX69" fmla="*/ 112460 w 406527"/>
                <a:gd name="connsiteY69" fmla="*/ 83325 h 377937"/>
                <a:gd name="connsiteX70" fmla="*/ 119288 w 406527"/>
                <a:gd name="connsiteY70" fmla="*/ 78479 h 377937"/>
                <a:gd name="connsiteX71" fmla="*/ 129562 w 406527"/>
                <a:gd name="connsiteY71" fmla="*/ 70444 h 377937"/>
                <a:gd name="connsiteX72" fmla="*/ 134176 w 406527"/>
                <a:gd name="connsiteY72" fmla="*/ 61243 h 377937"/>
                <a:gd name="connsiteX73" fmla="*/ 137929 w 406527"/>
                <a:gd name="connsiteY73" fmla="*/ 52349 h 377937"/>
                <a:gd name="connsiteX74" fmla="*/ 146604 w 406527"/>
                <a:gd name="connsiteY74" fmla="*/ 40081 h 377937"/>
                <a:gd name="connsiteX75" fmla="*/ 163829 w 406527"/>
                <a:gd name="connsiteY75" fmla="*/ 27813 h 377937"/>
                <a:gd name="connsiteX76" fmla="*/ 164383 w 406527"/>
                <a:gd name="connsiteY76" fmla="*/ 27139 h 377937"/>
                <a:gd name="connsiteX77" fmla="*/ 174841 w 406527"/>
                <a:gd name="connsiteY77" fmla="*/ 21005 h 377937"/>
                <a:gd name="connsiteX78" fmla="*/ 182655 w 406527"/>
                <a:gd name="connsiteY78" fmla="*/ 18796 h 377937"/>
                <a:gd name="connsiteX79" fmla="*/ 188314 w 406527"/>
                <a:gd name="connsiteY79" fmla="*/ 20575 h 377937"/>
                <a:gd name="connsiteX80" fmla="*/ 200619 w 406527"/>
                <a:gd name="connsiteY80" fmla="*/ 26709 h 377937"/>
                <a:gd name="connsiteX81" fmla="*/ 211323 w 406527"/>
                <a:gd name="connsiteY81" fmla="*/ 36585 h 377937"/>
                <a:gd name="connsiteX82" fmla="*/ 227995 w 406527"/>
                <a:gd name="connsiteY82" fmla="*/ 46460 h 377937"/>
                <a:gd name="connsiteX83" fmla="*/ 246944 w 406527"/>
                <a:gd name="connsiteY83" fmla="*/ 43271 h 377937"/>
                <a:gd name="connsiteX84" fmla="*/ 250143 w 406527"/>
                <a:gd name="connsiteY84" fmla="*/ 41737 h 377937"/>
                <a:gd name="connsiteX85" fmla="*/ 252973 w 406527"/>
                <a:gd name="connsiteY85" fmla="*/ 41001 h 377937"/>
                <a:gd name="connsiteX86" fmla="*/ 256172 w 406527"/>
                <a:gd name="connsiteY86" fmla="*/ 42412 h 377937"/>
                <a:gd name="connsiteX87" fmla="*/ 262324 w 406527"/>
                <a:gd name="connsiteY87" fmla="*/ 48117 h 377937"/>
                <a:gd name="connsiteX88" fmla="*/ 273274 w 406527"/>
                <a:gd name="connsiteY88" fmla="*/ 57563 h 377937"/>
                <a:gd name="connsiteX89" fmla="*/ 285578 w 406527"/>
                <a:gd name="connsiteY89" fmla="*/ 62961 h 377937"/>
                <a:gd name="connsiteX90" fmla="*/ 300466 w 406527"/>
                <a:gd name="connsiteY90" fmla="*/ 79215 h 377937"/>
                <a:gd name="connsiteX91" fmla="*/ 312278 w 406527"/>
                <a:gd name="connsiteY91" fmla="*/ 94918 h 377937"/>
                <a:gd name="connsiteX92" fmla="*/ 317569 w 406527"/>
                <a:gd name="connsiteY92" fmla="*/ 101850 h 377937"/>
                <a:gd name="connsiteX93" fmla="*/ 324521 w 406527"/>
                <a:gd name="connsiteY93" fmla="*/ 123932 h 377937"/>
                <a:gd name="connsiteX94" fmla="*/ 325136 w 406527"/>
                <a:gd name="connsiteY94" fmla="*/ 130679 h 377937"/>
                <a:gd name="connsiteX95" fmla="*/ 328458 w 406527"/>
                <a:gd name="connsiteY95" fmla="*/ 149571 h 377937"/>
                <a:gd name="connsiteX96" fmla="*/ 331657 w 406527"/>
                <a:gd name="connsiteY96" fmla="*/ 156257 h 377937"/>
                <a:gd name="connsiteX97" fmla="*/ 339470 w 406527"/>
                <a:gd name="connsiteY97" fmla="*/ 173310 h 377937"/>
                <a:gd name="connsiteX98" fmla="*/ 340147 w 406527"/>
                <a:gd name="connsiteY98" fmla="*/ 174598 h 377937"/>
                <a:gd name="connsiteX99" fmla="*/ 319968 w 406527"/>
                <a:gd name="connsiteY99" fmla="*/ 191221 h 377937"/>
                <a:gd name="connsiteX100" fmla="*/ 302128 w 406527"/>
                <a:gd name="connsiteY100" fmla="*/ 220786 h 377937"/>
                <a:gd name="connsiteX101" fmla="*/ 293638 w 406527"/>
                <a:gd name="connsiteY101" fmla="*/ 229680 h 377937"/>
                <a:gd name="connsiteX102" fmla="*/ 290316 w 406527"/>
                <a:gd name="connsiteY102" fmla="*/ 231888 h 377937"/>
                <a:gd name="connsiteX103" fmla="*/ 259555 w 406527"/>
                <a:gd name="connsiteY103" fmla="*/ 276053 h 377937"/>
                <a:gd name="connsiteX104" fmla="*/ 245775 w 406527"/>
                <a:gd name="connsiteY104" fmla="*/ 282187 h 377937"/>
                <a:gd name="connsiteX105" fmla="*/ 226273 w 406527"/>
                <a:gd name="connsiteY105" fmla="*/ 314696 h 377937"/>
                <a:gd name="connsiteX106" fmla="*/ 230887 w 406527"/>
                <a:gd name="connsiteY106" fmla="*/ 333098 h 377937"/>
                <a:gd name="connsiteX107" fmla="*/ 302435 w 406527"/>
                <a:gd name="connsiteY107" fmla="*/ 376035 h 377937"/>
                <a:gd name="connsiteX108" fmla="*/ 309387 w 406527"/>
                <a:gd name="connsiteY108" fmla="*/ 377937 h 377937"/>
                <a:gd name="connsiteX109" fmla="*/ 319845 w 406527"/>
                <a:gd name="connsiteY109" fmla="*/ 373398 h 377937"/>
                <a:gd name="connsiteX110" fmla="*/ 321260 w 406527"/>
                <a:gd name="connsiteY110" fmla="*/ 371435 h 377937"/>
                <a:gd name="connsiteX111" fmla="*/ 340762 w 406527"/>
                <a:gd name="connsiteY111" fmla="*/ 338987 h 377937"/>
                <a:gd name="connsiteX112" fmla="*/ 337010 w 406527"/>
                <a:gd name="connsiteY112" fmla="*/ 321076 h 377937"/>
                <a:gd name="connsiteX113" fmla="*/ 337010 w 406527"/>
                <a:gd name="connsiteY113" fmla="*/ 314942 h 377937"/>
                <a:gd name="connsiteX114" fmla="*/ 339347 w 406527"/>
                <a:gd name="connsiteY114" fmla="*/ 309237 h 377937"/>
                <a:gd name="connsiteX115" fmla="*/ 382412 w 406527"/>
                <a:gd name="connsiteY115" fmla="*/ 266300 h 377937"/>
                <a:gd name="connsiteX116" fmla="*/ 382842 w 406527"/>
                <a:gd name="connsiteY116" fmla="*/ 265748 h 377937"/>
                <a:gd name="connsiteX117" fmla="*/ 383827 w 406527"/>
                <a:gd name="connsiteY117" fmla="*/ 264644 h 377937"/>
                <a:gd name="connsiteX118" fmla="*/ 406528 w 406527"/>
                <a:gd name="connsiteY118" fmla="*/ 223853 h 377937"/>
                <a:gd name="connsiteX119" fmla="*/ 406528 w 406527"/>
                <a:gd name="connsiteY119" fmla="*/ 222074 h 377937"/>
                <a:gd name="connsiteX120" fmla="*/ 398161 w 406527"/>
                <a:gd name="connsiteY120" fmla="*/ 113075 h 377937"/>
                <a:gd name="connsiteX121" fmla="*/ 378536 w 406527"/>
                <a:gd name="connsiteY121" fmla="*/ 100316 h 377937"/>
                <a:gd name="connsiteX122" fmla="*/ 163460 w 406527"/>
                <a:gd name="connsiteY122" fmla="*/ 319910 h 377937"/>
                <a:gd name="connsiteX123" fmla="*/ 99417 w 406527"/>
                <a:gd name="connsiteY123" fmla="*/ 358186 h 377937"/>
                <a:gd name="connsiteX124" fmla="*/ 84960 w 406527"/>
                <a:gd name="connsiteY124" fmla="*/ 334202 h 377937"/>
                <a:gd name="connsiteX125" fmla="*/ 149003 w 406527"/>
                <a:gd name="connsiteY125" fmla="*/ 295375 h 377937"/>
                <a:gd name="connsiteX126" fmla="*/ 89943 w 406527"/>
                <a:gd name="connsiteY126" fmla="*/ 229680 h 377937"/>
                <a:gd name="connsiteX127" fmla="*/ 104031 w 406527"/>
                <a:gd name="connsiteY127" fmla="*/ 244402 h 377937"/>
                <a:gd name="connsiteX128" fmla="*/ 107353 w 406527"/>
                <a:gd name="connsiteY128" fmla="*/ 246610 h 377937"/>
                <a:gd name="connsiteX129" fmla="*/ 131162 w 406527"/>
                <a:gd name="connsiteY129" fmla="*/ 285744 h 377937"/>
                <a:gd name="connsiteX130" fmla="*/ 88097 w 406527"/>
                <a:gd name="connsiteY130" fmla="*/ 311568 h 377937"/>
                <a:gd name="connsiteX131" fmla="*/ 80592 w 406527"/>
                <a:gd name="connsiteY131" fmla="*/ 296417 h 377937"/>
                <a:gd name="connsiteX132" fmla="*/ 31376 w 406527"/>
                <a:gd name="connsiteY132" fmla="*/ 253480 h 377937"/>
                <a:gd name="connsiteX133" fmla="*/ 18272 w 406527"/>
                <a:gd name="connsiteY133" fmla="*/ 222810 h 377937"/>
                <a:gd name="connsiteX134" fmla="*/ 26208 w 406527"/>
                <a:gd name="connsiteY134" fmla="*/ 118534 h 377937"/>
                <a:gd name="connsiteX135" fmla="*/ 43064 w 406527"/>
                <a:gd name="connsiteY135" fmla="*/ 132274 h 377937"/>
                <a:gd name="connsiteX136" fmla="*/ 43926 w 406527"/>
                <a:gd name="connsiteY136" fmla="*/ 174598 h 377937"/>
                <a:gd name="connsiteX137" fmla="*/ 37774 w 406527"/>
                <a:gd name="connsiteY137" fmla="*/ 177910 h 377937"/>
                <a:gd name="connsiteX138" fmla="*/ 33898 w 406527"/>
                <a:gd name="connsiteY138" fmla="*/ 197109 h 377937"/>
                <a:gd name="connsiteX139" fmla="*/ 60598 w 406527"/>
                <a:gd name="connsiteY139" fmla="*/ 242316 h 377937"/>
                <a:gd name="connsiteX140" fmla="*/ 68411 w 406527"/>
                <a:gd name="connsiteY140" fmla="*/ 246794 h 377937"/>
                <a:gd name="connsiteX141" fmla="*/ 73025 w 406527"/>
                <a:gd name="connsiteY141" fmla="*/ 245567 h 377937"/>
                <a:gd name="connsiteX142" fmla="*/ 76230 w 406527"/>
                <a:gd name="connsiteY142" fmla="*/ 233312 h 377937"/>
                <a:gd name="connsiteX143" fmla="*/ 76224 w 406527"/>
                <a:gd name="connsiteY143" fmla="*/ 233299 h 377937"/>
                <a:gd name="connsiteX144" fmla="*/ 51124 w 406527"/>
                <a:gd name="connsiteY144" fmla="*/ 190975 h 377937"/>
                <a:gd name="connsiteX145" fmla="*/ 58260 w 406527"/>
                <a:gd name="connsiteY145" fmla="*/ 190423 h 377937"/>
                <a:gd name="connsiteX146" fmla="*/ 58937 w 406527"/>
                <a:gd name="connsiteY146" fmla="*/ 190423 h 377937"/>
                <a:gd name="connsiteX147" fmla="*/ 58937 w 406527"/>
                <a:gd name="connsiteY147" fmla="*/ 190423 h 377937"/>
                <a:gd name="connsiteX148" fmla="*/ 72164 w 406527"/>
                <a:gd name="connsiteY148" fmla="*/ 200176 h 377937"/>
                <a:gd name="connsiteX149" fmla="*/ 308956 w 406527"/>
                <a:gd name="connsiteY149" fmla="*/ 358186 h 377937"/>
                <a:gd name="connsiteX150" fmla="*/ 244913 w 406527"/>
                <a:gd name="connsiteY150" fmla="*/ 319910 h 377937"/>
                <a:gd name="connsiteX151" fmla="*/ 259248 w 406527"/>
                <a:gd name="connsiteY151" fmla="*/ 295865 h 377937"/>
                <a:gd name="connsiteX152" fmla="*/ 323414 w 406527"/>
                <a:gd name="connsiteY152" fmla="*/ 334202 h 377937"/>
                <a:gd name="connsiteX153" fmla="*/ 371400 w 406527"/>
                <a:gd name="connsiteY153" fmla="*/ 252437 h 377937"/>
                <a:gd name="connsiteX154" fmla="*/ 370723 w 406527"/>
                <a:gd name="connsiteY154" fmla="*/ 253112 h 377937"/>
                <a:gd name="connsiteX155" fmla="*/ 327659 w 406527"/>
                <a:gd name="connsiteY155" fmla="*/ 296049 h 377937"/>
                <a:gd name="connsiteX156" fmla="*/ 320276 w 406527"/>
                <a:gd name="connsiteY156" fmla="*/ 311323 h 377937"/>
                <a:gd name="connsiteX157" fmla="*/ 277212 w 406527"/>
                <a:gd name="connsiteY157" fmla="*/ 285499 h 377937"/>
                <a:gd name="connsiteX158" fmla="*/ 301020 w 406527"/>
                <a:gd name="connsiteY158" fmla="*/ 246365 h 377937"/>
                <a:gd name="connsiteX159" fmla="*/ 304342 w 406527"/>
                <a:gd name="connsiteY159" fmla="*/ 244095 h 377937"/>
                <a:gd name="connsiteX160" fmla="*/ 318430 w 406527"/>
                <a:gd name="connsiteY160" fmla="*/ 229435 h 377937"/>
                <a:gd name="connsiteX161" fmla="*/ 336210 w 406527"/>
                <a:gd name="connsiteY161" fmla="*/ 199869 h 377937"/>
                <a:gd name="connsiteX162" fmla="*/ 351959 w 406527"/>
                <a:gd name="connsiteY162" fmla="*/ 189687 h 377937"/>
                <a:gd name="connsiteX163" fmla="*/ 357373 w 406527"/>
                <a:gd name="connsiteY163" fmla="*/ 190546 h 377937"/>
                <a:gd name="connsiteX164" fmla="*/ 332334 w 406527"/>
                <a:gd name="connsiteY164" fmla="*/ 232870 h 377937"/>
                <a:gd name="connsiteX165" fmla="*/ 331104 w 406527"/>
                <a:gd name="connsiteY165" fmla="*/ 237286 h 377937"/>
                <a:gd name="connsiteX166" fmla="*/ 339963 w 406527"/>
                <a:gd name="connsiteY166" fmla="*/ 246365 h 377937"/>
                <a:gd name="connsiteX167" fmla="*/ 339963 w 406527"/>
                <a:gd name="connsiteY167" fmla="*/ 246365 h 377937"/>
                <a:gd name="connsiteX168" fmla="*/ 347776 w 406527"/>
                <a:gd name="connsiteY168" fmla="*/ 241887 h 377937"/>
                <a:gd name="connsiteX169" fmla="*/ 374537 w 406527"/>
                <a:gd name="connsiteY169" fmla="*/ 196618 h 377937"/>
                <a:gd name="connsiteX170" fmla="*/ 370600 w 406527"/>
                <a:gd name="connsiteY170" fmla="*/ 177481 h 377937"/>
                <a:gd name="connsiteX171" fmla="*/ 364448 w 406527"/>
                <a:gd name="connsiteY171" fmla="*/ 174046 h 377937"/>
                <a:gd name="connsiteX172" fmla="*/ 365309 w 406527"/>
                <a:gd name="connsiteY172" fmla="*/ 131844 h 377937"/>
                <a:gd name="connsiteX173" fmla="*/ 380197 w 406527"/>
                <a:gd name="connsiteY173" fmla="*/ 117675 h 377937"/>
                <a:gd name="connsiteX174" fmla="*/ 382166 w 406527"/>
                <a:gd name="connsiteY174" fmla="*/ 118104 h 377937"/>
                <a:gd name="connsiteX175" fmla="*/ 390102 w 406527"/>
                <a:gd name="connsiteY175" fmla="*/ 222381 h 377937"/>
                <a:gd name="connsiteX176" fmla="*/ 371646 w 406527"/>
                <a:gd name="connsiteY176" fmla="*/ 252498 h 3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06527" h="377937">
                  <a:moveTo>
                    <a:pt x="380259" y="99641"/>
                  </a:moveTo>
                  <a:cubicBezTo>
                    <a:pt x="362621" y="99623"/>
                    <a:pt x="348077" y="113418"/>
                    <a:pt x="347222" y="130986"/>
                  </a:cubicBezTo>
                  <a:lnTo>
                    <a:pt x="347222" y="144480"/>
                  </a:lnTo>
                  <a:lnTo>
                    <a:pt x="345807" y="141536"/>
                  </a:lnTo>
                  <a:cubicBezTo>
                    <a:pt x="344577" y="137353"/>
                    <a:pt x="343974" y="133010"/>
                    <a:pt x="344023" y="128655"/>
                  </a:cubicBezTo>
                  <a:cubicBezTo>
                    <a:pt x="344023" y="126263"/>
                    <a:pt x="343592" y="123932"/>
                    <a:pt x="343285" y="121417"/>
                  </a:cubicBezTo>
                  <a:cubicBezTo>
                    <a:pt x="342805" y="110143"/>
                    <a:pt x="339040" y="99249"/>
                    <a:pt x="332457" y="90072"/>
                  </a:cubicBezTo>
                  <a:lnTo>
                    <a:pt x="327597" y="83509"/>
                  </a:lnTo>
                  <a:cubicBezTo>
                    <a:pt x="324090" y="78786"/>
                    <a:pt x="319907" y="73143"/>
                    <a:pt x="315293" y="67438"/>
                  </a:cubicBezTo>
                  <a:cubicBezTo>
                    <a:pt x="302189" y="50754"/>
                    <a:pt x="296345" y="46460"/>
                    <a:pt x="291607" y="45050"/>
                  </a:cubicBezTo>
                  <a:cubicBezTo>
                    <a:pt x="288636" y="44234"/>
                    <a:pt x="285781" y="43038"/>
                    <a:pt x="283118" y="41492"/>
                  </a:cubicBezTo>
                  <a:cubicBezTo>
                    <a:pt x="280632" y="40007"/>
                    <a:pt x="278405" y="38118"/>
                    <a:pt x="276535" y="35910"/>
                  </a:cubicBezTo>
                  <a:cubicBezTo>
                    <a:pt x="273533" y="32254"/>
                    <a:pt x="269965" y="29108"/>
                    <a:pt x="265953" y="26586"/>
                  </a:cubicBezTo>
                  <a:cubicBezTo>
                    <a:pt x="261659" y="23618"/>
                    <a:pt x="256455" y="22250"/>
                    <a:pt x="251250" y="22722"/>
                  </a:cubicBezTo>
                  <a:cubicBezTo>
                    <a:pt x="248918" y="23017"/>
                    <a:pt x="246630" y="23575"/>
                    <a:pt x="244421" y="24378"/>
                  </a:cubicBezTo>
                  <a:cubicBezTo>
                    <a:pt x="242299" y="25078"/>
                    <a:pt x="240238" y="25961"/>
                    <a:pt x="238269" y="27016"/>
                  </a:cubicBezTo>
                  <a:cubicBezTo>
                    <a:pt x="236116" y="28267"/>
                    <a:pt x="233587" y="28727"/>
                    <a:pt x="231133" y="28304"/>
                  </a:cubicBezTo>
                  <a:cubicBezTo>
                    <a:pt x="228826" y="27875"/>
                    <a:pt x="226753" y="26636"/>
                    <a:pt x="225288" y="24808"/>
                  </a:cubicBezTo>
                  <a:cubicBezTo>
                    <a:pt x="221142" y="19741"/>
                    <a:pt x="216319" y="15257"/>
                    <a:pt x="210954" y="11497"/>
                  </a:cubicBezTo>
                  <a:cubicBezTo>
                    <a:pt x="205645" y="7755"/>
                    <a:pt x="199770" y="4897"/>
                    <a:pt x="193544" y="3032"/>
                  </a:cubicBezTo>
                  <a:cubicBezTo>
                    <a:pt x="191274" y="2462"/>
                    <a:pt x="189034" y="1763"/>
                    <a:pt x="186838" y="947"/>
                  </a:cubicBezTo>
                  <a:cubicBezTo>
                    <a:pt x="184482" y="-145"/>
                    <a:pt x="181799" y="-298"/>
                    <a:pt x="179332" y="517"/>
                  </a:cubicBezTo>
                  <a:cubicBezTo>
                    <a:pt x="178447" y="849"/>
                    <a:pt x="177598" y="1278"/>
                    <a:pt x="176810" y="1805"/>
                  </a:cubicBezTo>
                  <a:cubicBezTo>
                    <a:pt x="174946" y="2492"/>
                    <a:pt x="173033" y="3051"/>
                    <a:pt x="171089" y="3462"/>
                  </a:cubicBezTo>
                  <a:cubicBezTo>
                    <a:pt x="163232" y="4725"/>
                    <a:pt x="156115" y="8835"/>
                    <a:pt x="151095" y="14993"/>
                  </a:cubicBezTo>
                  <a:lnTo>
                    <a:pt x="150356" y="15668"/>
                  </a:lnTo>
                  <a:cubicBezTo>
                    <a:pt x="147779" y="19072"/>
                    <a:pt x="144247" y="21630"/>
                    <a:pt x="140205" y="23029"/>
                  </a:cubicBezTo>
                  <a:cubicBezTo>
                    <a:pt x="131039" y="26648"/>
                    <a:pt x="125317" y="37198"/>
                    <a:pt x="121749" y="44804"/>
                  </a:cubicBezTo>
                  <a:cubicBezTo>
                    <a:pt x="120088" y="48301"/>
                    <a:pt x="118858" y="51797"/>
                    <a:pt x="117750" y="54557"/>
                  </a:cubicBezTo>
                  <a:cubicBezTo>
                    <a:pt x="117197" y="56091"/>
                    <a:pt x="116335" y="57869"/>
                    <a:pt x="115905" y="58851"/>
                  </a:cubicBezTo>
                  <a:cubicBezTo>
                    <a:pt x="114022" y="60544"/>
                    <a:pt x="111955" y="62022"/>
                    <a:pt x="109753" y="63267"/>
                  </a:cubicBezTo>
                  <a:cubicBezTo>
                    <a:pt x="106763" y="65144"/>
                    <a:pt x="103890" y="67193"/>
                    <a:pt x="101140" y="69401"/>
                  </a:cubicBezTo>
                  <a:cubicBezTo>
                    <a:pt x="91764" y="77707"/>
                    <a:pt x="85698" y="89091"/>
                    <a:pt x="84037" y="101482"/>
                  </a:cubicBezTo>
                  <a:cubicBezTo>
                    <a:pt x="82191" y="110928"/>
                    <a:pt x="80284" y="113443"/>
                    <a:pt x="77885" y="115528"/>
                  </a:cubicBezTo>
                  <a:lnTo>
                    <a:pt x="74009" y="118841"/>
                  </a:lnTo>
                  <a:cubicBezTo>
                    <a:pt x="69321" y="122576"/>
                    <a:pt x="64935" y="126673"/>
                    <a:pt x="60905" y="131108"/>
                  </a:cubicBezTo>
                  <a:cubicBezTo>
                    <a:pt x="60752" y="131274"/>
                    <a:pt x="60629" y="131458"/>
                    <a:pt x="60536" y="131660"/>
                  </a:cubicBezTo>
                  <a:lnTo>
                    <a:pt x="60536" y="131231"/>
                  </a:lnTo>
                  <a:cubicBezTo>
                    <a:pt x="59650" y="121809"/>
                    <a:pt x="54452" y="113320"/>
                    <a:pt x="46448" y="108229"/>
                  </a:cubicBezTo>
                  <a:cubicBezTo>
                    <a:pt x="39250" y="103089"/>
                    <a:pt x="30686" y="100187"/>
                    <a:pt x="21840" y="99887"/>
                  </a:cubicBezTo>
                  <a:cubicBezTo>
                    <a:pt x="14833" y="99862"/>
                    <a:pt x="8976" y="105193"/>
                    <a:pt x="8367" y="112155"/>
                  </a:cubicBezTo>
                  <a:lnTo>
                    <a:pt x="0" y="221154"/>
                  </a:lnTo>
                  <a:lnTo>
                    <a:pt x="0" y="223240"/>
                  </a:lnTo>
                  <a:cubicBezTo>
                    <a:pt x="1237" y="238519"/>
                    <a:pt x="7333" y="253008"/>
                    <a:pt x="17410" y="264582"/>
                  </a:cubicBezTo>
                  <a:lnTo>
                    <a:pt x="17410" y="264889"/>
                  </a:lnTo>
                  <a:cubicBezTo>
                    <a:pt x="17595" y="265171"/>
                    <a:pt x="17847" y="265404"/>
                    <a:pt x="18149" y="265564"/>
                  </a:cubicBezTo>
                  <a:lnTo>
                    <a:pt x="67365" y="308869"/>
                  </a:lnTo>
                  <a:cubicBezTo>
                    <a:pt x="68780" y="310384"/>
                    <a:pt x="69574" y="312378"/>
                    <a:pt x="69580" y="314451"/>
                  </a:cubicBezTo>
                  <a:lnTo>
                    <a:pt x="69580" y="320585"/>
                  </a:lnTo>
                  <a:cubicBezTo>
                    <a:pt x="63871" y="324682"/>
                    <a:pt x="62222" y="332436"/>
                    <a:pt x="65765" y="338496"/>
                  </a:cubicBezTo>
                  <a:lnTo>
                    <a:pt x="85268" y="371128"/>
                  </a:lnTo>
                  <a:cubicBezTo>
                    <a:pt x="85686" y="371785"/>
                    <a:pt x="86160" y="372398"/>
                    <a:pt x="86682" y="372968"/>
                  </a:cubicBezTo>
                  <a:cubicBezTo>
                    <a:pt x="89279" y="375919"/>
                    <a:pt x="93019" y="377618"/>
                    <a:pt x="96956" y="377630"/>
                  </a:cubicBezTo>
                  <a:cubicBezTo>
                    <a:pt x="99460" y="377618"/>
                    <a:pt x="101915" y="376962"/>
                    <a:pt x="104093" y="375729"/>
                  </a:cubicBezTo>
                  <a:lnTo>
                    <a:pt x="175641" y="332791"/>
                  </a:lnTo>
                  <a:cubicBezTo>
                    <a:pt x="181941" y="328933"/>
                    <a:pt x="183996" y="320757"/>
                    <a:pt x="180255" y="314390"/>
                  </a:cubicBezTo>
                  <a:lnTo>
                    <a:pt x="160753" y="281880"/>
                  </a:lnTo>
                  <a:cubicBezTo>
                    <a:pt x="157800" y="277273"/>
                    <a:pt x="152380" y="274863"/>
                    <a:pt x="146973" y="275746"/>
                  </a:cubicBezTo>
                  <a:cubicBezTo>
                    <a:pt x="142912" y="257577"/>
                    <a:pt x="131869" y="241721"/>
                    <a:pt x="116212" y="231582"/>
                  </a:cubicBezTo>
                  <a:lnTo>
                    <a:pt x="112890" y="229496"/>
                  </a:lnTo>
                  <a:cubicBezTo>
                    <a:pt x="109396" y="227184"/>
                    <a:pt x="106437" y="224154"/>
                    <a:pt x="104216" y="220602"/>
                  </a:cubicBezTo>
                  <a:lnTo>
                    <a:pt x="86990" y="190914"/>
                  </a:lnTo>
                  <a:cubicBezTo>
                    <a:pt x="81853" y="182517"/>
                    <a:pt x="73757" y="176328"/>
                    <a:pt x="64289" y="173555"/>
                  </a:cubicBezTo>
                  <a:lnTo>
                    <a:pt x="63735" y="173555"/>
                  </a:lnTo>
                  <a:cubicBezTo>
                    <a:pt x="63748" y="173371"/>
                    <a:pt x="63748" y="173187"/>
                    <a:pt x="63735" y="173003"/>
                  </a:cubicBezTo>
                  <a:cubicBezTo>
                    <a:pt x="67611" y="152454"/>
                    <a:pt x="72348" y="145523"/>
                    <a:pt x="74194" y="143315"/>
                  </a:cubicBezTo>
                  <a:cubicBezTo>
                    <a:pt x="77497" y="139512"/>
                    <a:pt x="81189" y="136058"/>
                    <a:pt x="85206" y="133010"/>
                  </a:cubicBezTo>
                  <a:cubicBezTo>
                    <a:pt x="86867" y="131660"/>
                    <a:pt x="88528" y="130250"/>
                    <a:pt x="90189" y="128716"/>
                  </a:cubicBezTo>
                  <a:cubicBezTo>
                    <a:pt x="96464" y="122269"/>
                    <a:pt x="100383" y="113909"/>
                    <a:pt x="101324" y="104978"/>
                  </a:cubicBezTo>
                  <a:cubicBezTo>
                    <a:pt x="102223" y="96636"/>
                    <a:pt x="106191" y="88919"/>
                    <a:pt x="112460" y="83325"/>
                  </a:cubicBezTo>
                  <a:cubicBezTo>
                    <a:pt x="114674" y="81546"/>
                    <a:pt x="116951" y="80013"/>
                    <a:pt x="119288" y="78479"/>
                  </a:cubicBezTo>
                  <a:cubicBezTo>
                    <a:pt x="123035" y="76234"/>
                    <a:pt x="126486" y="73535"/>
                    <a:pt x="129562" y="70444"/>
                  </a:cubicBezTo>
                  <a:cubicBezTo>
                    <a:pt x="131636" y="67678"/>
                    <a:pt x="133198" y="64562"/>
                    <a:pt x="134176" y="61243"/>
                  </a:cubicBezTo>
                  <a:cubicBezTo>
                    <a:pt x="135284" y="58483"/>
                    <a:pt x="136576" y="55109"/>
                    <a:pt x="137929" y="52349"/>
                  </a:cubicBezTo>
                  <a:cubicBezTo>
                    <a:pt x="142789" y="41799"/>
                    <a:pt x="145988" y="40081"/>
                    <a:pt x="146604" y="40081"/>
                  </a:cubicBezTo>
                  <a:cubicBezTo>
                    <a:pt x="153352" y="37621"/>
                    <a:pt x="159307" y="33383"/>
                    <a:pt x="163829" y="27813"/>
                  </a:cubicBezTo>
                  <a:lnTo>
                    <a:pt x="164383" y="27139"/>
                  </a:lnTo>
                  <a:cubicBezTo>
                    <a:pt x="166881" y="23759"/>
                    <a:pt x="170664" y="21538"/>
                    <a:pt x="174841" y="21005"/>
                  </a:cubicBezTo>
                  <a:cubicBezTo>
                    <a:pt x="177493" y="20459"/>
                    <a:pt x="180108" y="19716"/>
                    <a:pt x="182655" y="18796"/>
                  </a:cubicBezTo>
                  <a:cubicBezTo>
                    <a:pt x="184008" y="19164"/>
                    <a:pt x="185854" y="19901"/>
                    <a:pt x="188314" y="20575"/>
                  </a:cubicBezTo>
                  <a:cubicBezTo>
                    <a:pt x="192701" y="21986"/>
                    <a:pt x="196854" y="24053"/>
                    <a:pt x="200619" y="26709"/>
                  </a:cubicBezTo>
                  <a:cubicBezTo>
                    <a:pt x="204587" y="29543"/>
                    <a:pt x="208186" y="32861"/>
                    <a:pt x="211323" y="36585"/>
                  </a:cubicBezTo>
                  <a:cubicBezTo>
                    <a:pt x="215556" y="41713"/>
                    <a:pt x="221449" y="45209"/>
                    <a:pt x="227995" y="46460"/>
                  </a:cubicBezTo>
                  <a:cubicBezTo>
                    <a:pt x="234492" y="47589"/>
                    <a:pt x="241179" y="46460"/>
                    <a:pt x="246944" y="43271"/>
                  </a:cubicBezTo>
                  <a:cubicBezTo>
                    <a:pt x="247971" y="42688"/>
                    <a:pt x="249041" y="42173"/>
                    <a:pt x="250143" y="41737"/>
                  </a:cubicBezTo>
                  <a:cubicBezTo>
                    <a:pt x="251065" y="41418"/>
                    <a:pt x="252013" y="41173"/>
                    <a:pt x="252973" y="41001"/>
                  </a:cubicBezTo>
                  <a:cubicBezTo>
                    <a:pt x="254111" y="41289"/>
                    <a:pt x="255193" y="41768"/>
                    <a:pt x="256172" y="42412"/>
                  </a:cubicBezTo>
                  <a:cubicBezTo>
                    <a:pt x="258485" y="44013"/>
                    <a:pt x="260558" y="45933"/>
                    <a:pt x="262324" y="48117"/>
                  </a:cubicBezTo>
                  <a:cubicBezTo>
                    <a:pt x="265406" y="51864"/>
                    <a:pt x="269109" y="55060"/>
                    <a:pt x="273274" y="57563"/>
                  </a:cubicBezTo>
                  <a:cubicBezTo>
                    <a:pt x="277132" y="59875"/>
                    <a:pt x="281266" y="61691"/>
                    <a:pt x="285578" y="62961"/>
                  </a:cubicBezTo>
                  <a:cubicBezTo>
                    <a:pt x="291269" y="67671"/>
                    <a:pt x="296277" y="73143"/>
                    <a:pt x="300466" y="79215"/>
                  </a:cubicBezTo>
                  <a:cubicBezTo>
                    <a:pt x="304773" y="84736"/>
                    <a:pt x="308956" y="90318"/>
                    <a:pt x="312278" y="94918"/>
                  </a:cubicBezTo>
                  <a:cubicBezTo>
                    <a:pt x="314555" y="97924"/>
                    <a:pt x="316339" y="100316"/>
                    <a:pt x="317569" y="101850"/>
                  </a:cubicBezTo>
                  <a:cubicBezTo>
                    <a:pt x="321919" y="108413"/>
                    <a:pt x="324324" y="116068"/>
                    <a:pt x="324521" y="123932"/>
                  </a:cubicBezTo>
                  <a:cubicBezTo>
                    <a:pt x="324829" y="126263"/>
                    <a:pt x="324952" y="128471"/>
                    <a:pt x="325136" y="130679"/>
                  </a:cubicBezTo>
                  <a:cubicBezTo>
                    <a:pt x="325247" y="137113"/>
                    <a:pt x="326367" y="143487"/>
                    <a:pt x="328458" y="149571"/>
                  </a:cubicBezTo>
                  <a:cubicBezTo>
                    <a:pt x="329258" y="151534"/>
                    <a:pt x="330427" y="153743"/>
                    <a:pt x="331657" y="156257"/>
                  </a:cubicBezTo>
                  <a:cubicBezTo>
                    <a:pt x="333995" y="161103"/>
                    <a:pt x="336948" y="167053"/>
                    <a:pt x="339470" y="173310"/>
                  </a:cubicBezTo>
                  <a:cubicBezTo>
                    <a:pt x="339649" y="173764"/>
                    <a:pt x="339877" y="174193"/>
                    <a:pt x="340147" y="174598"/>
                  </a:cubicBezTo>
                  <a:cubicBezTo>
                    <a:pt x="331707" y="177665"/>
                    <a:pt x="324583" y="183535"/>
                    <a:pt x="319968" y="191221"/>
                  </a:cubicBezTo>
                  <a:lnTo>
                    <a:pt x="302128" y="220786"/>
                  </a:lnTo>
                  <a:cubicBezTo>
                    <a:pt x="300067" y="224393"/>
                    <a:pt x="297150" y="227448"/>
                    <a:pt x="293638" y="229680"/>
                  </a:cubicBezTo>
                  <a:lnTo>
                    <a:pt x="290316" y="231888"/>
                  </a:lnTo>
                  <a:cubicBezTo>
                    <a:pt x="274591" y="241960"/>
                    <a:pt x="263530" y="257847"/>
                    <a:pt x="259555" y="276053"/>
                  </a:cubicBezTo>
                  <a:cubicBezTo>
                    <a:pt x="254141" y="275133"/>
                    <a:pt x="248703" y="277556"/>
                    <a:pt x="245775" y="282187"/>
                  </a:cubicBezTo>
                  <a:lnTo>
                    <a:pt x="226273" y="314696"/>
                  </a:lnTo>
                  <a:cubicBezTo>
                    <a:pt x="222532" y="321063"/>
                    <a:pt x="224587" y="329240"/>
                    <a:pt x="230887" y="333098"/>
                  </a:cubicBezTo>
                  <a:lnTo>
                    <a:pt x="302435" y="376035"/>
                  </a:lnTo>
                  <a:cubicBezTo>
                    <a:pt x="304539" y="377275"/>
                    <a:pt x="306938" y="377931"/>
                    <a:pt x="309387" y="377937"/>
                  </a:cubicBezTo>
                  <a:cubicBezTo>
                    <a:pt x="313361" y="377962"/>
                    <a:pt x="317157" y="376312"/>
                    <a:pt x="319845" y="373398"/>
                  </a:cubicBezTo>
                  <a:cubicBezTo>
                    <a:pt x="320387" y="372797"/>
                    <a:pt x="320861" y="372134"/>
                    <a:pt x="321260" y="371435"/>
                  </a:cubicBezTo>
                  <a:lnTo>
                    <a:pt x="340762" y="338987"/>
                  </a:lnTo>
                  <a:cubicBezTo>
                    <a:pt x="344411" y="332957"/>
                    <a:pt x="342774" y="325142"/>
                    <a:pt x="337010" y="321076"/>
                  </a:cubicBezTo>
                  <a:lnTo>
                    <a:pt x="337010" y="314942"/>
                  </a:lnTo>
                  <a:cubicBezTo>
                    <a:pt x="337090" y="312825"/>
                    <a:pt x="337914" y="310801"/>
                    <a:pt x="339347" y="309237"/>
                  </a:cubicBezTo>
                  <a:lnTo>
                    <a:pt x="382412" y="266300"/>
                  </a:lnTo>
                  <a:cubicBezTo>
                    <a:pt x="382603" y="266153"/>
                    <a:pt x="382750" y="265962"/>
                    <a:pt x="382842" y="265748"/>
                  </a:cubicBezTo>
                  <a:lnTo>
                    <a:pt x="383827" y="264644"/>
                  </a:lnTo>
                  <a:cubicBezTo>
                    <a:pt x="393301" y="253725"/>
                    <a:pt x="405113" y="240108"/>
                    <a:pt x="406528" y="223853"/>
                  </a:cubicBezTo>
                  <a:lnTo>
                    <a:pt x="406528" y="222074"/>
                  </a:lnTo>
                  <a:lnTo>
                    <a:pt x="398161" y="113075"/>
                  </a:lnTo>
                  <a:cubicBezTo>
                    <a:pt x="397177" y="100807"/>
                    <a:pt x="378659" y="100316"/>
                    <a:pt x="378536" y="100316"/>
                  </a:cubicBezTo>
                  <a:moveTo>
                    <a:pt x="163460" y="319910"/>
                  </a:moveTo>
                  <a:lnTo>
                    <a:pt x="99417" y="358186"/>
                  </a:lnTo>
                  <a:lnTo>
                    <a:pt x="84960" y="334202"/>
                  </a:lnTo>
                  <a:lnTo>
                    <a:pt x="149003" y="295375"/>
                  </a:lnTo>
                  <a:close/>
                  <a:moveTo>
                    <a:pt x="89943" y="229680"/>
                  </a:moveTo>
                  <a:cubicBezTo>
                    <a:pt x="93567" y="235508"/>
                    <a:pt x="98365" y="240519"/>
                    <a:pt x="104031" y="244402"/>
                  </a:cubicBezTo>
                  <a:lnTo>
                    <a:pt x="107353" y="246610"/>
                  </a:lnTo>
                  <a:cubicBezTo>
                    <a:pt x="120869" y="255345"/>
                    <a:pt x="129636" y="269759"/>
                    <a:pt x="131162" y="285744"/>
                  </a:cubicBezTo>
                  <a:lnTo>
                    <a:pt x="88097" y="311568"/>
                  </a:lnTo>
                  <a:cubicBezTo>
                    <a:pt x="87384" y="305814"/>
                    <a:pt x="84738" y="300478"/>
                    <a:pt x="80592" y="296417"/>
                  </a:cubicBezTo>
                  <a:lnTo>
                    <a:pt x="31376" y="253480"/>
                  </a:lnTo>
                  <a:cubicBezTo>
                    <a:pt x="23888" y="244880"/>
                    <a:pt x="19305" y="234152"/>
                    <a:pt x="18272" y="222810"/>
                  </a:cubicBezTo>
                  <a:lnTo>
                    <a:pt x="26208" y="118534"/>
                  </a:lnTo>
                  <a:cubicBezTo>
                    <a:pt x="34452" y="120190"/>
                    <a:pt x="42634" y="126569"/>
                    <a:pt x="43064" y="132274"/>
                  </a:cubicBezTo>
                  <a:lnTo>
                    <a:pt x="43926" y="174598"/>
                  </a:lnTo>
                  <a:cubicBezTo>
                    <a:pt x="41754" y="175457"/>
                    <a:pt x="39687" y="176567"/>
                    <a:pt x="37774" y="177910"/>
                  </a:cubicBezTo>
                  <a:cubicBezTo>
                    <a:pt x="31677" y="182333"/>
                    <a:pt x="29991" y="190675"/>
                    <a:pt x="33898" y="197109"/>
                  </a:cubicBezTo>
                  <a:lnTo>
                    <a:pt x="60598" y="242316"/>
                  </a:lnTo>
                  <a:cubicBezTo>
                    <a:pt x="62228" y="245076"/>
                    <a:pt x="65193" y="246782"/>
                    <a:pt x="68411" y="246794"/>
                  </a:cubicBezTo>
                  <a:cubicBezTo>
                    <a:pt x="70029" y="246782"/>
                    <a:pt x="71616" y="246358"/>
                    <a:pt x="73025" y="245567"/>
                  </a:cubicBezTo>
                  <a:cubicBezTo>
                    <a:pt x="77307" y="243065"/>
                    <a:pt x="78740" y="237581"/>
                    <a:pt x="76230" y="233312"/>
                  </a:cubicBezTo>
                  <a:cubicBezTo>
                    <a:pt x="76230" y="233305"/>
                    <a:pt x="76224" y="233305"/>
                    <a:pt x="76224" y="233299"/>
                  </a:cubicBezTo>
                  <a:lnTo>
                    <a:pt x="51124" y="190975"/>
                  </a:lnTo>
                  <a:cubicBezTo>
                    <a:pt x="53412" y="190178"/>
                    <a:pt x="55873" y="189988"/>
                    <a:pt x="58260" y="190423"/>
                  </a:cubicBezTo>
                  <a:lnTo>
                    <a:pt x="58937" y="190423"/>
                  </a:lnTo>
                  <a:lnTo>
                    <a:pt x="58937" y="190423"/>
                  </a:lnTo>
                  <a:cubicBezTo>
                    <a:pt x="64455" y="191828"/>
                    <a:pt x="69204" y="195324"/>
                    <a:pt x="72164" y="200176"/>
                  </a:cubicBezTo>
                  <a:close/>
                  <a:moveTo>
                    <a:pt x="308956" y="358186"/>
                  </a:moveTo>
                  <a:lnTo>
                    <a:pt x="244913" y="319910"/>
                  </a:lnTo>
                  <a:lnTo>
                    <a:pt x="259248" y="295865"/>
                  </a:lnTo>
                  <a:lnTo>
                    <a:pt x="323414" y="334202"/>
                  </a:lnTo>
                  <a:close/>
                  <a:moveTo>
                    <a:pt x="371400" y="252437"/>
                  </a:moveTo>
                  <a:lnTo>
                    <a:pt x="370723" y="253112"/>
                  </a:lnTo>
                  <a:lnTo>
                    <a:pt x="327659" y="296049"/>
                  </a:lnTo>
                  <a:cubicBezTo>
                    <a:pt x="323543" y="300165"/>
                    <a:pt x="320941" y="305551"/>
                    <a:pt x="320276" y="311323"/>
                  </a:cubicBezTo>
                  <a:lnTo>
                    <a:pt x="277212" y="285499"/>
                  </a:lnTo>
                  <a:cubicBezTo>
                    <a:pt x="278737" y="269514"/>
                    <a:pt x="287504" y="255099"/>
                    <a:pt x="301020" y="246365"/>
                  </a:cubicBezTo>
                  <a:lnTo>
                    <a:pt x="304342" y="244095"/>
                  </a:lnTo>
                  <a:cubicBezTo>
                    <a:pt x="310107" y="240353"/>
                    <a:pt x="314930" y="235336"/>
                    <a:pt x="318430" y="229435"/>
                  </a:cubicBezTo>
                  <a:lnTo>
                    <a:pt x="336210" y="199869"/>
                  </a:lnTo>
                  <a:cubicBezTo>
                    <a:pt x="339612" y="194245"/>
                    <a:pt x="345419" y="190491"/>
                    <a:pt x="351959" y="189687"/>
                  </a:cubicBezTo>
                  <a:cubicBezTo>
                    <a:pt x="353805" y="189565"/>
                    <a:pt x="355657" y="189859"/>
                    <a:pt x="357373" y="190546"/>
                  </a:cubicBezTo>
                  <a:lnTo>
                    <a:pt x="332334" y="232870"/>
                  </a:lnTo>
                  <a:cubicBezTo>
                    <a:pt x="331522" y="234201"/>
                    <a:pt x="331098" y="235728"/>
                    <a:pt x="331104" y="237286"/>
                  </a:cubicBezTo>
                  <a:cubicBezTo>
                    <a:pt x="331036" y="242230"/>
                    <a:pt x="334998" y="246297"/>
                    <a:pt x="339963" y="246365"/>
                  </a:cubicBezTo>
                  <a:cubicBezTo>
                    <a:pt x="339963" y="246365"/>
                    <a:pt x="339963" y="246365"/>
                    <a:pt x="339963" y="246365"/>
                  </a:cubicBezTo>
                  <a:cubicBezTo>
                    <a:pt x="343174" y="246340"/>
                    <a:pt x="346139" y="244641"/>
                    <a:pt x="347776" y="241887"/>
                  </a:cubicBezTo>
                  <a:lnTo>
                    <a:pt x="374537" y="196618"/>
                  </a:lnTo>
                  <a:cubicBezTo>
                    <a:pt x="378419" y="190190"/>
                    <a:pt x="376709" y="181866"/>
                    <a:pt x="370600" y="177481"/>
                  </a:cubicBezTo>
                  <a:cubicBezTo>
                    <a:pt x="368687" y="176107"/>
                    <a:pt x="366626" y="174954"/>
                    <a:pt x="364448" y="174046"/>
                  </a:cubicBezTo>
                  <a:lnTo>
                    <a:pt x="365309" y="131844"/>
                  </a:lnTo>
                  <a:cubicBezTo>
                    <a:pt x="365703" y="123926"/>
                    <a:pt x="372242" y="117700"/>
                    <a:pt x="380197" y="117675"/>
                  </a:cubicBezTo>
                  <a:lnTo>
                    <a:pt x="382166" y="118104"/>
                  </a:lnTo>
                  <a:lnTo>
                    <a:pt x="390102" y="222381"/>
                  </a:lnTo>
                  <a:cubicBezTo>
                    <a:pt x="389241" y="232502"/>
                    <a:pt x="379643" y="243604"/>
                    <a:pt x="371646" y="252498"/>
                  </a:cubicBezTo>
                </a:path>
              </a:pathLst>
            </a:custGeom>
            <a:solidFill>
              <a:srgbClr val="FFFFFF"/>
            </a:solidFill>
            <a:ln w="6123"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8659D172-7A01-BF40-A5EC-58B9BE18B709}"/>
                </a:ext>
              </a:extLst>
            </p:cNvPr>
            <p:cNvSpPr/>
            <p:nvPr/>
          </p:nvSpPr>
          <p:spPr>
            <a:xfrm>
              <a:off x="14364332" y="4996565"/>
              <a:ext cx="18581" cy="18507"/>
            </a:xfrm>
            <a:custGeom>
              <a:avLst/>
              <a:gdLst>
                <a:gd name="connsiteX0" fmla="*/ 13306 w 18581"/>
                <a:gd name="connsiteY0" fmla="*/ 17616 h 18507"/>
                <a:gd name="connsiteX1" fmla="*/ 17668 w 18581"/>
                <a:gd name="connsiteY1" fmla="*/ 5262 h 18507"/>
                <a:gd name="connsiteX2" fmla="*/ 5278 w 18581"/>
                <a:gd name="connsiteY2" fmla="*/ 913 h 18507"/>
                <a:gd name="connsiteX3" fmla="*/ 916 w 18581"/>
                <a:gd name="connsiteY3" fmla="*/ 13267 h 18507"/>
                <a:gd name="connsiteX4" fmla="*/ 1002 w 18581"/>
                <a:gd name="connsiteY4" fmla="*/ 13445 h 18507"/>
                <a:gd name="connsiteX5" fmla="*/ 13306 w 18581"/>
                <a:gd name="connsiteY5" fmla="*/ 17616 h 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81" h="18507">
                  <a:moveTo>
                    <a:pt x="13306" y="17616"/>
                  </a:moveTo>
                  <a:cubicBezTo>
                    <a:pt x="17933" y="15408"/>
                    <a:pt x="19883" y="9875"/>
                    <a:pt x="17668" y="5262"/>
                  </a:cubicBezTo>
                  <a:cubicBezTo>
                    <a:pt x="15453" y="650"/>
                    <a:pt x="9904" y="-1301"/>
                    <a:pt x="5278" y="913"/>
                  </a:cubicBezTo>
                  <a:cubicBezTo>
                    <a:pt x="652" y="3122"/>
                    <a:pt x="-1305" y="8654"/>
                    <a:pt x="916" y="13267"/>
                  </a:cubicBezTo>
                  <a:cubicBezTo>
                    <a:pt x="941" y="13328"/>
                    <a:pt x="972" y="13384"/>
                    <a:pt x="1002" y="13445"/>
                  </a:cubicBezTo>
                  <a:cubicBezTo>
                    <a:pt x="3309" y="17917"/>
                    <a:pt x="8748" y="19757"/>
                    <a:pt x="13306" y="17616"/>
                  </a:cubicBezTo>
                </a:path>
              </a:pathLst>
            </a:custGeom>
            <a:solidFill>
              <a:srgbClr val="FFFFFF"/>
            </a:solidFill>
            <a:ln w="6123"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D6B346AD-20E6-C740-B7A7-12405B1E54C6}"/>
                </a:ext>
              </a:extLst>
            </p:cNvPr>
            <p:cNvSpPr/>
            <p:nvPr/>
          </p:nvSpPr>
          <p:spPr>
            <a:xfrm>
              <a:off x="14397947" y="4956933"/>
              <a:ext cx="18525" cy="18404"/>
            </a:xfrm>
            <a:custGeom>
              <a:avLst/>
              <a:gdLst>
                <a:gd name="connsiteX0" fmla="*/ 17527 w 18525"/>
                <a:gd name="connsiteY0" fmla="*/ 5171 h 18404"/>
                <a:gd name="connsiteX1" fmla="*/ 5186 w 18525"/>
                <a:gd name="connsiteY1" fmla="*/ 933 h 18404"/>
                <a:gd name="connsiteX2" fmla="*/ 935 w 18525"/>
                <a:gd name="connsiteY2" fmla="*/ 13231 h 18404"/>
                <a:gd name="connsiteX3" fmla="*/ 13276 w 18525"/>
                <a:gd name="connsiteY3" fmla="*/ 17476 h 18404"/>
                <a:gd name="connsiteX4" fmla="*/ 13343 w 18525"/>
                <a:gd name="connsiteY4" fmla="*/ 17439 h 18404"/>
                <a:gd name="connsiteX5" fmla="*/ 17656 w 18525"/>
                <a:gd name="connsiteY5" fmla="*/ 5435 h 18404"/>
                <a:gd name="connsiteX6" fmla="*/ 17527 w 18525"/>
                <a:gd name="connsiteY6" fmla="*/ 5171 h 18404"/>
                <a:gd name="connsiteX7" fmla="*/ 17527 w 18525"/>
                <a:gd name="connsiteY7" fmla="*/ 5171 h 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25" h="18404">
                  <a:moveTo>
                    <a:pt x="17527" y="5171"/>
                  </a:moveTo>
                  <a:cubicBezTo>
                    <a:pt x="15293" y="602"/>
                    <a:pt x="9769" y="-1294"/>
                    <a:pt x="5186" y="933"/>
                  </a:cubicBezTo>
                  <a:cubicBezTo>
                    <a:pt x="608" y="3159"/>
                    <a:pt x="-1299" y="8668"/>
                    <a:pt x="935" y="13231"/>
                  </a:cubicBezTo>
                  <a:cubicBezTo>
                    <a:pt x="3168" y="17801"/>
                    <a:pt x="8692" y="19697"/>
                    <a:pt x="13276" y="17476"/>
                  </a:cubicBezTo>
                  <a:cubicBezTo>
                    <a:pt x="13300" y="17464"/>
                    <a:pt x="13319" y="17451"/>
                    <a:pt x="13343" y="17439"/>
                  </a:cubicBezTo>
                  <a:cubicBezTo>
                    <a:pt x="17859" y="15311"/>
                    <a:pt x="19791" y="9937"/>
                    <a:pt x="17656" y="5435"/>
                  </a:cubicBezTo>
                  <a:cubicBezTo>
                    <a:pt x="17613" y="5343"/>
                    <a:pt x="17570" y="5257"/>
                    <a:pt x="17527" y="5171"/>
                  </a:cubicBezTo>
                  <a:lnTo>
                    <a:pt x="17527" y="5171"/>
                  </a:lnTo>
                </a:path>
              </a:pathLst>
            </a:custGeom>
            <a:solidFill>
              <a:srgbClr val="FFFFFF"/>
            </a:solidFill>
            <a:ln w="6123"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D5EF3CF7-6882-3741-9E59-02FBE838989B}"/>
                </a:ext>
              </a:extLst>
            </p:cNvPr>
            <p:cNvSpPr/>
            <p:nvPr/>
          </p:nvSpPr>
          <p:spPr>
            <a:xfrm>
              <a:off x="14376799" y="5069133"/>
              <a:ext cx="18460" cy="18405"/>
            </a:xfrm>
            <a:custGeom>
              <a:avLst/>
              <a:gdLst>
                <a:gd name="connsiteX0" fmla="*/ 11790 w 18460"/>
                <a:gd name="connsiteY0" fmla="*/ 18042 h 18405"/>
                <a:gd name="connsiteX1" fmla="*/ 18096 w 18460"/>
                <a:gd name="connsiteY1" fmla="*/ 6651 h 18405"/>
                <a:gd name="connsiteX2" fmla="*/ 6665 w 18460"/>
                <a:gd name="connsiteY2" fmla="*/ 364 h 18405"/>
                <a:gd name="connsiteX3" fmla="*/ 366 w 18460"/>
                <a:gd name="connsiteY3" fmla="*/ 11755 h 18405"/>
                <a:gd name="connsiteX4" fmla="*/ 409 w 18460"/>
                <a:gd name="connsiteY4" fmla="*/ 11908 h 18405"/>
                <a:gd name="connsiteX5" fmla="*/ 11790 w 18460"/>
                <a:gd name="connsiteY5" fmla="*/ 18042 h 1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0" h="18405">
                  <a:moveTo>
                    <a:pt x="11790" y="18042"/>
                  </a:moveTo>
                  <a:cubicBezTo>
                    <a:pt x="16687" y="16631"/>
                    <a:pt x="19511" y="11528"/>
                    <a:pt x="18096" y="6651"/>
                  </a:cubicBezTo>
                  <a:cubicBezTo>
                    <a:pt x="16681" y="1769"/>
                    <a:pt x="11562" y="-1047"/>
                    <a:pt x="6665" y="364"/>
                  </a:cubicBezTo>
                  <a:cubicBezTo>
                    <a:pt x="1768" y="1775"/>
                    <a:pt x="-1049" y="6872"/>
                    <a:pt x="366" y="11755"/>
                  </a:cubicBezTo>
                  <a:cubicBezTo>
                    <a:pt x="378" y="11810"/>
                    <a:pt x="390" y="11859"/>
                    <a:pt x="409" y="11908"/>
                  </a:cubicBezTo>
                  <a:cubicBezTo>
                    <a:pt x="1891" y="16705"/>
                    <a:pt x="6954" y="19434"/>
                    <a:pt x="11790" y="18042"/>
                  </a:cubicBezTo>
                </a:path>
              </a:pathLst>
            </a:custGeom>
            <a:solidFill>
              <a:srgbClr val="FFFFFF"/>
            </a:solidFill>
            <a:ln w="6123"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C2908807-E75B-6B4B-8684-F66DB8D89D1F}"/>
                </a:ext>
              </a:extLst>
            </p:cNvPr>
            <p:cNvSpPr/>
            <p:nvPr/>
          </p:nvSpPr>
          <p:spPr>
            <a:xfrm>
              <a:off x="14474555" y="4999381"/>
              <a:ext cx="18556" cy="18525"/>
            </a:xfrm>
            <a:custGeom>
              <a:avLst/>
              <a:gdLst>
                <a:gd name="connsiteX0" fmla="*/ 14435 w 18556"/>
                <a:gd name="connsiteY0" fmla="*/ 1551 h 18525"/>
                <a:gd name="connsiteX1" fmla="*/ 1553 w 18556"/>
                <a:gd name="connsiteY1" fmla="*/ 4133 h 18525"/>
                <a:gd name="connsiteX2" fmla="*/ 4149 w 18556"/>
                <a:gd name="connsiteY2" fmla="*/ 16978 h 18525"/>
                <a:gd name="connsiteX3" fmla="*/ 17025 w 18556"/>
                <a:gd name="connsiteY3" fmla="*/ 14395 h 18525"/>
                <a:gd name="connsiteX4" fmla="*/ 17080 w 18556"/>
                <a:gd name="connsiteY4" fmla="*/ 14309 h 18525"/>
                <a:gd name="connsiteX5" fmla="*/ 14435 w 18556"/>
                <a:gd name="connsiteY5" fmla="*/ 1551 h 1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6" h="18525">
                  <a:moveTo>
                    <a:pt x="14435" y="1551"/>
                  </a:moveTo>
                  <a:cubicBezTo>
                    <a:pt x="10165" y="-1283"/>
                    <a:pt x="4395" y="-124"/>
                    <a:pt x="1553" y="4133"/>
                  </a:cubicBezTo>
                  <a:cubicBezTo>
                    <a:pt x="-1284" y="8396"/>
                    <a:pt x="-127" y="14144"/>
                    <a:pt x="4149" y="16978"/>
                  </a:cubicBezTo>
                  <a:cubicBezTo>
                    <a:pt x="8418" y="19805"/>
                    <a:pt x="14183" y="18652"/>
                    <a:pt x="17025" y="14395"/>
                  </a:cubicBezTo>
                  <a:cubicBezTo>
                    <a:pt x="17043" y="14365"/>
                    <a:pt x="17062" y="14340"/>
                    <a:pt x="17080" y="14309"/>
                  </a:cubicBezTo>
                  <a:cubicBezTo>
                    <a:pt x="19818" y="10046"/>
                    <a:pt x="18643" y="4385"/>
                    <a:pt x="14435" y="1551"/>
                  </a:cubicBezTo>
                </a:path>
              </a:pathLst>
            </a:custGeom>
            <a:solidFill>
              <a:srgbClr val="FFFFFF"/>
            </a:solidFill>
            <a:ln w="6123"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759BDB68-0998-314D-8FF1-B8D55B007093}"/>
                </a:ext>
              </a:extLst>
            </p:cNvPr>
            <p:cNvSpPr/>
            <p:nvPr/>
          </p:nvSpPr>
          <p:spPr>
            <a:xfrm>
              <a:off x="14428669" y="5064685"/>
              <a:ext cx="18453" cy="18354"/>
            </a:xfrm>
            <a:custGeom>
              <a:avLst/>
              <a:gdLst>
                <a:gd name="connsiteX0" fmla="*/ 15780 w 18453"/>
                <a:gd name="connsiteY0" fmla="*/ 15681 h 18354"/>
                <a:gd name="connsiteX1" fmla="*/ 15725 w 18453"/>
                <a:gd name="connsiteY1" fmla="*/ 2671 h 18354"/>
                <a:gd name="connsiteX2" fmla="*/ 2676 w 18453"/>
                <a:gd name="connsiteY2" fmla="*/ 2720 h 18354"/>
                <a:gd name="connsiteX3" fmla="*/ 2676 w 18453"/>
                <a:gd name="connsiteY3" fmla="*/ 15681 h 18354"/>
                <a:gd name="connsiteX4" fmla="*/ 15780 w 18453"/>
                <a:gd name="connsiteY4" fmla="*/ 15681 h 1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3" h="18354">
                  <a:moveTo>
                    <a:pt x="15780" y="15681"/>
                  </a:moveTo>
                  <a:cubicBezTo>
                    <a:pt x="19367" y="12075"/>
                    <a:pt x="19342" y="6247"/>
                    <a:pt x="15725" y="2671"/>
                  </a:cubicBezTo>
                  <a:cubicBezTo>
                    <a:pt x="12107" y="-911"/>
                    <a:pt x="6263" y="-886"/>
                    <a:pt x="2676" y="2720"/>
                  </a:cubicBezTo>
                  <a:cubicBezTo>
                    <a:pt x="-892" y="6309"/>
                    <a:pt x="-892" y="12093"/>
                    <a:pt x="2676" y="15681"/>
                  </a:cubicBezTo>
                  <a:cubicBezTo>
                    <a:pt x="6312" y="19245"/>
                    <a:pt x="12144" y="19245"/>
                    <a:pt x="15780" y="15681"/>
                  </a:cubicBezTo>
                </a:path>
              </a:pathLst>
            </a:custGeom>
            <a:solidFill>
              <a:srgbClr val="FFFFFF"/>
            </a:solidFill>
            <a:ln w="6123" cap="flat">
              <a:noFill/>
              <a:prstDash val="solid"/>
              <a:miter/>
            </a:ln>
          </p:spPr>
          <p:txBody>
            <a:bodyPr rtlCol="0" anchor="ctr"/>
            <a:lstStyle/>
            <a:p>
              <a:endParaRPr lang="en-US" sz="1265"/>
            </a:p>
          </p:txBody>
        </p:sp>
        <p:sp>
          <p:nvSpPr>
            <p:cNvPr id="22" name="Freeform 21">
              <a:extLst>
                <a:ext uri="{FF2B5EF4-FFF2-40B4-BE49-F238E27FC236}">
                  <a16:creationId xmlns:a16="http://schemas.microsoft.com/office/drawing/2014/main" id="{86099E10-3386-8F49-818F-4C532DF07776}"/>
                </a:ext>
              </a:extLst>
            </p:cNvPr>
            <p:cNvSpPr/>
            <p:nvPr/>
          </p:nvSpPr>
          <p:spPr>
            <a:xfrm>
              <a:off x="14418972" y="5008092"/>
              <a:ext cx="18572" cy="18624"/>
            </a:xfrm>
            <a:custGeom>
              <a:avLst/>
              <a:gdLst>
                <a:gd name="connsiteX0" fmla="*/ 16003 w 18572"/>
                <a:gd name="connsiteY0" fmla="*/ 15597 h 18624"/>
                <a:gd name="connsiteX1" fmla="*/ 15726 w 18572"/>
                <a:gd name="connsiteY1" fmla="*/ 2562 h 18624"/>
                <a:gd name="connsiteX2" fmla="*/ 2653 w 18572"/>
                <a:gd name="connsiteY2" fmla="*/ 2838 h 18624"/>
                <a:gd name="connsiteX3" fmla="*/ 2653 w 18572"/>
                <a:gd name="connsiteY3" fmla="*/ 15904 h 18624"/>
                <a:gd name="connsiteX4" fmla="*/ 15702 w 18572"/>
                <a:gd name="connsiteY4" fmla="*/ 15959 h 18624"/>
                <a:gd name="connsiteX5" fmla="*/ 15757 w 18572"/>
                <a:gd name="connsiteY5" fmla="*/ 15904 h 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2" h="18624">
                  <a:moveTo>
                    <a:pt x="16003" y="15597"/>
                  </a:moveTo>
                  <a:cubicBezTo>
                    <a:pt x="19534" y="11923"/>
                    <a:pt x="19411" y="6083"/>
                    <a:pt x="15726" y="2562"/>
                  </a:cubicBezTo>
                  <a:cubicBezTo>
                    <a:pt x="12041" y="-959"/>
                    <a:pt x="6184" y="-836"/>
                    <a:pt x="2653" y="2838"/>
                  </a:cubicBezTo>
                  <a:cubicBezTo>
                    <a:pt x="-884" y="6476"/>
                    <a:pt x="-884" y="12266"/>
                    <a:pt x="2653" y="15904"/>
                  </a:cubicBezTo>
                  <a:cubicBezTo>
                    <a:pt x="6240" y="19510"/>
                    <a:pt x="12084" y="19535"/>
                    <a:pt x="15702" y="15959"/>
                  </a:cubicBezTo>
                  <a:cubicBezTo>
                    <a:pt x="15720" y="15940"/>
                    <a:pt x="15738" y="15922"/>
                    <a:pt x="15757" y="15904"/>
                  </a:cubicBezTo>
                </a:path>
              </a:pathLst>
            </a:custGeom>
            <a:solidFill>
              <a:srgbClr val="FFFFFF"/>
            </a:solidFill>
            <a:ln w="6123" cap="flat">
              <a:noFill/>
              <a:prstDash val="solid"/>
              <a:miter/>
            </a:ln>
          </p:spPr>
          <p:txBody>
            <a:bodyPr rtlCol="0" anchor="ctr"/>
            <a:lstStyle/>
            <a:p>
              <a:endParaRPr lang="en-US" sz="1265"/>
            </a:p>
          </p:txBody>
        </p:sp>
        <p:sp>
          <p:nvSpPr>
            <p:cNvPr id="23" name="Freeform 22">
              <a:extLst>
                <a:ext uri="{FF2B5EF4-FFF2-40B4-BE49-F238E27FC236}">
                  <a16:creationId xmlns:a16="http://schemas.microsoft.com/office/drawing/2014/main" id="{C22D4720-C58E-A044-A05A-A5201967B0D1}"/>
                </a:ext>
              </a:extLst>
            </p:cNvPr>
            <p:cNvSpPr/>
            <p:nvPr/>
          </p:nvSpPr>
          <p:spPr>
            <a:xfrm>
              <a:off x="14490084" y="5044146"/>
              <a:ext cx="18657" cy="18524"/>
            </a:xfrm>
            <a:custGeom>
              <a:avLst/>
              <a:gdLst>
                <a:gd name="connsiteX0" fmla="*/ 2782 w 18657"/>
                <a:gd name="connsiteY0" fmla="*/ 15795 h 18524"/>
                <a:gd name="connsiteX1" fmla="*/ 15917 w 18657"/>
                <a:gd name="connsiteY1" fmla="*/ 15826 h 18524"/>
                <a:gd name="connsiteX2" fmla="*/ 15954 w 18657"/>
                <a:gd name="connsiteY2" fmla="*/ 2730 h 18524"/>
                <a:gd name="connsiteX3" fmla="*/ 2813 w 18657"/>
                <a:gd name="connsiteY3" fmla="*/ 2699 h 18524"/>
                <a:gd name="connsiteX4" fmla="*/ 2782 w 18657"/>
                <a:gd name="connsiteY4" fmla="*/ 2730 h 18524"/>
                <a:gd name="connsiteX5" fmla="*/ 2555 w 18657"/>
                <a:gd name="connsiteY5" fmla="*/ 15568 h 18524"/>
                <a:gd name="connsiteX6" fmla="*/ 2782 w 18657"/>
                <a:gd name="connsiteY6" fmla="*/ 15795 h 1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7" h="18524">
                  <a:moveTo>
                    <a:pt x="2782" y="15795"/>
                  </a:moveTo>
                  <a:cubicBezTo>
                    <a:pt x="6400" y="19420"/>
                    <a:pt x="12281" y="19438"/>
                    <a:pt x="15917" y="15826"/>
                  </a:cubicBezTo>
                  <a:cubicBezTo>
                    <a:pt x="19559" y="12219"/>
                    <a:pt x="19571" y="6355"/>
                    <a:pt x="15954" y="2730"/>
                  </a:cubicBezTo>
                  <a:cubicBezTo>
                    <a:pt x="12336" y="-896"/>
                    <a:pt x="6455" y="-914"/>
                    <a:pt x="2813" y="2699"/>
                  </a:cubicBezTo>
                  <a:cubicBezTo>
                    <a:pt x="2807" y="2705"/>
                    <a:pt x="2794" y="2717"/>
                    <a:pt x="2782" y="2730"/>
                  </a:cubicBezTo>
                  <a:cubicBezTo>
                    <a:pt x="-835" y="6214"/>
                    <a:pt x="-940" y="11961"/>
                    <a:pt x="2555" y="15568"/>
                  </a:cubicBezTo>
                  <a:cubicBezTo>
                    <a:pt x="2628" y="15642"/>
                    <a:pt x="2702" y="15721"/>
                    <a:pt x="2782" y="15795"/>
                  </a:cubicBezTo>
                </a:path>
              </a:pathLst>
            </a:custGeom>
            <a:solidFill>
              <a:srgbClr val="FFFFFF"/>
            </a:solidFill>
            <a:ln w="6123"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C11CD808-0518-1348-BA67-FDE3CFF55370}"/>
                </a:ext>
              </a:extLst>
            </p:cNvPr>
            <p:cNvSpPr/>
            <p:nvPr/>
          </p:nvSpPr>
          <p:spPr>
            <a:xfrm>
              <a:off x="14322719" y="5082474"/>
              <a:ext cx="18506" cy="18406"/>
            </a:xfrm>
            <a:custGeom>
              <a:avLst/>
              <a:gdLst>
                <a:gd name="connsiteX0" fmla="*/ 6564 w 18506"/>
                <a:gd name="connsiteY0" fmla="*/ 407 h 18406"/>
                <a:gd name="connsiteX1" fmla="*/ 350 w 18506"/>
                <a:gd name="connsiteY1" fmla="*/ 11553 h 18406"/>
                <a:gd name="connsiteX2" fmla="*/ 412 w 18506"/>
                <a:gd name="connsiteY2" fmla="*/ 11755 h 18406"/>
                <a:gd name="connsiteX3" fmla="*/ 11836 w 18506"/>
                <a:gd name="connsiteY3" fmla="*/ 18042 h 18406"/>
                <a:gd name="connsiteX4" fmla="*/ 18142 w 18506"/>
                <a:gd name="connsiteY4" fmla="*/ 6646 h 18406"/>
                <a:gd name="connsiteX5" fmla="*/ 6718 w 18506"/>
                <a:gd name="connsiteY5" fmla="*/ 364 h 18406"/>
                <a:gd name="connsiteX6" fmla="*/ 6564 w 18506"/>
                <a:gd name="connsiteY6" fmla="*/ 407 h 1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6" h="18406">
                  <a:moveTo>
                    <a:pt x="6564" y="407"/>
                  </a:moveTo>
                  <a:cubicBezTo>
                    <a:pt x="1759" y="1775"/>
                    <a:pt x="-1022" y="6768"/>
                    <a:pt x="350" y="11553"/>
                  </a:cubicBezTo>
                  <a:cubicBezTo>
                    <a:pt x="369" y="11620"/>
                    <a:pt x="393" y="11688"/>
                    <a:pt x="412" y="11755"/>
                  </a:cubicBezTo>
                  <a:cubicBezTo>
                    <a:pt x="1827" y="16638"/>
                    <a:pt x="6945" y="19453"/>
                    <a:pt x="11836" y="18042"/>
                  </a:cubicBezTo>
                  <a:cubicBezTo>
                    <a:pt x="16733" y="16632"/>
                    <a:pt x="19557" y="11528"/>
                    <a:pt x="18142" y="6646"/>
                  </a:cubicBezTo>
                  <a:cubicBezTo>
                    <a:pt x="16727" y="1763"/>
                    <a:pt x="11615" y="-1046"/>
                    <a:pt x="6718" y="364"/>
                  </a:cubicBezTo>
                  <a:cubicBezTo>
                    <a:pt x="6662" y="377"/>
                    <a:pt x="6613" y="389"/>
                    <a:pt x="6564" y="407"/>
                  </a:cubicBezTo>
                </a:path>
              </a:pathLst>
            </a:custGeom>
            <a:solidFill>
              <a:srgbClr val="FFFFFF"/>
            </a:solidFill>
            <a:ln w="6123" cap="flat">
              <a:noFill/>
              <a:prstDash val="solid"/>
              <a:miter/>
            </a:ln>
          </p:spPr>
          <p:txBody>
            <a:bodyPr rtlCol="0" anchor="ctr"/>
            <a:lstStyle/>
            <a:p>
              <a:endParaRPr lang="en-US" sz="1265"/>
            </a:p>
          </p:txBody>
        </p:sp>
        <p:sp>
          <p:nvSpPr>
            <p:cNvPr id="25" name="Freeform 24">
              <a:extLst>
                <a:ext uri="{FF2B5EF4-FFF2-40B4-BE49-F238E27FC236}">
                  <a16:creationId xmlns:a16="http://schemas.microsoft.com/office/drawing/2014/main" id="{F9257FE0-55AF-6143-B792-6E3BDBD5CF72}"/>
                </a:ext>
              </a:extLst>
            </p:cNvPr>
            <p:cNvSpPr/>
            <p:nvPr/>
          </p:nvSpPr>
          <p:spPr>
            <a:xfrm>
              <a:off x="14474644" y="5099539"/>
              <a:ext cx="18484" cy="18402"/>
            </a:xfrm>
            <a:custGeom>
              <a:avLst/>
              <a:gdLst>
                <a:gd name="connsiteX0" fmla="*/ 4195 w 18484"/>
                <a:gd name="connsiteY0" fmla="*/ 16895 h 18402"/>
                <a:gd name="connsiteX1" fmla="*/ 16973 w 18484"/>
                <a:gd name="connsiteY1" fmla="*/ 14245 h 18402"/>
                <a:gd name="connsiteX2" fmla="*/ 14315 w 18484"/>
                <a:gd name="connsiteY2" fmla="*/ 1505 h 18402"/>
                <a:gd name="connsiteX3" fmla="*/ 1550 w 18484"/>
                <a:gd name="connsiteY3" fmla="*/ 4137 h 18402"/>
                <a:gd name="connsiteX4" fmla="*/ 4072 w 18484"/>
                <a:gd name="connsiteY4" fmla="*/ 16816 h 18402"/>
                <a:gd name="connsiteX5" fmla="*/ 4195 w 18484"/>
                <a:gd name="connsiteY5" fmla="*/ 16895 h 1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4" h="18402">
                  <a:moveTo>
                    <a:pt x="4195" y="16895"/>
                  </a:moveTo>
                  <a:cubicBezTo>
                    <a:pt x="8458" y="19680"/>
                    <a:pt x="14180" y="18496"/>
                    <a:pt x="16973" y="14245"/>
                  </a:cubicBezTo>
                  <a:cubicBezTo>
                    <a:pt x="19766" y="9995"/>
                    <a:pt x="18579" y="4290"/>
                    <a:pt x="14315" y="1505"/>
                  </a:cubicBezTo>
                  <a:cubicBezTo>
                    <a:pt x="10058" y="-1273"/>
                    <a:pt x="4349" y="-96"/>
                    <a:pt x="1550" y="4137"/>
                  </a:cubicBezTo>
                  <a:cubicBezTo>
                    <a:pt x="-1268" y="8332"/>
                    <a:pt x="-136" y="14006"/>
                    <a:pt x="4072" y="16816"/>
                  </a:cubicBezTo>
                  <a:cubicBezTo>
                    <a:pt x="4115" y="16840"/>
                    <a:pt x="4152" y="16871"/>
                    <a:pt x="4195" y="16895"/>
                  </a:cubicBezTo>
                </a:path>
              </a:pathLst>
            </a:custGeom>
            <a:solidFill>
              <a:srgbClr val="FFFFFF"/>
            </a:solidFill>
            <a:ln w="6123" cap="flat">
              <a:noFill/>
              <a:prstDash val="solid"/>
              <a:miter/>
            </a:ln>
          </p:spPr>
          <p:txBody>
            <a:bodyPr rtlCol="0" anchor="ctr"/>
            <a:lstStyle/>
            <a:p>
              <a:endParaRPr lang="en-US" sz="1265"/>
            </a:p>
          </p:txBody>
        </p:sp>
        <p:sp>
          <p:nvSpPr>
            <p:cNvPr id="26" name="Freeform 25">
              <a:extLst>
                <a:ext uri="{FF2B5EF4-FFF2-40B4-BE49-F238E27FC236}">
                  <a16:creationId xmlns:a16="http://schemas.microsoft.com/office/drawing/2014/main" id="{30B614C4-52B9-8145-AF8C-E4815F32F0C7}"/>
                </a:ext>
              </a:extLst>
            </p:cNvPr>
            <p:cNvSpPr/>
            <p:nvPr/>
          </p:nvSpPr>
          <p:spPr>
            <a:xfrm>
              <a:off x="14430775" y="5135831"/>
              <a:ext cx="18456" cy="18518"/>
            </a:xfrm>
            <a:custGeom>
              <a:avLst/>
              <a:gdLst>
                <a:gd name="connsiteX0" fmla="*/ 15951 w 18456"/>
                <a:gd name="connsiteY0" fmla="*/ 15627 h 18518"/>
                <a:gd name="connsiteX1" fmla="*/ 15643 w 18456"/>
                <a:gd name="connsiteY1" fmla="*/ 2562 h 18518"/>
                <a:gd name="connsiteX2" fmla="*/ 2570 w 18456"/>
                <a:gd name="connsiteY2" fmla="*/ 2838 h 18518"/>
                <a:gd name="connsiteX3" fmla="*/ 2847 w 18456"/>
                <a:gd name="connsiteY3" fmla="*/ 15873 h 18518"/>
                <a:gd name="connsiteX4" fmla="*/ 15951 w 18456"/>
                <a:gd name="connsiteY4" fmla="*/ 15873 h 1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6" h="18518">
                  <a:moveTo>
                    <a:pt x="15951" y="15627"/>
                  </a:moveTo>
                  <a:cubicBezTo>
                    <a:pt x="19408" y="11904"/>
                    <a:pt x="19273" y="6120"/>
                    <a:pt x="15643" y="2562"/>
                  </a:cubicBezTo>
                  <a:cubicBezTo>
                    <a:pt x="11958" y="-959"/>
                    <a:pt x="6101" y="-836"/>
                    <a:pt x="2570" y="2838"/>
                  </a:cubicBezTo>
                  <a:cubicBezTo>
                    <a:pt x="-961" y="6512"/>
                    <a:pt x="-838" y="12352"/>
                    <a:pt x="2847" y="15873"/>
                  </a:cubicBezTo>
                  <a:cubicBezTo>
                    <a:pt x="6495" y="19400"/>
                    <a:pt x="12302" y="19400"/>
                    <a:pt x="15951" y="15873"/>
                  </a:cubicBezTo>
                </a:path>
              </a:pathLst>
            </a:custGeom>
            <a:solidFill>
              <a:srgbClr val="FFFFFF"/>
            </a:solidFill>
            <a:ln w="6123" cap="flat">
              <a:noFill/>
              <a:prstDash val="solid"/>
              <a:miter/>
            </a:ln>
          </p:spPr>
          <p:txBody>
            <a:bodyPr rtlCol="0" anchor="ctr"/>
            <a:lstStyle/>
            <a:p>
              <a:endParaRPr lang="en-US" sz="1265"/>
            </a:p>
          </p:txBody>
        </p:sp>
        <p:sp>
          <p:nvSpPr>
            <p:cNvPr id="27" name="Freeform 26">
              <a:extLst>
                <a:ext uri="{FF2B5EF4-FFF2-40B4-BE49-F238E27FC236}">
                  <a16:creationId xmlns:a16="http://schemas.microsoft.com/office/drawing/2014/main" id="{D2C969CB-A400-1C4D-AD7A-85B906AB5709}"/>
                </a:ext>
              </a:extLst>
            </p:cNvPr>
            <p:cNvSpPr/>
            <p:nvPr/>
          </p:nvSpPr>
          <p:spPr>
            <a:xfrm>
              <a:off x="14368301" y="5135970"/>
              <a:ext cx="18482" cy="18399"/>
            </a:xfrm>
            <a:custGeom>
              <a:avLst/>
              <a:gdLst>
                <a:gd name="connsiteX0" fmla="*/ 2754 w 18482"/>
                <a:gd name="connsiteY0" fmla="*/ 15733 h 18399"/>
                <a:gd name="connsiteX1" fmla="*/ 15803 w 18482"/>
                <a:gd name="connsiteY1" fmla="*/ 15678 h 18399"/>
                <a:gd name="connsiteX2" fmla="*/ 15754 w 18482"/>
                <a:gd name="connsiteY2" fmla="*/ 2668 h 18399"/>
                <a:gd name="connsiteX3" fmla="*/ 2754 w 18482"/>
                <a:gd name="connsiteY3" fmla="*/ 2668 h 18399"/>
                <a:gd name="connsiteX4" fmla="*/ 2613 w 18482"/>
                <a:gd name="connsiteY4" fmla="*/ 15592 h 18399"/>
                <a:gd name="connsiteX5" fmla="*/ 2754 w 18482"/>
                <a:gd name="connsiteY5" fmla="*/ 15733 h 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2" h="18399">
                  <a:moveTo>
                    <a:pt x="2754" y="15733"/>
                  </a:moveTo>
                  <a:cubicBezTo>
                    <a:pt x="6372" y="19310"/>
                    <a:pt x="12216" y="19285"/>
                    <a:pt x="15803" y="15678"/>
                  </a:cubicBezTo>
                  <a:cubicBezTo>
                    <a:pt x="19396" y="12072"/>
                    <a:pt x="19371" y="6244"/>
                    <a:pt x="15754" y="2668"/>
                  </a:cubicBezTo>
                  <a:cubicBezTo>
                    <a:pt x="12155" y="-889"/>
                    <a:pt x="6353" y="-889"/>
                    <a:pt x="2754" y="2668"/>
                  </a:cubicBezTo>
                  <a:cubicBezTo>
                    <a:pt x="-863" y="6201"/>
                    <a:pt x="-925" y="11986"/>
                    <a:pt x="2613" y="15592"/>
                  </a:cubicBezTo>
                  <a:cubicBezTo>
                    <a:pt x="2662" y="15641"/>
                    <a:pt x="2705" y="15684"/>
                    <a:pt x="2754" y="15733"/>
                  </a:cubicBezTo>
                </a:path>
              </a:pathLst>
            </a:custGeom>
            <a:solidFill>
              <a:srgbClr val="FFFFFF"/>
            </a:solidFill>
            <a:ln w="6123" cap="flat">
              <a:noFill/>
              <a:prstDash val="solid"/>
              <a:miter/>
            </a:ln>
          </p:spPr>
          <p:txBody>
            <a:bodyPr rtlCol="0" anchor="ctr"/>
            <a:lstStyle/>
            <a:p>
              <a:endParaRPr lang="en-US" sz="1265"/>
            </a:p>
          </p:txBody>
        </p:sp>
        <p:sp>
          <p:nvSpPr>
            <p:cNvPr id="28" name="Freeform 27">
              <a:extLst>
                <a:ext uri="{FF2B5EF4-FFF2-40B4-BE49-F238E27FC236}">
                  <a16:creationId xmlns:a16="http://schemas.microsoft.com/office/drawing/2014/main" id="{64EC56E7-C1E7-484B-ADF5-EA79B36E0BCF}"/>
                </a:ext>
              </a:extLst>
            </p:cNvPr>
            <p:cNvSpPr/>
            <p:nvPr/>
          </p:nvSpPr>
          <p:spPr>
            <a:xfrm>
              <a:off x="14322328" y="5027216"/>
              <a:ext cx="18629" cy="18524"/>
            </a:xfrm>
            <a:custGeom>
              <a:avLst/>
              <a:gdLst>
                <a:gd name="connsiteX0" fmla="*/ 15875 w 18629"/>
                <a:gd name="connsiteY0" fmla="*/ 2730 h 18524"/>
                <a:gd name="connsiteX1" fmla="*/ 2741 w 18629"/>
                <a:gd name="connsiteY1" fmla="*/ 2699 h 18524"/>
                <a:gd name="connsiteX2" fmla="*/ 2704 w 18629"/>
                <a:gd name="connsiteY2" fmla="*/ 15795 h 18524"/>
                <a:gd name="connsiteX3" fmla="*/ 15845 w 18629"/>
                <a:gd name="connsiteY3" fmla="*/ 15826 h 18524"/>
                <a:gd name="connsiteX4" fmla="*/ 15875 w 18629"/>
                <a:gd name="connsiteY4" fmla="*/ 15795 h 18524"/>
                <a:gd name="connsiteX5" fmla="*/ 16017 w 18629"/>
                <a:gd name="connsiteY5" fmla="*/ 2871 h 18524"/>
                <a:gd name="connsiteX6" fmla="*/ 15875 w 18629"/>
                <a:gd name="connsiteY6" fmla="*/ 2730 h 1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 h="18524">
                  <a:moveTo>
                    <a:pt x="15875" y="2730"/>
                  </a:moveTo>
                  <a:cubicBezTo>
                    <a:pt x="12258" y="-896"/>
                    <a:pt x="6377" y="-914"/>
                    <a:pt x="2741" y="2699"/>
                  </a:cubicBezTo>
                  <a:cubicBezTo>
                    <a:pt x="-901" y="6306"/>
                    <a:pt x="-914" y="12170"/>
                    <a:pt x="2704" y="15795"/>
                  </a:cubicBezTo>
                  <a:cubicBezTo>
                    <a:pt x="6321" y="19420"/>
                    <a:pt x="12203" y="19438"/>
                    <a:pt x="15845" y="15826"/>
                  </a:cubicBezTo>
                  <a:cubicBezTo>
                    <a:pt x="15851" y="15819"/>
                    <a:pt x="15863" y="15807"/>
                    <a:pt x="15875" y="15795"/>
                  </a:cubicBezTo>
                  <a:cubicBezTo>
                    <a:pt x="19493" y="12262"/>
                    <a:pt x="19554" y="6477"/>
                    <a:pt x="16017" y="2871"/>
                  </a:cubicBezTo>
                  <a:cubicBezTo>
                    <a:pt x="15968" y="2822"/>
                    <a:pt x="15925" y="2779"/>
                    <a:pt x="15875" y="2730"/>
                  </a:cubicBezTo>
                </a:path>
              </a:pathLst>
            </a:custGeom>
            <a:solidFill>
              <a:srgbClr val="FFFFFF"/>
            </a:solidFill>
            <a:ln w="6123" cap="flat">
              <a:noFill/>
              <a:prstDash val="solid"/>
              <a:miter/>
            </a:ln>
          </p:spPr>
          <p:txBody>
            <a:bodyPr rtlCol="0" anchor="ctr"/>
            <a:lstStyle/>
            <a:p>
              <a:endParaRPr lang="en-US" sz="1265"/>
            </a:p>
          </p:txBody>
        </p:sp>
      </p:grpSp>
    </p:spTree>
    <p:extLst>
      <p:ext uri="{BB962C8B-B14F-4D97-AF65-F5344CB8AC3E}">
        <p14:creationId xmlns:p14="http://schemas.microsoft.com/office/powerpoint/2010/main" val="1039542048"/>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bg1"/>
          </a:solidFill>
          <a:ln w="12698" cap="flat">
            <a:noFill/>
            <a:prstDash val="solid"/>
            <a:miter/>
          </a:ln>
        </p:spPr>
        <p:txBody>
          <a:bodyPr rtlCol="0" anchor="ctr"/>
          <a:lstStyle/>
          <a:p>
            <a:endParaRPr lang="en-US" sz="1265"/>
          </a:p>
        </p:txBody>
      </p:sp>
      <p:pic>
        <p:nvPicPr>
          <p:cNvPr id="54" name="Graphic 53">
            <a:extLst>
              <a:ext uri="{FF2B5EF4-FFF2-40B4-BE49-F238E27FC236}">
                <a16:creationId xmlns:a16="http://schemas.microsoft.com/office/drawing/2014/main" id="{B7C2C121-407F-9149-854A-52DE46CF6A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2110" y="677644"/>
            <a:ext cx="2470519" cy="2842107"/>
          </a:xfrm>
          <a:prstGeom prst="rect">
            <a:avLst/>
          </a:prstGeom>
        </p:spPr>
      </p:pic>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4332722" y="1429385"/>
            <a:ext cx="5591831"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7" name="Freeform 26">
            <a:extLst>
              <a:ext uri="{FF2B5EF4-FFF2-40B4-BE49-F238E27FC236}">
                <a16:creationId xmlns:a16="http://schemas.microsoft.com/office/drawing/2014/main" id="{E64BC905-83D0-924F-BF12-CB5E0B96830F}"/>
              </a:ext>
            </a:extLst>
          </p:cNvPr>
          <p:cNvSpPr/>
          <p:nvPr userDrawn="1"/>
        </p:nvSpPr>
        <p:spPr>
          <a:xfrm>
            <a:off x="0" y="-13395"/>
            <a:ext cx="6884256" cy="5982748"/>
          </a:xfrm>
          <a:custGeom>
            <a:avLst/>
            <a:gdLst>
              <a:gd name="connsiteX0" fmla="*/ 0 w 9795722"/>
              <a:gd name="connsiteY0" fmla="*/ 0 h 8488363"/>
              <a:gd name="connsiteX1" fmla="*/ 5535447 w 9795722"/>
              <a:gd name="connsiteY1" fmla="*/ 0 h 8488363"/>
              <a:gd name="connsiteX2" fmla="*/ 2082644 w 9795722"/>
              <a:gd name="connsiteY2" fmla="*/ 2018161 h 8488363"/>
              <a:gd name="connsiteX3" fmla="*/ 2082644 w 9795722"/>
              <a:gd name="connsiteY3" fmla="*/ 3981796 h 8488363"/>
              <a:gd name="connsiteX4" fmla="*/ 9795722 w 9795722"/>
              <a:gd name="connsiteY4" fmla="*/ 8488363 h 8488363"/>
              <a:gd name="connsiteX5" fmla="*/ 0 w 9795722"/>
              <a:gd name="connsiteY5" fmla="*/ 8488363 h 8488363"/>
              <a:gd name="connsiteX6" fmla="*/ 0 w 9795722"/>
              <a:gd name="connsiteY6" fmla="*/ 0 h 848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5722" h="8488363">
                <a:moveTo>
                  <a:pt x="0" y="0"/>
                </a:moveTo>
                <a:lnTo>
                  <a:pt x="5535447" y="0"/>
                </a:lnTo>
                <a:lnTo>
                  <a:pt x="2082644" y="2018161"/>
                </a:lnTo>
                <a:lnTo>
                  <a:pt x="2082644" y="3981796"/>
                </a:lnTo>
                <a:lnTo>
                  <a:pt x="9795722" y="8488363"/>
                </a:lnTo>
                <a:lnTo>
                  <a:pt x="0" y="848836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65"/>
          </a:p>
        </p:txBody>
      </p:sp>
      <p:sp>
        <p:nvSpPr>
          <p:cNvPr id="26" name="TextBox 25">
            <a:extLst>
              <a:ext uri="{FF2B5EF4-FFF2-40B4-BE49-F238E27FC236}">
                <a16:creationId xmlns:a16="http://schemas.microsoft.com/office/drawing/2014/main" id="{819E3F96-A093-E741-A2F4-E58E2148FD23}"/>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020BF93-59AF-AB4E-8FCE-BE372A737F30}"/>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2965145249"/>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bg1"/>
          </a:solidFill>
          <a:ln w="1269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Freeform 25">
            <a:extLst>
              <a:ext uri="{FF2B5EF4-FFF2-40B4-BE49-F238E27FC236}">
                <a16:creationId xmlns:a16="http://schemas.microsoft.com/office/drawing/2014/main" id="{D32D7DBB-A88B-9E4E-BA7E-43E5D431D2C9}"/>
              </a:ext>
            </a:extLst>
          </p:cNvPr>
          <p:cNvSpPr/>
          <p:nvPr userDrawn="1"/>
        </p:nvSpPr>
        <p:spPr>
          <a:xfrm>
            <a:off x="0" y="-360"/>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rgbClr val="00A2A0"/>
          </a:solidFill>
          <a:ln w="9518" cap="flat">
            <a:noFill/>
            <a:prstDash val="solid"/>
            <a:miter/>
          </a:ln>
        </p:spPr>
        <p:txBody>
          <a:bodyPr rtlCol="0" anchor="ctr"/>
          <a:lstStyle/>
          <a:p>
            <a:endParaRPr lang="en-US" sz="1265"/>
          </a:p>
        </p:txBody>
      </p:sp>
      <p:grpSp>
        <p:nvGrpSpPr>
          <p:cNvPr id="3" name="Graphic 27">
            <a:extLst>
              <a:ext uri="{FF2B5EF4-FFF2-40B4-BE49-F238E27FC236}">
                <a16:creationId xmlns:a16="http://schemas.microsoft.com/office/drawing/2014/main" id="{D0A573AA-2D80-D544-A565-73E8FB09571A}"/>
              </a:ext>
            </a:extLst>
          </p:cNvPr>
          <p:cNvGrpSpPr/>
          <p:nvPr/>
        </p:nvGrpSpPr>
        <p:grpSpPr>
          <a:xfrm>
            <a:off x="2102303" y="311499"/>
            <a:ext cx="2042103" cy="2349255"/>
            <a:chOff x="2991400" y="442949"/>
            <a:chExt cx="2905743" cy="3340617"/>
          </a:xfrm>
        </p:grpSpPr>
        <p:sp>
          <p:nvSpPr>
            <p:cNvPr id="4" name="Freeform 3">
              <a:extLst>
                <a:ext uri="{FF2B5EF4-FFF2-40B4-BE49-F238E27FC236}">
                  <a16:creationId xmlns:a16="http://schemas.microsoft.com/office/drawing/2014/main" id="{67319988-48AD-A946-AE2E-7E02B33A1139}"/>
                </a:ext>
              </a:extLst>
            </p:cNvPr>
            <p:cNvSpPr/>
            <p:nvPr/>
          </p:nvSpPr>
          <p:spPr>
            <a:xfrm>
              <a:off x="2991400" y="442949"/>
              <a:ext cx="2905594" cy="3345199"/>
            </a:xfrm>
            <a:custGeom>
              <a:avLst/>
              <a:gdLst>
                <a:gd name="connsiteX0" fmla="*/ 1452872 w 2905594"/>
                <a:gd name="connsiteY0" fmla="*/ 0 h 3345199"/>
                <a:gd name="connsiteX1" fmla="*/ 0 w 2905594"/>
                <a:gd name="connsiteY1" fmla="*/ 836337 h 3345199"/>
                <a:gd name="connsiteX2" fmla="*/ 0 w 2905594"/>
                <a:gd name="connsiteY2" fmla="*/ 2508863 h 3345199"/>
                <a:gd name="connsiteX3" fmla="*/ 1452872 w 2905594"/>
                <a:gd name="connsiteY3" fmla="*/ 3345199 h 3345199"/>
                <a:gd name="connsiteX4" fmla="*/ 2883802 w 2905594"/>
                <a:gd name="connsiteY4" fmla="*/ 2521279 h 3345199"/>
                <a:gd name="connsiteX5" fmla="*/ 2905595 w 2905594"/>
                <a:gd name="connsiteY5" fmla="*/ 2508863 h 3345199"/>
                <a:gd name="connsiteX6" fmla="*/ 2905595 w 2905594"/>
                <a:gd name="connsiteY6" fmla="*/ 836337 h 3345199"/>
                <a:gd name="connsiteX7" fmla="*/ 2819016 w 2905594"/>
                <a:gd name="connsiteY7" fmla="*/ 1651240 h 3345199"/>
                <a:gd name="connsiteX8" fmla="*/ 1474516 w 2905594"/>
                <a:gd name="connsiteY8" fmla="*/ 1651240 h 3345199"/>
                <a:gd name="connsiteX9" fmla="*/ 1474516 w 2905594"/>
                <a:gd name="connsiteY9" fmla="*/ 112339 h 3345199"/>
                <a:gd name="connsiteX10" fmla="*/ 2819312 w 2905594"/>
                <a:gd name="connsiteY10" fmla="*/ 886890 h 3345199"/>
                <a:gd name="connsiteX11" fmla="*/ 1430930 w 2905594"/>
                <a:gd name="connsiteY11" fmla="*/ 112044 h 3345199"/>
                <a:gd name="connsiteX12" fmla="*/ 1430930 w 2905594"/>
                <a:gd name="connsiteY12" fmla="*/ 1650797 h 3345199"/>
                <a:gd name="connsiteX13" fmla="*/ 1045474 w 2905594"/>
                <a:gd name="connsiteY13" fmla="*/ 1650797 h 3345199"/>
                <a:gd name="connsiteX14" fmla="*/ 1045474 w 2905594"/>
                <a:gd name="connsiteY14" fmla="*/ 1416658 h 3345199"/>
                <a:gd name="connsiteX15" fmla="*/ 1118563 w 2905594"/>
                <a:gd name="connsiteY15" fmla="*/ 1427449 h 3345199"/>
                <a:gd name="connsiteX16" fmla="*/ 1200843 w 2905594"/>
                <a:gd name="connsiteY16" fmla="*/ 1407346 h 3345199"/>
                <a:gd name="connsiteX17" fmla="*/ 1289794 w 2905594"/>
                <a:gd name="connsiteY17" fmla="*/ 1250071 h 3345199"/>
                <a:gd name="connsiteX18" fmla="*/ 1291425 w 2905594"/>
                <a:gd name="connsiteY18" fmla="*/ 1234107 h 3345199"/>
                <a:gd name="connsiteX19" fmla="*/ 1276600 w 2905594"/>
                <a:gd name="connsiteY19" fmla="*/ 1227751 h 3345199"/>
                <a:gd name="connsiteX20" fmla="*/ 1095732 w 2905594"/>
                <a:gd name="connsiteY20" fmla="*/ 1227751 h 3345199"/>
                <a:gd name="connsiteX21" fmla="*/ 1046809 w 2905594"/>
                <a:gd name="connsiteY21" fmla="*/ 1275643 h 3345199"/>
                <a:gd name="connsiteX22" fmla="*/ 1046809 w 2905594"/>
                <a:gd name="connsiteY22" fmla="*/ 1077127 h 3345199"/>
                <a:gd name="connsiteX23" fmla="*/ 1119897 w 2905594"/>
                <a:gd name="connsiteY23" fmla="*/ 1087918 h 3345199"/>
                <a:gd name="connsiteX24" fmla="*/ 1200843 w 2905594"/>
                <a:gd name="connsiteY24" fmla="*/ 1067815 h 3345199"/>
                <a:gd name="connsiteX25" fmla="*/ 1289794 w 2905594"/>
                <a:gd name="connsiteY25" fmla="*/ 910540 h 3345199"/>
                <a:gd name="connsiteX26" fmla="*/ 1291425 w 2905594"/>
                <a:gd name="connsiteY26" fmla="*/ 894428 h 3345199"/>
                <a:gd name="connsiteX27" fmla="*/ 1276600 w 2905594"/>
                <a:gd name="connsiteY27" fmla="*/ 888220 h 3345199"/>
                <a:gd name="connsiteX28" fmla="*/ 1095732 w 2905594"/>
                <a:gd name="connsiteY28" fmla="*/ 888220 h 3345199"/>
                <a:gd name="connsiteX29" fmla="*/ 1046809 w 2905594"/>
                <a:gd name="connsiteY29" fmla="*/ 936112 h 3345199"/>
                <a:gd name="connsiteX30" fmla="*/ 1046809 w 2905594"/>
                <a:gd name="connsiteY30" fmla="*/ 727545 h 3345199"/>
                <a:gd name="connsiteX31" fmla="*/ 1117525 w 2905594"/>
                <a:gd name="connsiteY31" fmla="*/ 737596 h 3345199"/>
                <a:gd name="connsiteX32" fmla="*/ 1199064 w 2905594"/>
                <a:gd name="connsiteY32" fmla="*/ 717494 h 3345199"/>
                <a:gd name="connsiteX33" fmla="*/ 1288015 w 2905594"/>
                <a:gd name="connsiteY33" fmla="*/ 560366 h 3345199"/>
                <a:gd name="connsiteX34" fmla="*/ 1289646 w 2905594"/>
                <a:gd name="connsiteY34" fmla="*/ 544255 h 3345199"/>
                <a:gd name="connsiteX35" fmla="*/ 1274821 w 2905594"/>
                <a:gd name="connsiteY35" fmla="*/ 537898 h 3345199"/>
                <a:gd name="connsiteX36" fmla="*/ 1093953 w 2905594"/>
                <a:gd name="connsiteY36" fmla="*/ 537898 h 3345199"/>
                <a:gd name="connsiteX37" fmla="*/ 1005002 w 2905594"/>
                <a:gd name="connsiteY37" fmla="*/ 695026 h 3345199"/>
                <a:gd name="connsiteX38" fmla="*/ 1003371 w 2905594"/>
                <a:gd name="connsiteY38" fmla="*/ 711138 h 3345199"/>
                <a:gd name="connsiteX39" fmla="*/ 1006039 w 2905594"/>
                <a:gd name="connsiteY39" fmla="*/ 712172 h 3345199"/>
                <a:gd name="connsiteX40" fmla="*/ 1002185 w 2905594"/>
                <a:gd name="connsiteY40" fmla="*/ 712172 h 3345199"/>
                <a:gd name="connsiteX41" fmla="*/ 1002185 w 2905594"/>
                <a:gd name="connsiteY41" fmla="*/ 773959 h 3345199"/>
                <a:gd name="connsiteX42" fmla="*/ 953558 w 2905594"/>
                <a:gd name="connsiteY42" fmla="*/ 726215 h 3345199"/>
                <a:gd name="connsiteX43" fmla="*/ 772690 w 2905594"/>
                <a:gd name="connsiteY43" fmla="*/ 726215 h 3345199"/>
                <a:gd name="connsiteX44" fmla="*/ 757865 w 2905594"/>
                <a:gd name="connsiteY44" fmla="*/ 732275 h 3345199"/>
                <a:gd name="connsiteX45" fmla="*/ 759496 w 2905594"/>
                <a:gd name="connsiteY45" fmla="*/ 748387 h 3345199"/>
                <a:gd name="connsiteX46" fmla="*/ 847706 w 2905594"/>
                <a:gd name="connsiteY46" fmla="*/ 905514 h 3345199"/>
                <a:gd name="connsiteX47" fmla="*/ 929393 w 2905594"/>
                <a:gd name="connsiteY47" fmla="*/ 925617 h 3345199"/>
                <a:gd name="connsiteX48" fmla="*/ 1002481 w 2905594"/>
                <a:gd name="connsiteY48" fmla="*/ 914974 h 3345199"/>
                <a:gd name="connsiteX49" fmla="*/ 1002481 w 2905594"/>
                <a:gd name="connsiteY49" fmla="*/ 1077571 h 3345199"/>
                <a:gd name="connsiteX50" fmla="*/ 953855 w 2905594"/>
                <a:gd name="connsiteY50" fmla="*/ 1029679 h 3345199"/>
                <a:gd name="connsiteX51" fmla="*/ 772987 w 2905594"/>
                <a:gd name="connsiteY51" fmla="*/ 1029679 h 3345199"/>
                <a:gd name="connsiteX52" fmla="*/ 758162 w 2905594"/>
                <a:gd name="connsiteY52" fmla="*/ 1036035 h 3345199"/>
                <a:gd name="connsiteX53" fmla="*/ 759793 w 2905594"/>
                <a:gd name="connsiteY53" fmla="*/ 1051999 h 3345199"/>
                <a:gd name="connsiteX54" fmla="*/ 848003 w 2905594"/>
                <a:gd name="connsiteY54" fmla="*/ 1209274 h 3345199"/>
                <a:gd name="connsiteX55" fmla="*/ 929690 w 2905594"/>
                <a:gd name="connsiteY55" fmla="*/ 1229377 h 3345199"/>
                <a:gd name="connsiteX56" fmla="*/ 1002481 w 2905594"/>
                <a:gd name="connsiteY56" fmla="*/ 1218586 h 3345199"/>
                <a:gd name="connsiteX57" fmla="*/ 1002481 w 2905594"/>
                <a:gd name="connsiteY57" fmla="*/ 1650206 h 3345199"/>
                <a:gd name="connsiteX58" fmla="*/ 535487 w 2905594"/>
                <a:gd name="connsiteY58" fmla="*/ 1650206 h 3345199"/>
                <a:gd name="connsiteX59" fmla="*/ 535487 w 2905594"/>
                <a:gd name="connsiteY59" fmla="*/ 1374679 h 3345199"/>
                <a:gd name="connsiteX60" fmla="*/ 608575 w 2905594"/>
                <a:gd name="connsiteY60" fmla="*/ 1385321 h 3345199"/>
                <a:gd name="connsiteX61" fmla="*/ 690114 w 2905594"/>
                <a:gd name="connsiteY61" fmla="*/ 1365219 h 3345199"/>
                <a:gd name="connsiteX62" fmla="*/ 779065 w 2905594"/>
                <a:gd name="connsiteY62" fmla="*/ 1207944 h 3345199"/>
                <a:gd name="connsiteX63" fmla="*/ 780844 w 2905594"/>
                <a:gd name="connsiteY63" fmla="*/ 1191979 h 3345199"/>
                <a:gd name="connsiteX64" fmla="*/ 766019 w 2905594"/>
                <a:gd name="connsiteY64" fmla="*/ 1185623 h 3345199"/>
                <a:gd name="connsiteX65" fmla="*/ 585151 w 2905594"/>
                <a:gd name="connsiteY65" fmla="*/ 1185623 h 3345199"/>
                <a:gd name="connsiteX66" fmla="*/ 536228 w 2905594"/>
                <a:gd name="connsiteY66" fmla="*/ 1233515 h 3345199"/>
                <a:gd name="connsiteX67" fmla="*/ 536228 w 2905594"/>
                <a:gd name="connsiteY67" fmla="*/ 1181189 h 3345199"/>
                <a:gd name="connsiteX68" fmla="*/ 533856 w 2905594"/>
                <a:gd name="connsiteY68" fmla="*/ 1181189 h 3345199"/>
                <a:gd name="connsiteX69" fmla="*/ 535783 w 2905594"/>
                <a:gd name="connsiteY69" fmla="*/ 1180154 h 3345199"/>
                <a:gd name="connsiteX70" fmla="*/ 533708 w 2905594"/>
                <a:gd name="connsiteY70" fmla="*/ 1164190 h 3345199"/>
                <a:gd name="connsiteX71" fmla="*/ 445498 w 2905594"/>
                <a:gd name="connsiteY71" fmla="*/ 1006915 h 3345199"/>
                <a:gd name="connsiteX72" fmla="*/ 264630 w 2905594"/>
                <a:gd name="connsiteY72" fmla="*/ 1006176 h 3345199"/>
                <a:gd name="connsiteX73" fmla="*/ 249805 w 2905594"/>
                <a:gd name="connsiteY73" fmla="*/ 1012532 h 3345199"/>
                <a:gd name="connsiteX74" fmla="*/ 251880 w 2905594"/>
                <a:gd name="connsiteY74" fmla="*/ 1028940 h 3345199"/>
                <a:gd name="connsiteX75" fmla="*/ 340091 w 2905594"/>
                <a:gd name="connsiteY75" fmla="*/ 1186215 h 3345199"/>
                <a:gd name="connsiteX76" fmla="*/ 421629 w 2905594"/>
                <a:gd name="connsiteY76" fmla="*/ 1206318 h 3345199"/>
                <a:gd name="connsiteX77" fmla="*/ 492790 w 2905594"/>
                <a:gd name="connsiteY77" fmla="*/ 1195971 h 3345199"/>
                <a:gd name="connsiteX78" fmla="*/ 492790 w 2905594"/>
                <a:gd name="connsiteY78" fmla="*/ 1394634 h 3345199"/>
                <a:gd name="connsiteX79" fmla="*/ 444015 w 2905594"/>
                <a:gd name="connsiteY79" fmla="*/ 1346742 h 3345199"/>
                <a:gd name="connsiteX80" fmla="*/ 263296 w 2905594"/>
                <a:gd name="connsiteY80" fmla="*/ 1346742 h 3345199"/>
                <a:gd name="connsiteX81" fmla="*/ 248471 w 2905594"/>
                <a:gd name="connsiteY81" fmla="*/ 1353098 h 3345199"/>
                <a:gd name="connsiteX82" fmla="*/ 250101 w 2905594"/>
                <a:gd name="connsiteY82" fmla="*/ 1369062 h 3345199"/>
                <a:gd name="connsiteX83" fmla="*/ 338312 w 2905594"/>
                <a:gd name="connsiteY83" fmla="*/ 1526337 h 3345199"/>
                <a:gd name="connsiteX84" fmla="*/ 419850 w 2905594"/>
                <a:gd name="connsiteY84" fmla="*/ 1546440 h 3345199"/>
                <a:gd name="connsiteX85" fmla="*/ 493087 w 2905594"/>
                <a:gd name="connsiteY85" fmla="*/ 1535649 h 3345199"/>
                <a:gd name="connsiteX86" fmla="*/ 493087 w 2905594"/>
                <a:gd name="connsiteY86" fmla="*/ 1650501 h 3345199"/>
                <a:gd name="connsiteX87" fmla="*/ 86579 w 2905594"/>
                <a:gd name="connsiteY87" fmla="*/ 1650501 h 3345199"/>
                <a:gd name="connsiteX88" fmla="*/ 86579 w 2905594"/>
                <a:gd name="connsiteY88" fmla="*/ 886890 h 3345199"/>
                <a:gd name="connsiteX89" fmla="*/ 1052591 w 2905594"/>
                <a:gd name="connsiteY89" fmla="*/ 1374679 h 3345199"/>
                <a:gd name="connsiteX90" fmla="*/ 1052591 w 2905594"/>
                <a:gd name="connsiteY90" fmla="*/ 1374679 h 3345199"/>
                <a:gd name="connsiteX91" fmla="*/ 1116636 w 2905594"/>
                <a:gd name="connsiteY91" fmla="*/ 1266478 h 3345199"/>
                <a:gd name="connsiteX92" fmla="*/ 1242502 w 2905594"/>
                <a:gd name="connsiteY92" fmla="*/ 1262931 h 3345199"/>
                <a:gd name="connsiteX93" fmla="*/ 1178457 w 2905594"/>
                <a:gd name="connsiteY93" fmla="*/ 1370983 h 3345199"/>
                <a:gd name="connsiteX94" fmla="*/ 1052591 w 2905594"/>
                <a:gd name="connsiteY94" fmla="*/ 1374679 h 3345199"/>
                <a:gd name="connsiteX95" fmla="*/ 1052591 w 2905594"/>
                <a:gd name="connsiteY95" fmla="*/ 1034704 h 3345199"/>
                <a:gd name="connsiteX96" fmla="*/ 1116932 w 2905594"/>
                <a:gd name="connsiteY96" fmla="*/ 926652 h 3345199"/>
                <a:gd name="connsiteX97" fmla="*/ 1243095 w 2905594"/>
                <a:gd name="connsiteY97" fmla="*/ 922956 h 3345199"/>
                <a:gd name="connsiteX98" fmla="*/ 1178753 w 2905594"/>
                <a:gd name="connsiteY98" fmla="*/ 1031009 h 3345199"/>
                <a:gd name="connsiteX99" fmla="*/ 1052591 w 2905594"/>
                <a:gd name="connsiteY99" fmla="*/ 1034704 h 3345199"/>
                <a:gd name="connsiteX100" fmla="*/ 1050070 w 2905594"/>
                <a:gd name="connsiteY100" fmla="*/ 684383 h 3345199"/>
                <a:gd name="connsiteX101" fmla="*/ 1114264 w 2905594"/>
                <a:gd name="connsiteY101" fmla="*/ 576330 h 3345199"/>
                <a:gd name="connsiteX102" fmla="*/ 1240426 w 2905594"/>
                <a:gd name="connsiteY102" fmla="*/ 572635 h 3345199"/>
                <a:gd name="connsiteX103" fmla="*/ 1175936 w 2905594"/>
                <a:gd name="connsiteY103" fmla="*/ 680688 h 3345199"/>
                <a:gd name="connsiteX104" fmla="*/ 1050070 w 2905594"/>
                <a:gd name="connsiteY104" fmla="*/ 684383 h 3345199"/>
                <a:gd name="connsiteX105" fmla="*/ 995810 w 2905594"/>
                <a:gd name="connsiteY105" fmla="*/ 873143 h 3345199"/>
                <a:gd name="connsiteX106" fmla="*/ 869647 w 2905594"/>
                <a:gd name="connsiteY106" fmla="*/ 869447 h 3345199"/>
                <a:gd name="connsiteX107" fmla="*/ 805602 w 2905594"/>
                <a:gd name="connsiteY107" fmla="*/ 761395 h 3345199"/>
                <a:gd name="connsiteX108" fmla="*/ 931320 w 2905594"/>
                <a:gd name="connsiteY108" fmla="*/ 765090 h 3345199"/>
                <a:gd name="connsiteX109" fmla="*/ 995810 w 2905594"/>
                <a:gd name="connsiteY109" fmla="*/ 873143 h 3345199"/>
                <a:gd name="connsiteX110" fmla="*/ 995810 w 2905594"/>
                <a:gd name="connsiteY110" fmla="*/ 1176459 h 3345199"/>
                <a:gd name="connsiteX111" fmla="*/ 869944 w 2905594"/>
                <a:gd name="connsiteY111" fmla="*/ 1172764 h 3345199"/>
                <a:gd name="connsiteX112" fmla="*/ 805899 w 2905594"/>
                <a:gd name="connsiteY112" fmla="*/ 1064711 h 3345199"/>
                <a:gd name="connsiteX113" fmla="*/ 931617 w 2905594"/>
                <a:gd name="connsiteY113" fmla="*/ 1068406 h 3345199"/>
                <a:gd name="connsiteX114" fmla="*/ 995810 w 2905594"/>
                <a:gd name="connsiteY114" fmla="*/ 1176459 h 3345199"/>
                <a:gd name="connsiteX115" fmla="*/ 542158 w 2905594"/>
                <a:gd name="connsiteY115" fmla="*/ 1332108 h 3345199"/>
                <a:gd name="connsiteX116" fmla="*/ 606648 w 2905594"/>
                <a:gd name="connsiteY116" fmla="*/ 1224055 h 3345199"/>
                <a:gd name="connsiteX117" fmla="*/ 732366 w 2905594"/>
                <a:gd name="connsiteY117" fmla="*/ 1220360 h 3345199"/>
                <a:gd name="connsiteX118" fmla="*/ 668321 w 2905594"/>
                <a:gd name="connsiteY118" fmla="*/ 1328413 h 3345199"/>
                <a:gd name="connsiteX119" fmla="*/ 542158 w 2905594"/>
                <a:gd name="connsiteY119" fmla="*/ 1332108 h 3345199"/>
                <a:gd name="connsiteX120" fmla="*/ 487453 w 2905594"/>
                <a:gd name="connsiteY120" fmla="*/ 1153695 h 3345199"/>
                <a:gd name="connsiteX121" fmla="*/ 361291 w 2905594"/>
                <a:gd name="connsiteY121" fmla="*/ 1150148 h 3345199"/>
                <a:gd name="connsiteX122" fmla="*/ 297246 w 2905594"/>
                <a:gd name="connsiteY122" fmla="*/ 1041652 h 3345199"/>
                <a:gd name="connsiteX123" fmla="*/ 423408 w 2905594"/>
                <a:gd name="connsiteY123" fmla="*/ 1045347 h 3345199"/>
                <a:gd name="connsiteX124" fmla="*/ 487453 w 2905594"/>
                <a:gd name="connsiteY124" fmla="*/ 1153695 h 3345199"/>
                <a:gd name="connsiteX125" fmla="*/ 485526 w 2905594"/>
                <a:gd name="connsiteY125" fmla="*/ 1493670 h 3345199"/>
                <a:gd name="connsiteX126" fmla="*/ 359660 w 2905594"/>
                <a:gd name="connsiteY126" fmla="*/ 1490122 h 3345199"/>
                <a:gd name="connsiteX127" fmla="*/ 295615 w 2905594"/>
                <a:gd name="connsiteY127" fmla="*/ 1381626 h 3345199"/>
                <a:gd name="connsiteX128" fmla="*/ 421778 w 2905594"/>
                <a:gd name="connsiteY128" fmla="*/ 1385321 h 3345199"/>
                <a:gd name="connsiteX129" fmla="*/ 485526 w 2905594"/>
                <a:gd name="connsiteY129" fmla="*/ 1493670 h 3345199"/>
                <a:gd name="connsiteX130" fmla="*/ 86579 w 2905594"/>
                <a:gd name="connsiteY130" fmla="*/ 1694402 h 3345199"/>
                <a:gd name="connsiteX131" fmla="*/ 1430930 w 2905594"/>
                <a:gd name="connsiteY131" fmla="*/ 1694402 h 3345199"/>
                <a:gd name="connsiteX132" fmla="*/ 1430930 w 2905594"/>
                <a:gd name="connsiteY132" fmla="*/ 3233156 h 3345199"/>
                <a:gd name="connsiteX133" fmla="*/ 86579 w 2905594"/>
                <a:gd name="connsiteY133" fmla="*/ 2459049 h 3345199"/>
                <a:gd name="connsiteX134" fmla="*/ 1474516 w 2905594"/>
                <a:gd name="connsiteY134" fmla="*/ 3233156 h 3345199"/>
                <a:gd name="connsiteX135" fmla="*/ 1474516 w 2905594"/>
                <a:gd name="connsiteY135" fmla="*/ 1694402 h 3345199"/>
                <a:gd name="connsiteX136" fmla="*/ 2819312 w 2905594"/>
                <a:gd name="connsiteY136" fmla="*/ 1694402 h 3345199"/>
                <a:gd name="connsiteX137" fmla="*/ 2819312 w 2905594"/>
                <a:gd name="connsiteY137" fmla="*/ 2459049 h 334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905594" h="3345199">
                  <a:moveTo>
                    <a:pt x="1452872" y="0"/>
                  </a:moveTo>
                  <a:lnTo>
                    <a:pt x="0" y="836337"/>
                  </a:lnTo>
                  <a:lnTo>
                    <a:pt x="0" y="2508863"/>
                  </a:lnTo>
                  <a:lnTo>
                    <a:pt x="1452872" y="3345199"/>
                  </a:lnTo>
                  <a:lnTo>
                    <a:pt x="2883802" y="2521279"/>
                  </a:lnTo>
                  <a:lnTo>
                    <a:pt x="2905595" y="2508863"/>
                  </a:lnTo>
                  <a:lnTo>
                    <a:pt x="2905595" y="836337"/>
                  </a:lnTo>
                  <a:close/>
                  <a:moveTo>
                    <a:pt x="2819016" y="1651240"/>
                  </a:moveTo>
                  <a:lnTo>
                    <a:pt x="1474516" y="1651240"/>
                  </a:lnTo>
                  <a:lnTo>
                    <a:pt x="1474516" y="112339"/>
                  </a:lnTo>
                  <a:lnTo>
                    <a:pt x="2819312" y="886890"/>
                  </a:lnTo>
                  <a:close/>
                  <a:moveTo>
                    <a:pt x="1430930" y="112044"/>
                  </a:moveTo>
                  <a:lnTo>
                    <a:pt x="1430930" y="1650797"/>
                  </a:lnTo>
                  <a:lnTo>
                    <a:pt x="1045474" y="1650797"/>
                  </a:lnTo>
                  <a:lnTo>
                    <a:pt x="1045474" y="1416658"/>
                  </a:lnTo>
                  <a:cubicBezTo>
                    <a:pt x="1069262" y="1423413"/>
                    <a:pt x="1093833" y="1427041"/>
                    <a:pt x="1118563" y="1427449"/>
                  </a:cubicBezTo>
                  <a:cubicBezTo>
                    <a:pt x="1147297" y="1428183"/>
                    <a:pt x="1175705" y="1421243"/>
                    <a:pt x="1200843" y="1407346"/>
                  </a:cubicBezTo>
                  <a:cubicBezTo>
                    <a:pt x="1274969" y="1363888"/>
                    <a:pt x="1288312" y="1254801"/>
                    <a:pt x="1289794" y="1250071"/>
                  </a:cubicBezTo>
                  <a:lnTo>
                    <a:pt x="1291425" y="1234107"/>
                  </a:lnTo>
                  <a:lnTo>
                    <a:pt x="1276600" y="1227751"/>
                  </a:lnTo>
                  <a:cubicBezTo>
                    <a:pt x="1272300" y="1225977"/>
                    <a:pt x="1170303" y="1184884"/>
                    <a:pt x="1095732" y="1227751"/>
                  </a:cubicBezTo>
                  <a:cubicBezTo>
                    <a:pt x="1076004" y="1239823"/>
                    <a:pt x="1059277" y="1256198"/>
                    <a:pt x="1046809" y="1275643"/>
                  </a:cubicBezTo>
                  <a:lnTo>
                    <a:pt x="1046809" y="1077127"/>
                  </a:lnTo>
                  <a:cubicBezTo>
                    <a:pt x="1070612" y="1083811"/>
                    <a:pt x="1095173" y="1087439"/>
                    <a:pt x="1119897" y="1087918"/>
                  </a:cubicBezTo>
                  <a:cubicBezTo>
                    <a:pt x="1148181" y="1088417"/>
                    <a:pt x="1176098" y="1081483"/>
                    <a:pt x="1200843" y="1067815"/>
                  </a:cubicBezTo>
                  <a:cubicBezTo>
                    <a:pt x="1274969" y="1023470"/>
                    <a:pt x="1288312" y="915270"/>
                    <a:pt x="1289794" y="910540"/>
                  </a:cubicBezTo>
                  <a:lnTo>
                    <a:pt x="1291425" y="894428"/>
                  </a:lnTo>
                  <a:lnTo>
                    <a:pt x="1276600" y="888220"/>
                  </a:lnTo>
                  <a:cubicBezTo>
                    <a:pt x="1272300" y="886446"/>
                    <a:pt x="1170303" y="845353"/>
                    <a:pt x="1095732" y="888220"/>
                  </a:cubicBezTo>
                  <a:cubicBezTo>
                    <a:pt x="1076004" y="900292"/>
                    <a:pt x="1059277" y="916667"/>
                    <a:pt x="1046809" y="936112"/>
                  </a:cubicBezTo>
                  <a:lnTo>
                    <a:pt x="1046809" y="727545"/>
                  </a:lnTo>
                  <a:cubicBezTo>
                    <a:pt x="1069853" y="733894"/>
                    <a:pt x="1093619" y="737271"/>
                    <a:pt x="1117525" y="737596"/>
                  </a:cubicBezTo>
                  <a:cubicBezTo>
                    <a:pt x="1146024" y="738330"/>
                    <a:pt x="1174193" y="731385"/>
                    <a:pt x="1199064" y="717494"/>
                  </a:cubicBezTo>
                  <a:cubicBezTo>
                    <a:pt x="1273190" y="674036"/>
                    <a:pt x="1286681" y="564949"/>
                    <a:pt x="1288015" y="560366"/>
                  </a:cubicBezTo>
                  <a:lnTo>
                    <a:pt x="1289646" y="544255"/>
                  </a:lnTo>
                  <a:lnTo>
                    <a:pt x="1274821" y="537898"/>
                  </a:lnTo>
                  <a:cubicBezTo>
                    <a:pt x="1270521" y="536273"/>
                    <a:pt x="1168524" y="495032"/>
                    <a:pt x="1093953" y="537898"/>
                  </a:cubicBezTo>
                  <a:cubicBezTo>
                    <a:pt x="1019382" y="580765"/>
                    <a:pt x="1006484" y="690443"/>
                    <a:pt x="1005002" y="695026"/>
                  </a:cubicBezTo>
                  <a:lnTo>
                    <a:pt x="1003371" y="711138"/>
                  </a:lnTo>
                  <a:lnTo>
                    <a:pt x="1006039" y="712172"/>
                  </a:lnTo>
                  <a:lnTo>
                    <a:pt x="1002185" y="712172"/>
                  </a:lnTo>
                  <a:lnTo>
                    <a:pt x="1002185" y="773959"/>
                  </a:lnTo>
                  <a:cubicBezTo>
                    <a:pt x="989745" y="754632"/>
                    <a:pt x="973132" y="738319"/>
                    <a:pt x="953558" y="726215"/>
                  </a:cubicBezTo>
                  <a:cubicBezTo>
                    <a:pt x="879432" y="681870"/>
                    <a:pt x="776990" y="723554"/>
                    <a:pt x="772690" y="726215"/>
                  </a:cubicBezTo>
                  <a:lnTo>
                    <a:pt x="757865" y="732275"/>
                  </a:lnTo>
                  <a:lnTo>
                    <a:pt x="759496" y="748387"/>
                  </a:lnTo>
                  <a:cubicBezTo>
                    <a:pt x="759496" y="752674"/>
                    <a:pt x="773283" y="861761"/>
                    <a:pt x="847706" y="905514"/>
                  </a:cubicBezTo>
                  <a:cubicBezTo>
                    <a:pt x="872651" y="919356"/>
                    <a:pt x="900853" y="926297"/>
                    <a:pt x="929393" y="925617"/>
                  </a:cubicBezTo>
                  <a:cubicBezTo>
                    <a:pt x="954117" y="925259"/>
                    <a:pt x="978688" y="921682"/>
                    <a:pt x="1002481" y="914974"/>
                  </a:cubicBezTo>
                  <a:lnTo>
                    <a:pt x="1002481" y="1077571"/>
                  </a:lnTo>
                  <a:cubicBezTo>
                    <a:pt x="990048" y="1058200"/>
                    <a:pt x="973434" y="1041838"/>
                    <a:pt x="953855" y="1029679"/>
                  </a:cubicBezTo>
                  <a:cubicBezTo>
                    <a:pt x="879729" y="985334"/>
                    <a:pt x="777286" y="1027018"/>
                    <a:pt x="772987" y="1029679"/>
                  </a:cubicBezTo>
                  <a:lnTo>
                    <a:pt x="758162" y="1036035"/>
                  </a:lnTo>
                  <a:lnTo>
                    <a:pt x="759793" y="1051999"/>
                  </a:lnTo>
                  <a:cubicBezTo>
                    <a:pt x="759793" y="1056433"/>
                    <a:pt x="773580" y="1165373"/>
                    <a:pt x="848003" y="1209274"/>
                  </a:cubicBezTo>
                  <a:cubicBezTo>
                    <a:pt x="872947" y="1223115"/>
                    <a:pt x="901150" y="1230057"/>
                    <a:pt x="929690" y="1229377"/>
                  </a:cubicBezTo>
                  <a:cubicBezTo>
                    <a:pt x="954319" y="1228917"/>
                    <a:pt x="978785" y="1225291"/>
                    <a:pt x="1002481" y="1218586"/>
                  </a:cubicBezTo>
                  <a:lnTo>
                    <a:pt x="1002481" y="1650206"/>
                  </a:lnTo>
                  <a:lnTo>
                    <a:pt x="535487" y="1650206"/>
                  </a:lnTo>
                  <a:lnTo>
                    <a:pt x="535487" y="1374679"/>
                  </a:lnTo>
                  <a:cubicBezTo>
                    <a:pt x="559280" y="1381387"/>
                    <a:pt x="583851" y="1384964"/>
                    <a:pt x="608575" y="1385321"/>
                  </a:cubicBezTo>
                  <a:cubicBezTo>
                    <a:pt x="637074" y="1386055"/>
                    <a:pt x="665243" y="1379110"/>
                    <a:pt x="690114" y="1365219"/>
                  </a:cubicBezTo>
                  <a:cubicBezTo>
                    <a:pt x="764240" y="1320874"/>
                    <a:pt x="777731" y="1212674"/>
                    <a:pt x="779065" y="1207944"/>
                  </a:cubicBezTo>
                  <a:lnTo>
                    <a:pt x="780844" y="1191979"/>
                  </a:lnTo>
                  <a:lnTo>
                    <a:pt x="766019" y="1185623"/>
                  </a:lnTo>
                  <a:cubicBezTo>
                    <a:pt x="761572" y="1183997"/>
                    <a:pt x="659574" y="1142757"/>
                    <a:pt x="585151" y="1185623"/>
                  </a:cubicBezTo>
                  <a:cubicBezTo>
                    <a:pt x="565424" y="1197696"/>
                    <a:pt x="548696" y="1214070"/>
                    <a:pt x="536228" y="1233515"/>
                  </a:cubicBezTo>
                  <a:lnTo>
                    <a:pt x="536228" y="1181189"/>
                  </a:lnTo>
                  <a:lnTo>
                    <a:pt x="533856" y="1181189"/>
                  </a:lnTo>
                  <a:lnTo>
                    <a:pt x="535783" y="1180154"/>
                  </a:lnTo>
                  <a:lnTo>
                    <a:pt x="533708" y="1164190"/>
                  </a:lnTo>
                  <a:cubicBezTo>
                    <a:pt x="533708" y="1159756"/>
                    <a:pt x="519920" y="1050668"/>
                    <a:pt x="445498" y="1006915"/>
                  </a:cubicBezTo>
                  <a:cubicBezTo>
                    <a:pt x="371075" y="963162"/>
                    <a:pt x="268929" y="1004255"/>
                    <a:pt x="264630" y="1006176"/>
                  </a:cubicBezTo>
                  <a:lnTo>
                    <a:pt x="249805" y="1012532"/>
                  </a:lnTo>
                  <a:lnTo>
                    <a:pt x="251880" y="1028940"/>
                  </a:lnTo>
                  <a:cubicBezTo>
                    <a:pt x="251880" y="1033670"/>
                    <a:pt x="265668" y="1142314"/>
                    <a:pt x="340091" y="1186215"/>
                  </a:cubicBezTo>
                  <a:cubicBezTo>
                    <a:pt x="364981" y="1200058"/>
                    <a:pt x="393137" y="1206999"/>
                    <a:pt x="421629" y="1206318"/>
                  </a:cubicBezTo>
                  <a:cubicBezTo>
                    <a:pt x="445691" y="1205850"/>
                    <a:pt x="469598" y="1202374"/>
                    <a:pt x="492790" y="1195971"/>
                  </a:cubicBezTo>
                  <a:lnTo>
                    <a:pt x="492790" y="1394634"/>
                  </a:lnTo>
                  <a:cubicBezTo>
                    <a:pt x="480340" y="1375224"/>
                    <a:pt x="463671" y="1358857"/>
                    <a:pt x="444015" y="1346742"/>
                  </a:cubicBezTo>
                  <a:cubicBezTo>
                    <a:pt x="369889" y="1302397"/>
                    <a:pt x="267595" y="1344081"/>
                    <a:pt x="263296" y="1346742"/>
                  </a:cubicBezTo>
                  <a:lnTo>
                    <a:pt x="248471" y="1353098"/>
                  </a:lnTo>
                  <a:lnTo>
                    <a:pt x="250101" y="1369062"/>
                  </a:lnTo>
                  <a:cubicBezTo>
                    <a:pt x="250843" y="1373496"/>
                    <a:pt x="263889" y="1482584"/>
                    <a:pt x="338312" y="1526337"/>
                  </a:cubicBezTo>
                  <a:cubicBezTo>
                    <a:pt x="363202" y="1540187"/>
                    <a:pt x="391358" y="1547120"/>
                    <a:pt x="419850" y="1546440"/>
                  </a:cubicBezTo>
                  <a:cubicBezTo>
                    <a:pt x="444631" y="1546041"/>
                    <a:pt x="469251" y="1542419"/>
                    <a:pt x="493087" y="1535649"/>
                  </a:cubicBezTo>
                  <a:lnTo>
                    <a:pt x="493087" y="1650501"/>
                  </a:lnTo>
                  <a:lnTo>
                    <a:pt x="86579" y="1650501"/>
                  </a:lnTo>
                  <a:lnTo>
                    <a:pt x="86579" y="886890"/>
                  </a:lnTo>
                  <a:close/>
                  <a:moveTo>
                    <a:pt x="1052591" y="1374679"/>
                  </a:moveTo>
                  <a:lnTo>
                    <a:pt x="1052591" y="1374679"/>
                  </a:lnTo>
                  <a:cubicBezTo>
                    <a:pt x="1058669" y="1346446"/>
                    <a:pt x="1075718" y="1290572"/>
                    <a:pt x="1116636" y="1266478"/>
                  </a:cubicBezTo>
                  <a:cubicBezTo>
                    <a:pt x="1157553" y="1242384"/>
                    <a:pt x="1215075" y="1254505"/>
                    <a:pt x="1242502" y="1262931"/>
                  </a:cubicBezTo>
                  <a:cubicBezTo>
                    <a:pt x="1236423" y="1291015"/>
                    <a:pt x="1219374" y="1346890"/>
                    <a:pt x="1178457" y="1370983"/>
                  </a:cubicBezTo>
                  <a:cubicBezTo>
                    <a:pt x="1137539" y="1395077"/>
                    <a:pt x="1080166" y="1382956"/>
                    <a:pt x="1052591" y="1374679"/>
                  </a:cubicBezTo>
                  <a:moveTo>
                    <a:pt x="1052591" y="1034704"/>
                  </a:moveTo>
                  <a:cubicBezTo>
                    <a:pt x="1059707" y="1002481"/>
                    <a:pt x="1078386" y="949267"/>
                    <a:pt x="1116932" y="926652"/>
                  </a:cubicBezTo>
                  <a:cubicBezTo>
                    <a:pt x="1158294" y="902558"/>
                    <a:pt x="1215372" y="914827"/>
                    <a:pt x="1243095" y="922956"/>
                  </a:cubicBezTo>
                  <a:cubicBezTo>
                    <a:pt x="1236127" y="955032"/>
                    <a:pt x="1217299" y="1008541"/>
                    <a:pt x="1178753" y="1031009"/>
                  </a:cubicBezTo>
                  <a:cubicBezTo>
                    <a:pt x="1137836" y="1055103"/>
                    <a:pt x="1080462" y="1042686"/>
                    <a:pt x="1052591" y="1034704"/>
                  </a:cubicBezTo>
                  <a:moveTo>
                    <a:pt x="1050070" y="684383"/>
                  </a:moveTo>
                  <a:cubicBezTo>
                    <a:pt x="1056149" y="656298"/>
                    <a:pt x="1073346" y="600424"/>
                    <a:pt x="1114264" y="576330"/>
                  </a:cubicBezTo>
                  <a:cubicBezTo>
                    <a:pt x="1155181" y="552237"/>
                    <a:pt x="1212851" y="564653"/>
                    <a:pt x="1240426" y="572635"/>
                  </a:cubicBezTo>
                  <a:cubicBezTo>
                    <a:pt x="1233310" y="604859"/>
                    <a:pt x="1214482" y="658072"/>
                    <a:pt x="1175936" y="680688"/>
                  </a:cubicBezTo>
                  <a:cubicBezTo>
                    <a:pt x="1135019" y="704782"/>
                    <a:pt x="1077942" y="692513"/>
                    <a:pt x="1050070" y="684383"/>
                  </a:cubicBezTo>
                  <a:moveTo>
                    <a:pt x="995810" y="873143"/>
                  </a:moveTo>
                  <a:cubicBezTo>
                    <a:pt x="967939" y="881420"/>
                    <a:pt x="910861" y="893541"/>
                    <a:pt x="869647" y="869447"/>
                  </a:cubicBezTo>
                  <a:cubicBezTo>
                    <a:pt x="828433" y="845353"/>
                    <a:pt x="811533" y="789479"/>
                    <a:pt x="805602" y="761395"/>
                  </a:cubicBezTo>
                  <a:cubicBezTo>
                    <a:pt x="833029" y="752969"/>
                    <a:pt x="890403" y="740996"/>
                    <a:pt x="931320" y="765090"/>
                  </a:cubicBezTo>
                  <a:cubicBezTo>
                    <a:pt x="972238" y="789184"/>
                    <a:pt x="989435" y="845058"/>
                    <a:pt x="995810" y="873143"/>
                  </a:cubicBezTo>
                  <a:moveTo>
                    <a:pt x="995810" y="1176459"/>
                  </a:moveTo>
                  <a:cubicBezTo>
                    <a:pt x="968235" y="1184884"/>
                    <a:pt x="910861" y="1196857"/>
                    <a:pt x="869944" y="1172764"/>
                  </a:cubicBezTo>
                  <a:cubicBezTo>
                    <a:pt x="829026" y="1148670"/>
                    <a:pt x="811829" y="1092944"/>
                    <a:pt x="805899" y="1064711"/>
                  </a:cubicBezTo>
                  <a:cubicBezTo>
                    <a:pt x="833326" y="1056433"/>
                    <a:pt x="890699" y="1044312"/>
                    <a:pt x="931617" y="1068406"/>
                  </a:cubicBezTo>
                  <a:cubicBezTo>
                    <a:pt x="972534" y="1092500"/>
                    <a:pt x="989732" y="1148374"/>
                    <a:pt x="995810" y="1176459"/>
                  </a:cubicBezTo>
                  <a:moveTo>
                    <a:pt x="542158" y="1332108"/>
                  </a:moveTo>
                  <a:cubicBezTo>
                    <a:pt x="548533" y="1303875"/>
                    <a:pt x="565286" y="1248149"/>
                    <a:pt x="606648" y="1224055"/>
                  </a:cubicBezTo>
                  <a:cubicBezTo>
                    <a:pt x="648010" y="1199962"/>
                    <a:pt x="704939" y="1211934"/>
                    <a:pt x="732366" y="1220360"/>
                  </a:cubicBezTo>
                  <a:cubicBezTo>
                    <a:pt x="726436" y="1248445"/>
                    <a:pt x="709239" y="1304319"/>
                    <a:pt x="668321" y="1328413"/>
                  </a:cubicBezTo>
                  <a:cubicBezTo>
                    <a:pt x="627403" y="1352507"/>
                    <a:pt x="570030" y="1340386"/>
                    <a:pt x="542158" y="1332108"/>
                  </a:cubicBezTo>
                  <a:moveTo>
                    <a:pt x="487453" y="1153695"/>
                  </a:moveTo>
                  <a:cubicBezTo>
                    <a:pt x="456024" y="1163451"/>
                    <a:pt x="399984" y="1172764"/>
                    <a:pt x="361291" y="1150148"/>
                  </a:cubicBezTo>
                  <a:cubicBezTo>
                    <a:pt x="320077" y="1126054"/>
                    <a:pt x="303324" y="1069737"/>
                    <a:pt x="297246" y="1041652"/>
                  </a:cubicBezTo>
                  <a:cubicBezTo>
                    <a:pt x="328823" y="1032339"/>
                    <a:pt x="384863" y="1023027"/>
                    <a:pt x="423408" y="1045347"/>
                  </a:cubicBezTo>
                  <a:cubicBezTo>
                    <a:pt x="464326" y="1069737"/>
                    <a:pt x="481375" y="1125611"/>
                    <a:pt x="487453" y="1153695"/>
                  </a:cubicBezTo>
                  <a:moveTo>
                    <a:pt x="485526" y="1493670"/>
                  </a:moveTo>
                  <a:cubicBezTo>
                    <a:pt x="457951" y="1502095"/>
                    <a:pt x="400577" y="1514068"/>
                    <a:pt x="359660" y="1490122"/>
                  </a:cubicBezTo>
                  <a:cubicBezTo>
                    <a:pt x="318742" y="1466176"/>
                    <a:pt x="301545" y="1409711"/>
                    <a:pt x="295615" y="1381626"/>
                  </a:cubicBezTo>
                  <a:cubicBezTo>
                    <a:pt x="327044" y="1372018"/>
                    <a:pt x="383084" y="1362558"/>
                    <a:pt x="421778" y="1385321"/>
                  </a:cubicBezTo>
                  <a:cubicBezTo>
                    <a:pt x="460471" y="1408085"/>
                    <a:pt x="479448" y="1465585"/>
                    <a:pt x="485526" y="1493670"/>
                  </a:cubicBezTo>
                  <a:moveTo>
                    <a:pt x="86579" y="1694402"/>
                  </a:moveTo>
                  <a:lnTo>
                    <a:pt x="1430930" y="1694402"/>
                  </a:lnTo>
                  <a:lnTo>
                    <a:pt x="1430930" y="3233156"/>
                  </a:lnTo>
                  <a:lnTo>
                    <a:pt x="86579" y="2459049"/>
                  </a:lnTo>
                  <a:close/>
                  <a:moveTo>
                    <a:pt x="1474516" y="3233156"/>
                  </a:moveTo>
                  <a:lnTo>
                    <a:pt x="1474516" y="1694402"/>
                  </a:lnTo>
                  <a:lnTo>
                    <a:pt x="2819312" y="1694402"/>
                  </a:lnTo>
                  <a:lnTo>
                    <a:pt x="2819312" y="2459049"/>
                  </a:lnTo>
                  <a:close/>
                </a:path>
              </a:pathLst>
            </a:custGeom>
            <a:solidFill>
              <a:srgbClr val="FFFFFF"/>
            </a:solidFill>
            <a:ln w="14822" cap="flat">
              <a:noFill/>
              <a:prstDash val="solid"/>
              <a:miter/>
            </a:ln>
          </p:spPr>
          <p:txBody>
            <a:bodyPr rtlCol="0" anchor="ctr"/>
            <a:lstStyle/>
            <a:p>
              <a:endParaRPr lang="en-US" sz="1265"/>
            </a:p>
          </p:txBody>
        </p:sp>
        <p:sp>
          <p:nvSpPr>
            <p:cNvPr id="5" name="Freeform 4">
              <a:extLst>
                <a:ext uri="{FF2B5EF4-FFF2-40B4-BE49-F238E27FC236}">
                  <a16:creationId xmlns:a16="http://schemas.microsoft.com/office/drawing/2014/main" id="{9BAB72CE-2BE5-054B-A84F-357292EE444F}"/>
                </a:ext>
              </a:extLst>
            </p:cNvPr>
            <p:cNvSpPr/>
            <p:nvPr/>
          </p:nvSpPr>
          <p:spPr>
            <a:xfrm>
              <a:off x="4816332" y="1255171"/>
              <a:ext cx="497836" cy="255148"/>
            </a:xfrm>
            <a:custGeom>
              <a:avLst/>
              <a:gdLst>
                <a:gd name="connsiteX0" fmla="*/ 129773 w 497836"/>
                <a:gd name="connsiteY0" fmla="*/ 198683 h 255148"/>
                <a:gd name="connsiteX1" fmla="*/ 38746 w 497836"/>
                <a:gd name="connsiteY1" fmla="*/ 83979 h 255148"/>
                <a:gd name="connsiteX2" fmla="*/ 8280 w 497836"/>
                <a:gd name="connsiteY2" fmla="*/ 80357 h 255148"/>
                <a:gd name="connsiteX3" fmla="*/ 4648 w 497836"/>
                <a:gd name="connsiteY3" fmla="*/ 110733 h 255148"/>
                <a:gd name="connsiteX4" fmla="*/ 118654 w 497836"/>
                <a:gd name="connsiteY4" fmla="*/ 255149 h 255148"/>
                <a:gd name="connsiteX5" fmla="*/ 487802 w 497836"/>
                <a:gd name="connsiteY5" fmla="*/ 39782 h 255148"/>
                <a:gd name="connsiteX6" fmla="*/ 495214 w 497836"/>
                <a:gd name="connsiteY6" fmla="*/ 11402 h 255148"/>
                <a:gd name="connsiteX7" fmla="*/ 465682 w 497836"/>
                <a:gd name="connsiteY7" fmla="*/ 2617 h 255148"/>
                <a:gd name="connsiteX8" fmla="*/ 465564 w 497836"/>
                <a:gd name="connsiteY8" fmla="*/ 2681 h 25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836" h="255148">
                  <a:moveTo>
                    <a:pt x="129773" y="198683"/>
                  </a:moveTo>
                  <a:lnTo>
                    <a:pt x="38746" y="83979"/>
                  </a:lnTo>
                  <a:cubicBezTo>
                    <a:pt x="31333" y="74591"/>
                    <a:pt x="17694" y="72970"/>
                    <a:pt x="8280" y="80357"/>
                  </a:cubicBezTo>
                  <a:cubicBezTo>
                    <a:pt x="-1134" y="87745"/>
                    <a:pt x="-2765" y="101346"/>
                    <a:pt x="4648" y="110733"/>
                  </a:cubicBezTo>
                  <a:lnTo>
                    <a:pt x="118654" y="255149"/>
                  </a:lnTo>
                  <a:lnTo>
                    <a:pt x="487802" y="39782"/>
                  </a:lnTo>
                  <a:cubicBezTo>
                    <a:pt x="497393" y="33751"/>
                    <a:pt x="500640" y="21331"/>
                    <a:pt x="495214" y="11402"/>
                  </a:cubicBezTo>
                  <a:cubicBezTo>
                    <a:pt x="489492" y="845"/>
                    <a:pt x="476268" y="-3088"/>
                    <a:pt x="465682" y="2617"/>
                  </a:cubicBezTo>
                  <a:cubicBezTo>
                    <a:pt x="465638" y="2638"/>
                    <a:pt x="465608" y="2660"/>
                    <a:pt x="465564" y="2681"/>
                  </a:cubicBezTo>
                  <a:close/>
                </a:path>
              </a:pathLst>
            </a:custGeom>
            <a:solidFill>
              <a:srgbClr val="FFFFFF"/>
            </a:solidFill>
            <a:ln w="14822" cap="flat">
              <a:noFill/>
              <a:prstDash val="solid"/>
              <a:miter/>
            </a:ln>
          </p:spPr>
          <p:txBody>
            <a:bodyPr rtlCol="0" anchor="ctr"/>
            <a:lstStyle/>
            <a:p>
              <a:endParaRPr lang="en-US" sz="1265"/>
            </a:p>
          </p:txBody>
        </p:sp>
        <p:sp>
          <p:nvSpPr>
            <p:cNvPr id="6" name="Freeform 5">
              <a:extLst>
                <a:ext uri="{FF2B5EF4-FFF2-40B4-BE49-F238E27FC236}">
                  <a16:creationId xmlns:a16="http://schemas.microsoft.com/office/drawing/2014/main" id="{8BD41F76-6EAF-1E4F-BE98-943F41E99369}"/>
                </a:ext>
              </a:extLst>
            </p:cNvPr>
            <p:cNvSpPr/>
            <p:nvPr/>
          </p:nvSpPr>
          <p:spPr>
            <a:xfrm>
              <a:off x="4656129" y="1200046"/>
              <a:ext cx="846007" cy="821270"/>
            </a:xfrm>
            <a:custGeom>
              <a:avLst/>
              <a:gdLst>
                <a:gd name="connsiteX0" fmla="*/ 439 w 846007"/>
                <a:gd name="connsiteY0" fmla="*/ 180936 h 821270"/>
                <a:gd name="connsiteX1" fmla="*/ 25939 w 846007"/>
                <a:gd name="connsiteY1" fmla="*/ 225280 h 821270"/>
                <a:gd name="connsiteX2" fmla="*/ 50697 w 846007"/>
                <a:gd name="connsiteY2" fmla="*/ 243757 h 821270"/>
                <a:gd name="connsiteX3" fmla="*/ 52031 w 846007"/>
                <a:gd name="connsiteY3" fmla="*/ 244644 h 821270"/>
                <a:gd name="connsiteX4" fmla="*/ 123785 w 846007"/>
                <a:gd name="connsiteY4" fmla="*/ 373095 h 821270"/>
                <a:gd name="connsiteX5" fmla="*/ 123785 w 846007"/>
                <a:gd name="connsiteY5" fmla="*/ 374130 h 821270"/>
                <a:gd name="connsiteX6" fmla="*/ 118745 w 846007"/>
                <a:gd name="connsiteY6" fmla="*/ 510711 h 821270"/>
                <a:gd name="connsiteX7" fmla="*/ 126602 w 846007"/>
                <a:gd name="connsiteY7" fmla="*/ 650544 h 821270"/>
                <a:gd name="connsiteX8" fmla="*/ 126602 w 846007"/>
                <a:gd name="connsiteY8" fmla="*/ 652466 h 821270"/>
                <a:gd name="connsiteX9" fmla="*/ 237346 w 846007"/>
                <a:gd name="connsiteY9" fmla="*/ 800280 h 821270"/>
                <a:gd name="connsiteX10" fmla="*/ 326298 w 846007"/>
                <a:gd name="connsiteY10" fmla="*/ 821270 h 821270"/>
                <a:gd name="connsiteX11" fmla="*/ 412877 w 846007"/>
                <a:gd name="connsiteY11" fmla="*/ 800576 h 821270"/>
                <a:gd name="connsiteX12" fmla="*/ 425330 w 846007"/>
                <a:gd name="connsiteY12" fmla="*/ 793924 h 821270"/>
                <a:gd name="connsiteX13" fmla="*/ 648005 w 846007"/>
                <a:gd name="connsiteY13" fmla="*/ 661926 h 821270"/>
                <a:gd name="connsiteX14" fmla="*/ 738291 w 846007"/>
                <a:gd name="connsiteY14" fmla="*/ 608417 h 821270"/>
                <a:gd name="connsiteX15" fmla="*/ 767941 w 846007"/>
                <a:gd name="connsiteY15" fmla="*/ 493269 h 821270"/>
                <a:gd name="connsiteX16" fmla="*/ 735474 w 846007"/>
                <a:gd name="connsiteY16" fmla="*/ 463706 h 821270"/>
                <a:gd name="connsiteX17" fmla="*/ 737698 w 846007"/>
                <a:gd name="connsiteY17" fmla="*/ 384329 h 821270"/>
                <a:gd name="connsiteX18" fmla="*/ 731026 w 846007"/>
                <a:gd name="connsiteY18" fmla="*/ 372948 h 821270"/>
                <a:gd name="connsiteX19" fmla="*/ 701376 w 846007"/>
                <a:gd name="connsiteY19" fmla="*/ 344863 h 821270"/>
                <a:gd name="connsiteX20" fmla="*/ 705082 w 846007"/>
                <a:gd name="connsiteY20" fmla="*/ 259278 h 821270"/>
                <a:gd name="connsiteX21" fmla="*/ 702414 w 846007"/>
                <a:gd name="connsiteY21" fmla="*/ 254548 h 821270"/>
                <a:gd name="connsiteX22" fmla="*/ 676914 w 846007"/>
                <a:gd name="connsiteY22" fmla="*/ 228089 h 821270"/>
                <a:gd name="connsiteX23" fmla="*/ 806042 w 846007"/>
                <a:gd name="connsiteY23" fmla="*/ 151816 h 821270"/>
                <a:gd name="connsiteX24" fmla="*/ 834432 w 846007"/>
                <a:gd name="connsiteY24" fmla="*/ 39847 h 821270"/>
                <a:gd name="connsiteX25" fmla="*/ 722131 w 846007"/>
                <a:gd name="connsiteY25" fmla="*/ 11540 h 821270"/>
                <a:gd name="connsiteX26" fmla="*/ 715593 w 846007"/>
                <a:gd name="connsiteY26" fmla="*/ 41356 h 821270"/>
                <a:gd name="connsiteX27" fmla="*/ 743924 w 846007"/>
                <a:gd name="connsiteY27" fmla="*/ 48789 h 821270"/>
                <a:gd name="connsiteX28" fmla="*/ 796687 w 846007"/>
                <a:gd name="connsiteY28" fmla="*/ 61578 h 821270"/>
                <a:gd name="connsiteX29" fmla="*/ 796999 w 846007"/>
                <a:gd name="connsiteY29" fmla="*/ 62093 h 821270"/>
                <a:gd name="connsiteX30" fmla="*/ 783611 w 846007"/>
                <a:gd name="connsiteY30" fmla="*/ 113915 h 821270"/>
                <a:gd name="connsiteX31" fmla="*/ 783508 w 846007"/>
                <a:gd name="connsiteY31" fmla="*/ 113976 h 821270"/>
                <a:gd name="connsiteX32" fmla="*/ 564539 w 846007"/>
                <a:gd name="connsiteY32" fmla="*/ 243462 h 821270"/>
                <a:gd name="connsiteX33" fmla="*/ 456018 w 846007"/>
                <a:gd name="connsiteY33" fmla="*/ 307170 h 821270"/>
                <a:gd name="connsiteX34" fmla="*/ 448146 w 846007"/>
                <a:gd name="connsiteY34" fmla="*/ 336446 h 821270"/>
                <a:gd name="connsiteX35" fmla="*/ 448309 w 846007"/>
                <a:gd name="connsiteY35" fmla="*/ 336733 h 821270"/>
                <a:gd name="connsiteX36" fmla="*/ 477960 w 846007"/>
                <a:gd name="connsiteY36" fmla="*/ 344419 h 821270"/>
                <a:gd name="connsiteX37" fmla="*/ 491006 w 846007"/>
                <a:gd name="connsiteY37" fmla="*/ 336733 h 821270"/>
                <a:gd name="connsiteX38" fmla="*/ 493674 w 846007"/>
                <a:gd name="connsiteY38" fmla="*/ 335403 h 821270"/>
                <a:gd name="connsiteX39" fmla="*/ 618503 w 846007"/>
                <a:gd name="connsiteY39" fmla="*/ 261495 h 821270"/>
                <a:gd name="connsiteX40" fmla="*/ 664906 w 846007"/>
                <a:gd name="connsiteY40" fmla="*/ 276277 h 821270"/>
                <a:gd name="connsiteX41" fmla="*/ 667574 w 846007"/>
                <a:gd name="connsiteY41" fmla="*/ 281007 h 821270"/>
                <a:gd name="connsiteX42" fmla="*/ 655121 w 846007"/>
                <a:gd name="connsiteY42" fmla="*/ 329194 h 821270"/>
                <a:gd name="connsiteX43" fmla="*/ 509834 w 846007"/>
                <a:gd name="connsiteY43" fmla="*/ 414779 h 821270"/>
                <a:gd name="connsiteX44" fmla="*/ 507165 w 846007"/>
                <a:gd name="connsiteY44" fmla="*/ 416405 h 821270"/>
                <a:gd name="connsiteX45" fmla="*/ 501384 w 846007"/>
                <a:gd name="connsiteY45" fmla="*/ 443899 h 821270"/>
                <a:gd name="connsiteX46" fmla="*/ 531034 w 846007"/>
                <a:gd name="connsiteY46" fmla="*/ 452620 h 821270"/>
                <a:gd name="connsiteX47" fmla="*/ 648005 w 846007"/>
                <a:gd name="connsiteY47" fmla="*/ 382556 h 821270"/>
                <a:gd name="connsiteX48" fmla="*/ 692169 w 846007"/>
                <a:gd name="connsiteY48" fmla="*/ 393424 h 821270"/>
                <a:gd name="connsiteX49" fmla="*/ 692481 w 846007"/>
                <a:gd name="connsiteY49" fmla="*/ 393937 h 821270"/>
                <a:gd name="connsiteX50" fmla="*/ 699300 w 846007"/>
                <a:gd name="connsiteY50" fmla="*/ 405319 h 821270"/>
                <a:gd name="connsiteX51" fmla="*/ 688537 w 846007"/>
                <a:gd name="connsiteY51" fmla="*/ 447239 h 821270"/>
                <a:gd name="connsiteX52" fmla="*/ 688181 w 846007"/>
                <a:gd name="connsiteY52" fmla="*/ 447446 h 821270"/>
                <a:gd name="connsiteX53" fmla="*/ 567059 w 846007"/>
                <a:gd name="connsiteY53" fmla="*/ 519136 h 821270"/>
                <a:gd name="connsiteX54" fmla="*/ 567059 w 846007"/>
                <a:gd name="connsiteY54" fmla="*/ 519136 h 821270"/>
                <a:gd name="connsiteX55" fmla="*/ 561722 w 846007"/>
                <a:gd name="connsiteY55" fmla="*/ 522093 h 821270"/>
                <a:gd name="connsiteX56" fmla="*/ 552694 w 846007"/>
                <a:gd name="connsiteY56" fmla="*/ 551255 h 821270"/>
                <a:gd name="connsiteX57" fmla="*/ 581944 w 846007"/>
                <a:gd name="connsiteY57" fmla="*/ 560257 h 821270"/>
                <a:gd name="connsiteX58" fmla="*/ 583515 w 846007"/>
                <a:gd name="connsiteY58" fmla="*/ 559342 h 821270"/>
                <a:gd name="connsiteX59" fmla="*/ 588556 w 846007"/>
                <a:gd name="connsiteY59" fmla="*/ 556238 h 821270"/>
                <a:gd name="connsiteX60" fmla="*/ 588556 w 846007"/>
                <a:gd name="connsiteY60" fmla="*/ 556238 h 821270"/>
                <a:gd name="connsiteX61" fmla="*/ 611683 w 846007"/>
                <a:gd name="connsiteY61" fmla="*/ 542491 h 821270"/>
                <a:gd name="connsiteX62" fmla="*/ 680176 w 846007"/>
                <a:gd name="connsiteY62" fmla="*/ 501990 h 821270"/>
                <a:gd name="connsiteX63" fmla="*/ 728802 w 846007"/>
                <a:gd name="connsiteY63" fmla="*/ 514406 h 821270"/>
                <a:gd name="connsiteX64" fmla="*/ 713977 w 846007"/>
                <a:gd name="connsiteY64" fmla="*/ 570281 h 821270"/>
                <a:gd name="connsiteX65" fmla="*/ 623692 w 846007"/>
                <a:gd name="connsiteY65" fmla="*/ 623494 h 821270"/>
                <a:gd name="connsiteX66" fmla="*/ 402944 w 846007"/>
                <a:gd name="connsiteY66" fmla="*/ 755197 h 821270"/>
                <a:gd name="connsiteX67" fmla="*/ 392863 w 846007"/>
                <a:gd name="connsiteY67" fmla="*/ 760666 h 821270"/>
                <a:gd name="connsiteX68" fmla="*/ 256619 w 846007"/>
                <a:gd name="connsiteY68" fmla="*/ 760666 h 821270"/>
                <a:gd name="connsiteX69" fmla="*/ 169150 w 846007"/>
                <a:gd name="connsiteY69" fmla="*/ 644631 h 821270"/>
                <a:gd name="connsiteX70" fmla="*/ 169150 w 846007"/>
                <a:gd name="connsiteY70" fmla="*/ 642710 h 821270"/>
                <a:gd name="connsiteX71" fmla="*/ 161441 w 846007"/>
                <a:gd name="connsiteY71" fmla="*/ 516476 h 821270"/>
                <a:gd name="connsiteX72" fmla="*/ 166778 w 846007"/>
                <a:gd name="connsiteY72" fmla="*/ 371322 h 821270"/>
                <a:gd name="connsiteX73" fmla="*/ 166778 w 846007"/>
                <a:gd name="connsiteY73" fmla="*/ 369252 h 821270"/>
                <a:gd name="connsiteX74" fmla="*/ 75603 w 846007"/>
                <a:gd name="connsiteY74" fmla="*/ 207690 h 821270"/>
                <a:gd name="connsiteX75" fmla="*/ 50993 w 846007"/>
                <a:gd name="connsiteY75" fmla="*/ 188918 h 821270"/>
                <a:gd name="connsiteX76" fmla="*/ 49659 w 846007"/>
                <a:gd name="connsiteY76" fmla="*/ 187883 h 821270"/>
                <a:gd name="connsiteX77" fmla="*/ 43284 w 846007"/>
                <a:gd name="connsiteY77" fmla="*/ 177241 h 821270"/>
                <a:gd name="connsiteX78" fmla="*/ 47732 w 846007"/>
                <a:gd name="connsiteY78" fmla="*/ 166598 h 821270"/>
                <a:gd name="connsiteX79" fmla="*/ 89984 w 846007"/>
                <a:gd name="connsiteY79" fmla="*/ 144574 h 821270"/>
                <a:gd name="connsiteX80" fmla="*/ 108812 w 846007"/>
                <a:gd name="connsiteY80" fmla="*/ 120775 h 821270"/>
                <a:gd name="connsiteX81" fmla="*/ 85032 w 846007"/>
                <a:gd name="connsiteY81" fmla="*/ 101222 h 821270"/>
                <a:gd name="connsiteX82" fmla="*/ 84647 w 846007"/>
                <a:gd name="connsiteY82" fmla="*/ 101264 h 821270"/>
                <a:gd name="connsiteX83" fmla="*/ 19860 w 846007"/>
                <a:gd name="connsiteY83" fmla="*/ 133783 h 821270"/>
                <a:gd name="connsiteX84" fmla="*/ 143 w 846007"/>
                <a:gd name="connsiteY84" fmla="*/ 180936 h 8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6007" h="821270">
                  <a:moveTo>
                    <a:pt x="439" y="180936"/>
                  </a:moveTo>
                  <a:cubicBezTo>
                    <a:pt x="1477" y="198892"/>
                    <a:pt x="10921" y="215318"/>
                    <a:pt x="25939" y="225280"/>
                  </a:cubicBezTo>
                  <a:lnTo>
                    <a:pt x="50697" y="243757"/>
                  </a:lnTo>
                  <a:lnTo>
                    <a:pt x="52031" y="244644"/>
                  </a:lnTo>
                  <a:cubicBezTo>
                    <a:pt x="88946" y="268147"/>
                    <a:pt x="119782" y="322986"/>
                    <a:pt x="123785" y="373095"/>
                  </a:cubicBezTo>
                  <a:lnTo>
                    <a:pt x="123785" y="374130"/>
                  </a:lnTo>
                  <a:cubicBezTo>
                    <a:pt x="126928" y="419707"/>
                    <a:pt x="125238" y="465487"/>
                    <a:pt x="118745" y="510711"/>
                  </a:cubicBezTo>
                  <a:cubicBezTo>
                    <a:pt x="112073" y="556090"/>
                    <a:pt x="115780" y="590679"/>
                    <a:pt x="126602" y="650544"/>
                  </a:cubicBezTo>
                  <a:lnTo>
                    <a:pt x="126602" y="652466"/>
                  </a:lnTo>
                  <a:cubicBezTo>
                    <a:pt x="138225" y="716326"/>
                    <a:pt x="179232" y="771058"/>
                    <a:pt x="237346" y="800280"/>
                  </a:cubicBezTo>
                  <a:cubicBezTo>
                    <a:pt x="264936" y="814131"/>
                    <a:pt x="295402" y="821329"/>
                    <a:pt x="326298" y="821270"/>
                  </a:cubicBezTo>
                  <a:cubicBezTo>
                    <a:pt x="356393" y="821359"/>
                    <a:pt x="386088" y="814264"/>
                    <a:pt x="412877" y="800576"/>
                  </a:cubicBezTo>
                  <a:cubicBezTo>
                    <a:pt x="416880" y="798655"/>
                    <a:pt x="421328" y="796289"/>
                    <a:pt x="425330" y="793924"/>
                  </a:cubicBezTo>
                  <a:lnTo>
                    <a:pt x="648005" y="661926"/>
                  </a:lnTo>
                  <a:lnTo>
                    <a:pt x="738291" y="608417"/>
                  </a:lnTo>
                  <a:cubicBezTo>
                    <a:pt x="778274" y="584715"/>
                    <a:pt x="791528" y="533245"/>
                    <a:pt x="767941" y="493269"/>
                  </a:cubicBezTo>
                  <a:cubicBezTo>
                    <a:pt x="760187" y="480518"/>
                    <a:pt x="748905" y="470259"/>
                    <a:pt x="735474" y="463706"/>
                  </a:cubicBezTo>
                  <a:cubicBezTo>
                    <a:pt x="751618" y="439924"/>
                    <a:pt x="752493" y="408972"/>
                    <a:pt x="737698" y="384329"/>
                  </a:cubicBezTo>
                  <a:lnTo>
                    <a:pt x="731026" y="372948"/>
                  </a:lnTo>
                  <a:cubicBezTo>
                    <a:pt x="723984" y="360998"/>
                    <a:pt x="713711" y="351268"/>
                    <a:pt x="701376" y="344863"/>
                  </a:cubicBezTo>
                  <a:cubicBezTo>
                    <a:pt x="719685" y="319647"/>
                    <a:pt x="721138" y="285973"/>
                    <a:pt x="705082" y="259278"/>
                  </a:cubicBezTo>
                  <a:lnTo>
                    <a:pt x="702414" y="254548"/>
                  </a:lnTo>
                  <a:cubicBezTo>
                    <a:pt x="695979" y="243958"/>
                    <a:pt x="687277" y="234922"/>
                    <a:pt x="676914" y="228089"/>
                  </a:cubicBezTo>
                  <a:lnTo>
                    <a:pt x="806042" y="151816"/>
                  </a:lnTo>
                  <a:cubicBezTo>
                    <a:pt x="844899" y="128713"/>
                    <a:pt x="857604" y="78583"/>
                    <a:pt x="834432" y="39847"/>
                  </a:cubicBezTo>
                  <a:cubicBezTo>
                    <a:pt x="811260" y="1110"/>
                    <a:pt x="760988" y="-11563"/>
                    <a:pt x="722131" y="11540"/>
                  </a:cubicBezTo>
                  <a:cubicBezTo>
                    <a:pt x="712065" y="17973"/>
                    <a:pt x="709144" y="31322"/>
                    <a:pt x="715593" y="41356"/>
                  </a:cubicBezTo>
                  <a:cubicBezTo>
                    <a:pt x="721671" y="50797"/>
                    <a:pt x="733976" y="54028"/>
                    <a:pt x="743924" y="48789"/>
                  </a:cubicBezTo>
                  <a:cubicBezTo>
                    <a:pt x="762041" y="37794"/>
                    <a:pt x="785657" y="43518"/>
                    <a:pt x="796687" y="61578"/>
                  </a:cubicBezTo>
                  <a:cubicBezTo>
                    <a:pt x="796791" y="61748"/>
                    <a:pt x="796895" y="61920"/>
                    <a:pt x="796999" y="62093"/>
                  </a:cubicBezTo>
                  <a:cubicBezTo>
                    <a:pt x="807658" y="80089"/>
                    <a:pt x="801654" y="103292"/>
                    <a:pt x="783611" y="113915"/>
                  </a:cubicBezTo>
                  <a:cubicBezTo>
                    <a:pt x="783582" y="113936"/>
                    <a:pt x="783537" y="113955"/>
                    <a:pt x="783508" y="113976"/>
                  </a:cubicBezTo>
                  <a:lnTo>
                    <a:pt x="564539" y="243462"/>
                  </a:lnTo>
                  <a:lnTo>
                    <a:pt x="456018" y="307170"/>
                  </a:lnTo>
                  <a:cubicBezTo>
                    <a:pt x="445730" y="313085"/>
                    <a:pt x="442201" y="326192"/>
                    <a:pt x="448146" y="336446"/>
                  </a:cubicBezTo>
                  <a:cubicBezTo>
                    <a:pt x="448191" y="336542"/>
                    <a:pt x="448250" y="336637"/>
                    <a:pt x="448309" y="336733"/>
                  </a:cubicBezTo>
                  <a:cubicBezTo>
                    <a:pt x="454417" y="346957"/>
                    <a:pt x="467626" y="350385"/>
                    <a:pt x="477960" y="344419"/>
                  </a:cubicBezTo>
                  <a:lnTo>
                    <a:pt x="491006" y="336733"/>
                  </a:lnTo>
                  <a:cubicBezTo>
                    <a:pt x="491984" y="336501"/>
                    <a:pt x="492903" y="336046"/>
                    <a:pt x="493674" y="335403"/>
                  </a:cubicBezTo>
                  <a:lnTo>
                    <a:pt x="618503" y="261495"/>
                  </a:lnTo>
                  <a:cubicBezTo>
                    <a:pt x="635493" y="253890"/>
                    <a:pt x="655492" y="260262"/>
                    <a:pt x="664906" y="276277"/>
                  </a:cubicBezTo>
                  <a:lnTo>
                    <a:pt x="667574" y="281007"/>
                  </a:lnTo>
                  <a:cubicBezTo>
                    <a:pt x="677315" y="297766"/>
                    <a:pt x="671770" y="319214"/>
                    <a:pt x="655121" y="329194"/>
                  </a:cubicBezTo>
                  <a:lnTo>
                    <a:pt x="509834" y="414779"/>
                  </a:lnTo>
                  <a:lnTo>
                    <a:pt x="507165" y="416405"/>
                  </a:lnTo>
                  <a:cubicBezTo>
                    <a:pt x="498760" y="422928"/>
                    <a:pt x="496313" y="434557"/>
                    <a:pt x="501384" y="443899"/>
                  </a:cubicBezTo>
                  <a:cubicBezTo>
                    <a:pt x="507240" y="454365"/>
                    <a:pt x="520419" y="458241"/>
                    <a:pt x="531034" y="452620"/>
                  </a:cubicBezTo>
                  <a:lnTo>
                    <a:pt x="648005" y="382556"/>
                  </a:lnTo>
                  <a:cubicBezTo>
                    <a:pt x="663216" y="373395"/>
                    <a:pt x="682993" y="378262"/>
                    <a:pt x="692169" y="393424"/>
                  </a:cubicBezTo>
                  <a:cubicBezTo>
                    <a:pt x="692273" y="393594"/>
                    <a:pt x="692377" y="393766"/>
                    <a:pt x="692481" y="393937"/>
                  </a:cubicBezTo>
                  <a:lnTo>
                    <a:pt x="699300" y="405319"/>
                  </a:lnTo>
                  <a:cubicBezTo>
                    <a:pt x="707943" y="419858"/>
                    <a:pt x="703125" y="438626"/>
                    <a:pt x="688537" y="447239"/>
                  </a:cubicBezTo>
                  <a:cubicBezTo>
                    <a:pt x="688419" y="447309"/>
                    <a:pt x="688300" y="447378"/>
                    <a:pt x="688181" y="447446"/>
                  </a:cubicBezTo>
                  <a:lnTo>
                    <a:pt x="567059" y="519136"/>
                  </a:lnTo>
                  <a:lnTo>
                    <a:pt x="567059" y="519136"/>
                  </a:lnTo>
                  <a:lnTo>
                    <a:pt x="561722" y="522093"/>
                  </a:lnTo>
                  <a:cubicBezTo>
                    <a:pt x="551152" y="527660"/>
                    <a:pt x="547105" y="540716"/>
                    <a:pt x="552694" y="551255"/>
                  </a:cubicBezTo>
                  <a:cubicBezTo>
                    <a:pt x="558283" y="561794"/>
                    <a:pt x="571373" y="565824"/>
                    <a:pt x="581944" y="560257"/>
                  </a:cubicBezTo>
                  <a:cubicBezTo>
                    <a:pt x="582478" y="559975"/>
                    <a:pt x="582997" y="559669"/>
                    <a:pt x="583515" y="559342"/>
                  </a:cubicBezTo>
                  <a:lnTo>
                    <a:pt x="588556" y="556238"/>
                  </a:lnTo>
                  <a:cubicBezTo>
                    <a:pt x="588556" y="556238"/>
                    <a:pt x="588556" y="556238"/>
                    <a:pt x="588556" y="556238"/>
                  </a:cubicBezTo>
                  <a:lnTo>
                    <a:pt x="611683" y="542491"/>
                  </a:lnTo>
                  <a:lnTo>
                    <a:pt x="680176" y="501990"/>
                  </a:lnTo>
                  <a:cubicBezTo>
                    <a:pt x="697047" y="492082"/>
                    <a:pt x="718781" y="497631"/>
                    <a:pt x="728802" y="514406"/>
                  </a:cubicBezTo>
                  <a:cubicBezTo>
                    <a:pt x="740144" y="533924"/>
                    <a:pt x="733517" y="558905"/>
                    <a:pt x="713977" y="570281"/>
                  </a:cubicBezTo>
                  <a:lnTo>
                    <a:pt x="623692" y="623494"/>
                  </a:lnTo>
                  <a:lnTo>
                    <a:pt x="402944" y="755197"/>
                  </a:lnTo>
                  <a:cubicBezTo>
                    <a:pt x="399534" y="757266"/>
                    <a:pt x="396273" y="758892"/>
                    <a:pt x="392863" y="760666"/>
                  </a:cubicBezTo>
                  <a:cubicBezTo>
                    <a:pt x="350003" y="782173"/>
                    <a:pt x="299479" y="782173"/>
                    <a:pt x="256619" y="760666"/>
                  </a:cubicBezTo>
                  <a:cubicBezTo>
                    <a:pt x="210809" y="737829"/>
                    <a:pt x="178416" y="694859"/>
                    <a:pt x="169150" y="644631"/>
                  </a:cubicBezTo>
                  <a:lnTo>
                    <a:pt x="169150" y="642710"/>
                  </a:lnTo>
                  <a:cubicBezTo>
                    <a:pt x="159069" y="586392"/>
                    <a:pt x="155808" y="556386"/>
                    <a:pt x="161441" y="516476"/>
                  </a:cubicBezTo>
                  <a:cubicBezTo>
                    <a:pt x="168261" y="468406"/>
                    <a:pt x="170040" y="419760"/>
                    <a:pt x="166778" y="371322"/>
                  </a:cubicBezTo>
                  <a:lnTo>
                    <a:pt x="166778" y="369252"/>
                  </a:lnTo>
                  <a:cubicBezTo>
                    <a:pt x="161738" y="305987"/>
                    <a:pt x="123489" y="238436"/>
                    <a:pt x="75603" y="207690"/>
                  </a:cubicBezTo>
                  <a:lnTo>
                    <a:pt x="50993" y="188918"/>
                  </a:lnTo>
                  <a:lnTo>
                    <a:pt x="49659" y="187883"/>
                  </a:lnTo>
                  <a:cubicBezTo>
                    <a:pt x="46071" y="185438"/>
                    <a:pt x="43744" y="181548"/>
                    <a:pt x="43284" y="177241"/>
                  </a:cubicBezTo>
                  <a:cubicBezTo>
                    <a:pt x="43003" y="173192"/>
                    <a:pt x="44648" y="169247"/>
                    <a:pt x="47732" y="166598"/>
                  </a:cubicBezTo>
                  <a:cubicBezTo>
                    <a:pt x="60808" y="157473"/>
                    <a:pt x="75010" y="150071"/>
                    <a:pt x="89984" y="144574"/>
                  </a:cubicBezTo>
                  <a:cubicBezTo>
                    <a:pt x="101725" y="143110"/>
                    <a:pt x="110116" y="132507"/>
                    <a:pt x="108812" y="120775"/>
                  </a:cubicBezTo>
                  <a:cubicBezTo>
                    <a:pt x="107655" y="108830"/>
                    <a:pt x="97011" y="100075"/>
                    <a:pt x="85032" y="101222"/>
                  </a:cubicBezTo>
                  <a:cubicBezTo>
                    <a:pt x="84899" y="101236"/>
                    <a:pt x="84780" y="101249"/>
                    <a:pt x="84647" y="101264"/>
                  </a:cubicBezTo>
                  <a:cubicBezTo>
                    <a:pt x="61208" y="107983"/>
                    <a:pt x="39237" y="119013"/>
                    <a:pt x="19860" y="133783"/>
                  </a:cubicBezTo>
                  <a:cubicBezTo>
                    <a:pt x="6177" y="145511"/>
                    <a:pt x="-1132" y="162994"/>
                    <a:pt x="143" y="180936"/>
                  </a:cubicBezTo>
                </a:path>
              </a:pathLst>
            </a:custGeom>
            <a:solidFill>
              <a:srgbClr val="FFFFFF"/>
            </a:solidFill>
            <a:ln w="14822" cap="flat">
              <a:noFill/>
              <a:prstDash val="solid"/>
              <a:miter/>
            </a:ln>
          </p:spPr>
          <p:txBody>
            <a:bodyPr rtlCol="0" anchor="ctr"/>
            <a:lstStyle/>
            <a:p>
              <a:endParaRPr lang="en-US" sz="1265"/>
            </a:p>
          </p:txBody>
        </p:sp>
        <p:sp>
          <p:nvSpPr>
            <p:cNvPr id="7" name="Freeform 6">
              <a:extLst>
                <a:ext uri="{FF2B5EF4-FFF2-40B4-BE49-F238E27FC236}">
                  <a16:creationId xmlns:a16="http://schemas.microsoft.com/office/drawing/2014/main" id="{EB7826BF-3A42-D24C-8B88-6830B11F8BB7}"/>
                </a:ext>
              </a:extLst>
            </p:cNvPr>
            <p:cNvSpPr/>
            <p:nvPr/>
          </p:nvSpPr>
          <p:spPr>
            <a:xfrm>
              <a:off x="5021565" y="1017948"/>
              <a:ext cx="45365" cy="199407"/>
            </a:xfrm>
            <a:custGeom>
              <a:avLst/>
              <a:gdLst>
                <a:gd name="connsiteX0" fmla="*/ 23424 w 45365"/>
                <a:gd name="connsiteY0" fmla="*/ 199403 h 199407"/>
                <a:gd name="connsiteX1" fmla="*/ 23424 w 45365"/>
                <a:gd name="connsiteY1" fmla="*/ 199403 h 199407"/>
                <a:gd name="connsiteX2" fmla="*/ 45365 w 45365"/>
                <a:gd name="connsiteY2" fmla="*/ 178421 h 199407"/>
                <a:gd name="connsiteX3" fmla="*/ 45365 w 45365"/>
                <a:gd name="connsiteY3" fmla="*/ 177674 h 199407"/>
                <a:gd name="connsiteX4" fmla="*/ 43438 w 45365"/>
                <a:gd name="connsiteY4" fmla="*/ 21434 h 199407"/>
                <a:gd name="connsiteX5" fmla="*/ 21497 w 45365"/>
                <a:gd name="connsiteY5" fmla="*/ 1 h 199407"/>
                <a:gd name="connsiteX6" fmla="*/ 21497 w 45365"/>
                <a:gd name="connsiteY6" fmla="*/ 1 h 199407"/>
                <a:gd name="connsiteX7" fmla="*/ 0 w 45365"/>
                <a:gd name="connsiteY7" fmla="*/ 21729 h 199407"/>
                <a:gd name="connsiteX8" fmla="*/ 889 w 45365"/>
                <a:gd name="connsiteY8" fmla="*/ 177674 h 199407"/>
                <a:gd name="connsiteX9" fmla="*/ 22979 w 45365"/>
                <a:gd name="connsiteY9" fmla="*/ 199403 h 1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5" h="199407">
                  <a:moveTo>
                    <a:pt x="23424" y="199403"/>
                  </a:moveTo>
                  <a:lnTo>
                    <a:pt x="23424" y="199403"/>
                  </a:lnTo>
                  <a:cubicBezTo>
                    <a:pt x="35299" y="199648"/>
                    <a:pt x="45113" y="190255"/>
                    <a:pt x="45365" y="178421"/>
                  </a:cubicBezTo>
                  <a:cubicBezTo>
                    <a:pt x="45365" y="178171"/>
                    <a:pt x="45365" y="177922"/>
                    <a:pt x="45365" y="177674"/>
                  </a:cubicBezTo>
                  <a:lnTo>
                    <a:pt x="43438" y="21434"/>
                  </a:lnTo>
                  <a:cubicBezTo>
                    <a:pt x="43275" y="9490"/>
                    <a:pt x="33475" y="-82"/>
                    <a:pt x="21497" y="1"/>
                  </a:cubicBezTo>
                  <a:lnTo>
                    <a:pt x="21497" y="1"/>
                  </a:lnTo>
                  <a:cubicBezTo>
                    <a:pt x="9577" y="162"/>
                    <a:pt x="0" y="9843"/>
                    <a:pt x="0" y="21729"/>
                  </a:cubicBezTo>
                  <a:lnTo>
                    <a:pt x="889" y="177674"/>
                  </a:lnTo>
                  <a:cubicBezTo>
                    <a:pt x="1275" y="189623"/>
                    <a:pt x="10985" y="199174"/>
                    <a:pt x="22979" y="199403"/>
                  </a:cubicBezTo>
                </a:path>
              </a:pathLst>
            </a:custGeom>
            <a:solidFill>
              <a:srgbClr val="FFFFFF"/>
            </a:solidFill>
            <a:ln w="14822" cap="flat">
              <a:noFill/>
              <a:prstDash val="solid"/>
              <a:miter/>
            </a:ln>
          </p:spPr>
          <p:txBody>
            <a:bodyPr rtlCol="0" anchor="ctr"/>
            <a:lstStyle/>
            <a:p>
              <a:endParaRPr lang="en-US" sz="1265"/>
            </a:p>
          </p:txBody>
        </p:sp>
        <p:sp>
          <p:nvSpPr>
            <p:cNvPr id="8" name="Freeform 7">
              <a:extLst>
                <a:ext uri="{FF2B5EF4-FFF2-40B4-BE49-F238E27FC236}">
                  <a16:creationId xmlns:a16="http://schemas.microsoft.com/office/drawing/2014/main" id="{D55B66F2-412A-1348-AB0D-6D4EB8D3E67C}"/>
                </a:ext>
              </a:extLst>
            </p:cNvPr>
            <p:cNvSpPr/>
            <p:nvPr/>
          </p:nvSpPr>
          <p:spPr>
            <a:xfrm>
              <a:off x="4802501" y="1111048"/>
              <a:ext cx="177203" cy="123056"/>
            </a:xfrm>
            <a:custGeom>
              <a:avLst/>
              <a:gdLst>
                <a:gd name="connsiteX0" fmla="*/ 10325 w 177203"/>
                <a:gd name="connsiteY0" fmla="*/ 39786 h 123056"/>
                <a:gd name="connsiteX1" fmla="*/ 144641 w 177203"/>
                <a:gd name="connsiteY1" fmla="*/ 120049 h 123056"/>
                <a:gd name="connsiteX2" fmla="*/ 174292 w 177203"/>
                <a:gd name="connsiteY2" fmla="*/ 112658 h 123056"/>
                <a:gd name="connsiteX3" fmla="*/ 166879 w 177203"/>
                <a:gd name="connsiteY3" fmla="*/ 83096 h 123056"/>
                <a:gd name="connsiteX4" fmla="*/ 33452 w 177203"/>
                <a:gd name="connsiteY4" fmla="*/ 2684 h 123056"/>
                <a:gd name="connsiteX5" fmla="*/ 32118 w 177203"/>
                <a:gd name="connsiteY5" fmla="*/ 2684 h 123056"/>
                <a:gd name="connsiteX6" fmla="*/ 2690 w 177203"/>
                <a:gd name="connsiteY6" fmla="*/ 11184 h 123056"/>
                <a:gd name="connsiteX7" fmla="*/ 11214 w 177203"/>
                <a:gd name="connsiteY7" fmla="*/ 40525 h 12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03" h="123056">
                  <a:moveTo>
                    <a:pt x="10325" y="39786"/>
                  </a:moveTo>
                  <a:lnTo>
                    <a:pt x="144641" y="120049"/>
                  </a:lnTo>
                  <a:cubicBezTo>
                    <a:pt x="154885" y="126067"/>
                    <a:pt x="168080" y="122776"/>
                    <a:pt x="174292" y="112658"/>
                  </a:cubicBezTo>
                  <a:cubicBezTo>
                    <a:pt x="180162" y="102415"/>
                    <a:pt x="176886" y="89381"/>
                    <a:pt x="166879" y="83096"/>
                  </a:cubicBezTo>
                  <a:lnTo>
                    <a:pt x="33452" y="2684"/>
                  </a:lnTo>
                  <a:lnTo>
                    <a:pt x="32118" y="2684"/>
                  </a:lnTo>
                  <a:cubicBezTo>
                    <a:pt x="21636" y="-3072"/>
                    <a:pt x="8457" y="735"/>
                    <a:pt x="2690" y="11184"/>
                  </a:cubicBezTo>
                  <a:cubicBezTo>
                    <a:pt x="-3077" y="21633"/>
                    <a:pt x="733" y="34769"/>
                    <a:pt x="11214" y="40525"/>
                  </a:cubicBezTo>
                </a:path>
              </a:pathLst>
            </a:custGeom>
            <a:solidFill>
              <a:srgbClr val="FFFFFF"/>
            </a:solidFill>
            <a:ln w="14822" cap="flat">
              <a:noFill/>
              <a:prstDash val="solid"/>
              <a:miter/>
            </a:ln>
          </p:spPr>
          <p:txBody>
            <a:bodyPr rtlCol="0" anchor="ctr"/>
            <a:lstStyle/>
            <a:p>
              <a:endParaRPr lang="en-US" sz="1265"/>
            </a:p>
          </p:txBody>
        </p:sp>
        <p:sp>
          <p:nvSpPr>
            <p:cNvPr id="9" name="Freeform 8">
              <a:extLst>
                <a:ext uri="{FF2B5EF4-FFF2-40B4-BE49-F238E27FC236}">
                  <a16:creationId xmlns:a16="http://schemas.microsoft.com/office/drawing/2014/main" id="{077B77A7-10BE-044B-B09F-BB72A0A40FB1}"/>
                </a:ext>
              </a:extLst>
            </p:cNvPr>
            <p:cNvSpPr/>
            <p:nvPr/>
          </p:nvSpPr>
          <p:spPr>
            <a:xfrm>
              <a:off x="5107255" y="1110756"/>
              <a:ext cx="177711" cy="123593"/>
            </a:xfrm>
            <a:custGeom>
              <a:avLst/>
              <a:gdLst>
                <a:gd name="connsiteX0" fmla="*/ 21941 w 177711"/>
                <a:gd name="connsiteY0" fmla="*/ 123298 h 123593"/>
                <a:gd name="connsiteX1" fmla="*/ 33060 w 177711"/>
                <a:gd name="connsiteY1" fmla="*/ 120341 h 123593"/>
                <a:gd name="connsiteX2" fmla="*/ 167229 w 177711"/>
                <a:gd name="connsiteY2" fmla="*/ 40078 h 123593"/>
                <a:gd name="connsiteX3" fmla="*/ 174641 w 177711"/>
                <a:gd name="connsiteY3" fmla="*/ 10515 h 123593"/>
                <a:gd name="connsiteX4" fmla="*/ 145658 w 177711"/>
                <a:gd name="connsiteY4" fmla="*/ 2868 h 123593"/>
                <a:gd name="connsiteX5" fmla="*/ 144991 w 177711"/>
                <a:gd name="connsiteY5" fmla="*/ 3272 h 123593"/>
                <a:gd name="connsiteX6" fmla="*/ 10674 w 177711"/>
                <a:gd name="connsiteY6" fmla="*/ 83535 h 123593"/>
                <a:gd name="connsiteX7" fmla="*/ 0 w 177711"/>
                <a:gd name="connsiteY7" fmla="*/ 102160 h 123593"/>
                <a:gd name="connsiteX8" fmla="*/ 22090 w 177711"/>
                <a:gd name="connsiteY8" fmla="*/ 123593 h 1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11" h="123593">
                  <a:moveTo>
                    <a:pt x="21941" y="123298"/>
                  </a:moveTo>
                  <a:cubicBezTo>
                    <a:pt x="25840" y="123302"/>
                    <a:pt x="29680" y="122282"/>
                    <a:pt x="33060" y="120341"/>
                  </a:cubicBezTo>
                  <a:lnTo>
                    <a:pt x="167229" y="40078"/>
                  </a:lnTo>
                  <a:cubicBezTo>
                    <a:pt x="177443" y="33943"/>
                    <a:pt x="180764" y="20723"/>
                    <a:pt x="174641" y="10515"/>
                  </a:cubicBezTo>
                  <a:cubicBezTo>
                    <a:pt x="168755" y="423"/>
                    <a:pt x="155783" y="-3000"/>
                    <a:pt x="145658" y="2868"/>
                  </a:cubicBezTo>
                  <a:cubicBezTo>
                    <a:pt x="145435" y="3000"/>
                    <a:pt x="145213" y="3133"/>
                    <a:pt x="144991" y="3272"/>
                  </a:cubicBezTo>
                  <a:lnTo>
                    <a:pt x="10674" y="83535"/>
                  </a:lnTo>
                  <a:cubicBezTo>
                    <a:pt x="4047" y="87415"/>
                    <a:pt x="-15" y="94503"/>
                    <a:pt x="0" y="102160"/>
                  </a:cubicBezTo>
                  <a:cubicBezTo>
                    <a:pt x="326" y="114092"/>
                    <a:pt x="10111" y="123598"/>
                    <a:pt x="22090" y="123593"/>
                  </a:cubicBezTo>
                </a:path>
              </a:pathLst>
            </a:custGeom>
            <a:solidFill>
              <a:srgbClr val="FFFFFF"/>
            </a:solidFill>
            <a:ln w="14822" cap="flat">
              <a:noFill/>
              <a:prstDash val="solid"/>
              <a:miter/>
            </a:ln>
          </p:spPr>
          <p:txBody>
            <a:bodyPr rtlCol="0" anchor="ctr"/>
            <a:lstStyle/>
            <a:p>
              <a:endParaRPr lang="en-US" sz="1265"/>
            </a:p>
          </p:txBody>
        </p:sp>
        <p:sp>
          <p:nvSpPr>
            <p:cNvPr id="10" name="Freeform 9">
              <a:extLst>
                <a:ext uri="{FF2B5EF4-FFF2-40B4-BE49-F238E27FC236}">
                  <a16:creationId xmlns:a16="http://schemas.microsoft.com/office/drawing/2014/main" id="{83887254-DDFF-494B-B301-E8FD5FEE920C}"/>
                </a:ext>
              </a:extLst>
            </p:cNvPr>
            <p:cNvSpPr/>
            <p:nvPr/>
          </p:nvSpPr>
          <p:spPr>
            <a:xfrm>
              <a:off x="3242377" y="2259927"/>
              <a:ext cx="1094568" cy="834678"/>
            </a:xfrm>
            <a:custGeom>
              <a:avLst/>
              <a:gdLst>
                <a:gd name="connsiteX0" fmla="*/ 1056459 w 1094568"/>
                <a:gd name="connsiteY0" fmla="*/ 693510 h 834678"/>
                <a:gd name="connsiteX1" fmla="*/ 754914 w 1094568"/>
                <a:gd name="connsiteY1" fmla="*/ 519975 h 834678"/>
                <a:gd name="connsiteX2" fmla="*/ 521508 w 1094568"/>
                <a:gd name="connsiteY2" fmla="*/ 23258 h 834678"/>
                <a:gd name="connsiteX3" fmla="*/ 23326 w 1094568"/>
                <a:gd name="connsiteY3" fmla="*/ 255978 h 834678"/>
                <a:gd name="connsiteX4" fmla="*/ 256731 w 1094568"/>
                <a:gd name="connsiteY4" fmla="*/ 752695 h 834678"/>
                <a:gd name="connsiteX5" fmla="*/ 388434 w 1094568"/>
                <a:gd name="connsiteY5" fmla="*/ 775843 h 834678"/>
                <a:gd name="connsiteX6" fmla="*/ 676636 w 1094568"/>
                <a:gd name="connsiteY6" fmla="*/ 649756 h 834678"/>
                <a:gd name="connsiteX7" fmla="*/ 980702 w 1094568"/>
                <a:gd name="connsiteY7" fmla="*/ 824769 h 834678"/>
                <a:gd name="connsiteX8" fmla="*/ 1018654 w 1094568"/>
                <a:gd name="connsiteY8" fmla="*/ 834673 h 834678"/>
                <a:gd name="connsiteX9" fmla="*/ 1038372 w 1094568"/>
                <a:gd name="connsiteY9" fmla="*/ 832012 h 834678"/>
                <a:gd name="connsiteX10" fmla="*/ 1091975 w 1094568"/>
                <a:gd name="connsiteY10" fmla="*/ 739524 h 834678"/>
                <a:gd name="connsiteX11" fmla="*/ 1056459 w 1094568"/>
                <a:gd name="connsiteY11" fmla="*/ 693510 h 834678"/>
                <a:gd name="connsiteX12" fmla="*/ 218092 w 1094568"/>
                <a:gd name="connsiteY12" fmla="*/ 687597 h 834678"/>
                <a:gd name="connsiteX13" fmla="*/ 88650 w 1094568"/>
                <a:gd name="connsiteY13" fmla="*/ 217294 h 834678"/>
                <a:gd name="connsiteX14" fmla="*/ 297556 w 1094568"/>
                <a:gd name="connsiteY14" fmla="*/ 55393 h 834678"/>
                <a:gd name="connsiteX15" fmla="*/ 389917 w 1094568"/>
                <a:gd name="connsiteY15" fmla="*/ 42976 h 834678"/>
                <a:gd name="connsiteX16" fmla="*/ 734643 w 1094568"/>
                <a:gd name="connsiteY16" fmla="*/ 388967 h 834678"/>
                <a:gd name="connsiteX17" fmla="*/ 387628 w 1094568"/>
                <a:gd name="connsiteY17" fmla="*/ 732681 h 834678"/>
                <a:gd name="connsiteX18" fmla="*/ 217796 w 1094568"/>
                <a:gd name="connsiteY18" fmla="*/ 687597 h 834678"/>
                <a:gd name="connsiteX19" fmla="*/ 1046822 w 1094568"/>
                <a:gd name="connsiteY19" fmla="*/ 775547 h 834678"/>
                <a:gd name="connsiteX20" fmla="*/ 1002347 w 1094568"/>
                <a:gd name="connsiteY20" fmla="*/ 787224 h 834678"/>
                <a:gd name="connsiteX21" fmla="*/ 704360 w 1094568"/>
                <a:gd name="connsiteY21" fmla="*/ 615611 h 834678"/>
                <a:gd name="connsiteX22" fmla="*/ 727487 w 1094568"/>
                <a:gd name="connsiteY22" fmla="*/ 579840 h 834678"/>
                <a:gd name="connsiteX23" fmla="*/ 738309 w 1094568"/>
                <a:gd name="connsiteY23" fmla="*/ 560181 h 834678"/>
                <a:gd name="connsiteX24" fmla="*/ 1034814 w 1094568"/>
                <a:gd name="connsiteY24" fmla="*/ 731055 h 834678"/>
                <a:gd name="connsiteX25" fmla="*/ 1046526 w 1094568"/>
                <a:gd name="connsiteY25" fmla="*/ 775399 h 83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4568" h="834678">
                  <a:moveTo>
                    <a:pt x="1056459" y="693510"/>
                  </a:moveTo>
                  <a:lnTo>
                    <a:pt x="754914" y="519975"/>
                  </a:lnTo>
                  <a:cubicBezTo>
                    <a:pt x="828030" y="318548"/>
                    <a:pt x="723530" y="96160"/>
                    <a:pt x="521508" y="23258"/>
                  </a:cubicBezTo>
                  <a:cubicBezTo>
                    <a:pt x="319487" y="-49645"/>
                    <a:pt x="96443" y="54550"/>
                    <a:pt x="23326" y="255978"/>
                  </a:cubicBezTo>
                  <a:cubicBezTo>
                    <a:pt x="-49790" y="457405"/>
                    <a:pt x="54710" y="679792"/>
                    <a:pt x="256731" y="752695"/>
                  </a:cubicBezTo>
                  <a:cubicBezTo>
                    <a:pt x="298963" y="767934"/>
                    <a:pt x="343523" y="775769"/>
                    <a:pt x="388434" y="775843"/>
                  </a:cubicBezTo>
                  <a:cubicBezTo>
                    <a:pt x="498119" y="776611"/>
                    <a:pt x="602937" y="730759"/>
                    <a:pt x="676636" y="649756"/>
                  </a:cubicBezTo>
                  <a:lnTo>
                    <a:pt x="980702" y="824769"/>
                  </a:lnTo>
                  <a:cubicBezTo>
                    <a:pt x="992231" y="831406"/>
                    <a:pt x="1005341" y="834835"/>
                    <a:pt x="1018654" y="834673"/>
                  </a:cubicBezTo>
                  <a:cubicBezTo>
                    <a:pt x="1025317" y="834673"/>
                    <a:pt x="1031950" y="833771"/>
                    <a:pt x="1038372" y="832012"/>
                  </a:cubicBezTo>
                  <a:cubicBezTo>
                    <a:pt x="1078790" y="821237"/>
                    <a:pt x="1102789" y="779819"/>
                    <a:pt x="1091975" y="739524"/>
                  </a:cubicBezTo>
                  <a:cubicBezTo>
                    <a:pt x="1086758" y="720087"/>
                    <a:pt x="1073973" y="703517"/>
                    <a:pt x="1056459" y="693510"/>
                  </a:cubicBezTo>
                  <a:moveTo>
                    <a:pt x="218092" y="687597"/>
                  </a:moveTo>
                  <a:cubicBezTo>
                    <a:pt x="52091" y="593365"/>
                    <a:pt x="-5860" y="382803"/>
                    <a:pt x="88650" y="217294"/>
                  </a:cubicBezTo>
                  <a:cubicBezTo>
                    <a:pt x="134013" y="137844"/>
                    <a:pt x="209153" y="79620"/>
                    <a:pt x="297556" y="55393"/>
                  </a:cubicBezTo>
                  <a:cubicBezTo>
                    <a:pt x="327626" y="47041"/>
                    <a:pt x="358704" y="42873"/>
                    <a:pt x="389917" y="42976"/>
                  </a:cubicBezTo>
                  <a:cubicBezTo>
                    <a:pt x="580935" y="43612"/>
                    <a:pt x="735275" y="198507"/>
                    <a:pt x="734643" y="388967"/>
                  </a:cubicBezTo>
                  <a:cubicBezTo>
                    <a:pt x="734010" y="579426"/>
                    <a:pt x="578646" y="733301"/>
                    <a:pt x="387628" y="732681"/>
                  </a:cubicBezTo>
                  <a:cubicBezTo>
                    <a:pt x="328069" y="732474"/>
                    <a:pt x="269570" y="716953"/>
                    <a:pt x="217796" y="687597"/>
                  </a:cubicBezTo>
                  <a:moveTo>
                    <a:pt x="1046822" y="775547"/>
                  </a:moveTo>
                  <a:cubicBezTo>
                    <a:pt x="1037688" y="790905"/>
                    <a:pt x="1017882" y="796108"/>
                    <a:pt x="1002347" y="787224"/>
                  </a:cubicBezTo>
                  <a:lnTo>
                    <a:pt x="704360" y="615611"/>
                  </a:lnTo>
                  <a:cubicBezTo>
                    <a:pt x="712820" y="604185"/>
                    <a:pt x="720546" y="592242"/>
                    <a:pt x="727487" y="579840"/>
                  </a:cubicBezTo>
                  <a:cubicBezTo>
                    <a:pt x="731193" y="573188"/>
                    <a:pt x="734900" y="566832"/>
                    <a:pt x="738309" y="560181"/>
                  </a:cubicBezTo>
                  <a:lnTo>
                    <a:pt x="1034814" y="731055"/>
                  </a:lnTo>
                  <a:cubicBezTo>
                    <a:pt x="1049947" y="740367"/>
                    <a:pt x="1055099" y="759864"/>
                    <a:pt x="1046526" y="775399"/>
                  </a:cubicBezTo>
                </a:path>
              </a:pathLst>
            </a:custGeom>
            <a:solidFill>
              <a:srgbClr val="FFFFFF"/>
            </a:solidFill>
            <a:ln w="14822" cap="flat">
              <a:noFill/>
              <a:prstDash val="solid"/>
              <a:miter/>
            </a:ln>
          </p:spPr>
          <p:txBody>
            <a:bodyPr rtlCol="0" anchor="ctr"/>
            <a:lstStyle/>
            <a:p>
              <a:endParaRPr lang="en-US" sz="1265"/>
            </a:p>
          </p:txBody>
        </p:sp>
        <p:sp>
          <p:nvSpPr>
            <p:cNvPr id="27" name="Freeform 26">
              <a:extLst>
                <a:ext uri="{FF2B5EF4-FFF2-40B4-BE49-F238E27FC236}">
                  <a16:creationId xmlns:a16="http://schemas.microsoft.com/office/drawing/2014/main" id="{0890CE5B-F371-5C47-B621-35288230B189}"/>
                </a:ext>
              </a:extLst>
            </p:cNvPr>
            <p:cNvSpPr/>
            <p:nvPr/>
          </p:nvSpPr>
          <p:spPr>
            <a:xfrm>
              <a:off x="3642074" y="2521782"/>
              <a:ext cx="277918" cy="376076"/>
            </a:xfrm>
            <a:custGeom>
              <a:avLst/>
              <a:gdLst>
                <a:gd name="connsiteX0" fmla="*/ 266266 w 277918"/>
                <a:gd name="connsiteY0" fmla="*/ 229740 h 376076"/>
                <a:gd name="connsiteX1" fmla="*/ 237167 w 277918"/>
                <a:gd name="connsiteY1" fmla="*/ 239215 h 376076"/>
                <a:gd name="connsiteX2" fmla="*/ 236615 w 277918"/>
                <a:gd name="connsiteY2" fmla="*/ 240383 h 376076"/>
                <a:gd name="connsiteX3" fmla="*/ 226979 w 277918"/>
                <a:gd name="connsiteY3" fmla="*/ 248069 h 376076"/>
                <a:gd name="connsiteX4" fmla="*/ 226979 w 277918"/>
                <a:gd name="connsiteY4" fmla="*/ 248069 h 376076"/>
                <a:gd name="connsiteX5" fmla="*/ 213636 w 277918"/>
                <a:gd name="connsiteY5" fmla="*/ 236983 h 376076"/>
                <a:gd name="connsiteX6" fmla="*/ 215712 w 277918"/>
                <a:gd name="connsiteY6" fmla="*/ 192639 h 376076"/>
                <a:gd name="connsiteX7" fmla="*/ 219270 w 277918"/>
                <a:gd name="connsiteY7" fmla="*/ 181552 h 376076"/>
                <a:gd name="connsiteX8" fmla="*/ 226682 w 277918"/>
                <a:gd name="connsiteY8" fmla="*/ 158493 h 376076"/>
                <a:gd name="connsiteX9" fmla="*/ 207261 w 277918"/>
                <a:gd name="connsiteY9" fmla="*/ 48076 h 376076"/>
                <a:gd name="connsiteX10" fmla="*/ 106894 w 277918"/>
                <a:gd name="connsiteY10" fmla="*/ 36 h 376076"/>
                <a:gd name="connsiteX11" fmla="*/ 16461 w 277918"/>
                <a:gd name="connsiteY11" fmla="*/ 46006 h 376076"/>
                <a:gd name="connsiteX12" fmla="*/ 13792 w 277918"/>
                <a:gd name="connsiteY12" fmla="*/ 153468 h 376076"/>
                <a:gd name="connsiteX13" fmla="*/ 60936 w 277918"/>
                <a:gd name="connsiteY13" fmla="*/ 214220 h 376076"/>
                <a:gd name="connsiteX14" fmla="*/ 63753 w 277918"/>
                <a:gd name="connsiteY14" fmla="*/ 217028 h 376076"/>
                <a:gd name="connsiteX15" fmla="*/ 99927 w 277918"/>
                <a:gd name="connsiteY15" fmla="*/ 273198 h 376076"/>
                <a:gd name="connsiteX16" fmla="*/ 76503 w 277918"/>
                <a:gd name="connsiteY16" fmla="*/ 336315 h 376076"/>
                <a:gd name="connsiteX17" fmla="*/ 75761 w 277918"/>
                <a:gd name="connsiteY17" fmla="*/ 336315 h 376076"/>
                <a:gd name="connsiteX18" fmla="*/ 65680 w 277918"/>
                <a:gd name="connsiteY18" fmla="*/ 354644 h 376076"/>
                <a:gd name="connsiteX19" fmla="*/ 87175 w 277918"/>
                <a:gd name="connsiteY19" fmla="*/ 376077 h 376076"/>
                <a:gd name="connsiteX20" fmla="*/ 87473 w 277918"/>
                <a:gd name="connsiteY20" fmla="*/ 376077 h 376076"/>
                <a:gd name="connsiteX21" fmla="*/ 96220 w 277918"/>
                <a:gd name="connsiteY21" fmla="*/ 374451 h 376076"/>
                <a:gd name="connsiteX22" fmla="*/ 97258 w 277918"/>
                <a:gd name="connsiteY22" fmla="*/ 374451 h 376076"/>
                <a:gd name="connsiteX23" fmla="*/ 99185 w 277918"/>
                <a:gd name="connsiteY23" fmla="*/ 373121 h 376076"/>
                <a:gd name="connsiteX24" fmla="*/ 141141 w 277918"/>
                <a:gd name="connsiteY24" fmla="*/ 260042 h 376076"/>
                <a:gd name="connsiteX25" fmla="*/ 95183 w 277918"/>
                <a:gd name="connsiteY25" fmla="*/ 186874 h 376076"/>
                <a:gd name="connsiteX26" fmla="*/ 92514 w 277918"/>
                <a:gd name="connsiteY26" fmla="*/ 184213 h 376076"/>
                <a:gd name="connsiteX27" fmla="*/ 51893 w 277918"/>
                <a:gd name="connsiteY27" fmla="*/ 133069 h 376076"/>
                <a:gd name="connsiteX28" fmla="*/ 51893 w 277918"/>
                <a:gd name="connsiteY28" fmla="*/ 69804 h 376076"/>
                <a:gd name="connsiteX29" fmla="*/ 107191 w 277918"/>
                <a:gd name="connsiteY29" fmla="*/ 42311 h 376076"/>
                <a:gd name="connsiteX30" fmla="*/ 108525 w 277918"/>
                <a:gd name="connsiteY30" fmla="*/ 42311 h 376076"/>
                <a:gd name="connsiteX31" fmla="*/ 171681 w 277918"/>
                <a:gd name="connsiteY31" fmla="*/ 71874 h 376076"/>
                <a:gd name="connsiteX32" fmla="*/ 184727 w 277918"/>
                <a:gd name="connsiteY32" fmla="*/ 145781 h 376076"/>
                <a:gd name="connsiteX33" fmla="*/ 178056 w 277918"/>
                <a:gd name="connsiteY33" fmla="*/ 166919 h 376076"/>
                <a:gd name="connsiteX34" fmla="*/ 174349 w 277918"/>
                <a:gd name="connsiteY34" fmla="*/ 178301 h 376076"/>
                <a:gd name="connsiteX35" fmla="*/ 171681 w 277918"/>
                <a:gd name="connsiteY35" fmla="*/ 248513 h 376076"/>
                <a:gd name="connsiteX36" fmla="*/ 225644 w 277918"/>
                <a:gd name="connsiteY36" fmla="*/ 290640 h 376076"/>
                <a:gd name="connsiteX37" fmla="*/ 275902 w 277918"/>
                <a:gd name="connsiteY37" fmla="*/ 257973 h 376076"/>
                <a:gd name="connsiteX38" fmla="*/ 265957 w 277918"/>
                <a:gd name="connsiteY38" fmla="*/ 230213 h 376076"/>
                <a:gd name="connsiteX39" fmla="*/ 265228 w 277918"/>
                <a:gd name="connsiteY39" fmla="*/ 229888 h 37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7918" h="376076">
                  <a:moveTo>
                    <a:pt x="266266" y="229740"/>
                  </a:moveTo>
                  <a:cubicBezTo>
                    <a:pt x="255606" y="224345"/>
                    <a:pt x="242579" y="228587"/>
                    <a:pt x="237167" y="239215"/>
                  </a:cubicBezTo>
                  <a:cubicBezTo>
                    <a:pt x="236971" y="239599"/>
                    <a:pt x="236787" y="239984"/>
                    <a:pt x="236615" y="240383"/>
                  </a:cubicBezTo>
                  <a:cubicBezTo>
                    <a:pt x="235254" y="244655"/>
                    <a:pt x="231453" y="247685"/>
                    <a:pt x="226979" y="248069"/>
                  </a:cubicBezTo>
                  <a:lnTo>
                    <a:pt x="226979" y="248069"/>
                  </a:lnTo>
                  <a:cubicBezTo>
                    <a:pt x="220441" y="248040"/>
                    <a:pt x="214844" y="243383"/>
                    <a:pt x="213636" y="236983"/>
                  </a:cubicBezTo>
                  <a:cubicBezTo>
                    <a:pt x="209666" y="222349"/>
                    <a:pt x="210391" y="206844"/>
                    <a:pt x="215712" y="192639"/>
                  </a:cubicBezTo>
                  <a:cubicBezTo>
                    <a:pt x="217046" y="188943"/>
                    <a:pt x="217935" y="185248"/>
                    <a:pt x="219270" y="181552"/>
                  </a:cubicBezTo>
                  <a:cubicBezTo>
                    <a:pt x="222086" y="174309"/>
                    <a:pt x="224310" y="166771"/>
                    <a:pt x="226682" y="158493"/>
                  </a:cubicBezTo>
                  <a:cubicBezTo>
                    <a:pt x="238264" y="120712"/>
                    <a:pt x="231047" y="79678"/>
                    <a:pt x="207261" y="48076"/>
                  </a:cubicBezTo>
                  <a:cubicBezTo>
                    <a:pt x="183462" y="16946"/>
                    <a:pt x="146138" y="-910"/>
                    <a:pt x="106894" y="36"/>
                  </a:cubicBezTo>
                  <a:cubicBezTo>
                    <a:pt x="70958" y="-585"/>
                    <a:pt x="37063" y="16650"/>
                    <a:pt x="16461" y="46006"/>
                  </a:cubicBezTo>
                  <a:cubicBezTo>
                    <a:pt x="-4484" y="78525"/>
                    <a:pt x="-5515" y="119958"/>
                    <a:pt x="13792" y="153468"/>
                  </a:cubicBezTo>
                  <a:cubicBezTo>
                    <a:pt x="26631" y="175788"/>
                    <a:pt x="42495" y="196230"/>
                    <a:pt x="60936" y="214220"/>
                  </a:cubicBezTo>
                  <a:lnTo>
                    <a:pt x="63753" y="217028"/>
                  </a:lnTo>
                  <a:cubicBezTo>
                    <a:pt x="80033" y="232682"/>
                    <a:pt x="92419" y="251927"/>
                    <a:pt x="99927" y="273198"/>
                  </a:cubicBezTo>
                  <a:cubicBezTo>
                    <a:pt x="107790" y="297114"/>
                    <a:pt x="98082" y="323263"/>
                    <a:pt x="76503" y="336315"/>
                  </a:cubicBezTo>
                  <a:lnTo>
                    <a:pt x="75761" y="336315"/>
                  </a:lnTo>
                  <a:cubicBezTo>
                    <a:pt x="69394" y="340217"/>
                    <a:pt x="65563" y="347194"/>
                    <a:pt x="65680" y="354644"/>
                  </a:cubicBezTo>
                  <a:cubicBezTo>
                    <a:pt x="65679" y="366484"/>
                    <a:pt x="75302" y="376077"/>
                    <a:pt x="87175" y="376077"/>
                  </a:cubicBezTo>
                  <a:cubicBezTo>
                    <a:pt x="87275" y="376077"/>
                    <a:pt x="87374" y="376077"/>
                    <a:pt x="87473" y="376077"/>
                  </a:cubicBezTo>
                  <a:cubicBezTo>
                    <a:pt x="90458" y="376003"/>
                    <a:pt x="93411" y="375456"/>
                    <a:pt x="96220" y="374451"/>
                  </a:cubicBezTo>
                  <a:lnTo>
                    <a:pt x="97258" y="374451"/>
                  </a:lnTo>
                  <a:lnTo>
                    <a:pt x="99185" y="373121"/>
                  </a:lnTo>
                  <a:cubicBezTo>
                    <a:pt x="137522" y="349485"/>
                    <a:pt x="154816" y="302864"/>
                    <a:pt x="141141" y="260042"/>
                  </a:cubicBezTo>
                  <a:cubicBezTo>
                    <a:pt x="131826" y="232386"/>
                    <a:pt x="116077" y="207302"/>
                    <a:pt x="95183" y="186874"/>
                  </a:cubicBezTo>
                  <a:lnTo>
                    <a:pt x="92514" y="184213"/>
                  </a:lnTo>
                  <a:cubicBezTo>
                    <a:pt x="76741" y="169047"/>
                    <a:pt x="63080" y="151856"/>
                    <a:pt x="51893" y="133069"/>
                  </a:cubicBezTo>
                  <a:cubicBezTo>
                    <a:pt x="40012" y="113646"/>
                    <a:pt x="40012" y="89227"/>
                    <a:pt x="51893" y="69804"/>
                  </a:cubicBezTo>
                  <a:cubicBezTo>
                    <a:pt x="64545" y="51978"/>
                    <a:pt x="85303" y="41660"/>
                    <a:pt x="107191" y="42311"/>
                  </a:cubicBezTo>
                  <a:lnTo>
                    <a:pt x="108525" y="42311"/>
                  </a:lnTo>
                  <a:cubicBezTo>
                    <a:pt x="133086" y="41631"/>
                    <a:pt x="156516" y="52599"/>
                    <a:pt x="171681" y="71874"/>
                  </a:cubicBezTo>
                  <a:cubicBezTo>
                    <a:pt x="188073" y="92819"/>
                    <a:pt x="192961" y="120520"/>
                    <a:pt x="184727" y="145781"/>
                  </a:cubicBezTo>
                  <a:cubicBezTo>
                    <a:pt x="182651" y="152876"/>
                    <a:pt x="180279" y="159528"/>
                    <a:pt x="178056" y="166919"/>
                  </a:cubicBezTo>
                  <a:cubicBezTo>
                    <a:pt x="176620" y="170644"/>
                    <a:pt x="175383" y="174443"/>
                    <a:pt x="174349" y="178301"/>
                  </a:cubicBezTo>
                  <a:cubicBezTo>
                    <a:pt x="166126" y="200857"/>
                    <a:pt x="165192" y="225409"/>
                    <a:pt x="171681" y="248513"/>
                  </a:cubicBezTo>
                  <a:cubicBezTo>
                    <a:pt x="178226" y="272991"/>
                    <a:pt x="200244" y="290182"/>
                    <a:pt x="225644" y="290640"/>
                  </a:cubicBezTo>
                  <a:cubicBezTo>
                    <a:pt x="247495" y="290936"/>
                    <a:pt x="267355" y="278031"/>
                    <a:pt x="275902" y="257973"/>
                  </a:cubicBezTo>
                  <a:cubicBezTo>
                    <a:pt x="280843" y="247567"/>
                    <a:pt x="276391" y="235135"/>
                    <a:pt x="265957" y="230213"/>
                  </a:cubicBezTo>
                  <a:cubicBezTo>
                    <a:pt x="265717" y="230095"/>
                    <a:pt x="265472" y="229992"/>
                    <a:pt x="265228" y="229888"/>
                  </a:cubicBezTo>
                </a:path>
              </a:pathLst>
            </a:custGeom>
            <a:solidFill>
              <a:srgbClr val="FFFFFF"/>
            </a:solidFill>
            <a:ln w="14822"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84D00067-9DB7-A548-B192-2B7CBEB32819}"/>
                </a:ext>
              </a:extLst>
            </p:cNvPr>
            <p:cNvSpPr/>
            <p:nvPr/>
          </p:nvSpPr>
          <p:spPr>
            <a:xfrm>
              <a:off x="3345822" y="2422751"/>
              <a:ext cx="245233" cy="293711"/>
            </a:xfrm>
            <a:custGeom>
              <a:avLst/>
              <a:gdLst>
                <a:gd name="connsiteX0" fmla="*/ 191739 w 245233"/>
                <a:gd name="connsiteY0" fmla="*/ 3283 h 293711"/>
                <a:gd name="connsiteX1" fmla="*/ 161912 w 245233"/>
                <a:gd name="connsiteY1" fmla="*/ 10141 h 293711"/>
                <a:gd name="connsiteX2" fmla="*/ 166239 w 245233"/>
                <a:gd name="connsiteY2" fmla="*/ 38019 h 293711"/>
                <a:gd name="connsiteX3" fmla="*/ 202116 w 245233"/>
                <a:gd name="connsiteY3" fmla="*/ 133656 h 293711"/>
                <a:gd name="connsiteX4" fmla="*/ 117909 w 245233"/>
                <a:gd name="connsiteY4" fmla="*/ 250429 h 293711"/>
                <a:gd name="connsiteX5" fmla="*/ 62611 w 245233"/>
                <a:gd name="connsiteY5" fmla="*/ 222640 h 293711"/>
                <a:gd name="connsiteX6" fmla="*/ 44080 w 245233"/>
                <a:gd name="connsiteY6" fmla="*/ 159080 h 293711"/>
                <a:gd name="connsiteX7" fmla="*/ 58905 w 245233"/>
                <a:gd name="connsiteY7" fmla="*/ 129517 h 293711"/>
                <a:gd name="connsiteX8" fmla="*/ 83366 w 245233"/>
                <a:gd name="connsiteY8" fmla="*/ 118135 h 293711"/>
                <a:gd name="connsiteX9" fmla="*/ 104122 w 245233"/>
                <a:gd name="connsiteY9" fmla="*/ 132916 h 293711"/>
                <a:gd name="connsiteX10" fmla="*/ 100712 w 245233"/>
                <a:gd name="connsiteY10" fmla="*/ 164401 h 293711"/>
                <a:gd name="connsiteX11" fmla="*/ 103825 w 245233"/>
                <a:gd name="connsiteY11" fmla="*/ 194851 h 293711"/>
                <a:gd name="connsiteX12" fmla="*/ 134365 w 245233"/>
                <a:gd name="connsiteY12" fmla="*/ 191747 h 293711"/>
                <a:gd name="connsiteX13" fmla="*/ 143705 w 245233"/>
                <a:gd name="connsiteY13" fmla="*/ 114883 h 293711"/>
                <a:gd name="connsiteX14" fmla="*/ 84404 w 245233"/>
                <a:gd name="connsiteY14" fmla="*/ 75121 h 293711"/>
                <a:gd name="connsiteX15" fmla="*/ 26734 w 245233"/>
                <a:gd name="connsiteY15" fmla="*/ 100102 h 293711"/>
                <a:gd name="connsiteX16" fmla="*/ 1531 w 245233"/>
                <a:gd name="connsiteY16" fmla="*/ 151985 h 293711"/>
                <a:gd name="connsiteX17" fmla="*/ 29403 w 245233"/>
                <a:gd name="connsiteY17" fmla="*/ 250725 h 293711"/>
                <a:gd name="connsiteX18" fmla="*/ 186055 w 245233"/>
                <a:gd name="connsiteY18" fmla="*/ 270266 h 293711"/>
                <a:gd name="connsiteX19" fmla="*/ 214570 w 245233"/>
                <a:gd name="connsiteY19" fmla="*/ 237422 h 293711"/>
                <a:gd name="connsiteX20" fmla="*/ 245110 w 245233"/>
                <a:gd name="connsiteY20" fmla="*/ 133951 h 293711"/>
                <a:gd name="connsiteX21" fmla="*/ 191739 w 245233"/>
                <a:gd name="connsiteY21" fmla="*/ 2839 h 29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5233" h="293711">
                  <a:moveTo>
                    <a:pt x="191739" y="3283"/>
                  </a:moveTo>
                  <a:cubicBezTo>
                    <a:pt x="181603" y="-3029"/>
                    <a:pt x="168248" y="31"/>
                    <a:pt x="161912" y="10141"/>
                  </a:cubicBezTo>
                  <a:cubicBezTo>
                    <a:pt x="156221" y="19217"/>
                    <a:pt x="158062" y="31087"/>
                    <a:pt x="166239" y="38019"/>
                  </a:cubicBezTo>
                  <a:cubicBezTo>
                    <a:pt x="200782" y="63148"/>
                    <a:pt x="202561" y="117692"/>
                    <a:pt x="202116" y="133656"/>
                  </a:cubicBezTo>
                  <a:cubicBezTo>
                    <a:pt x="202116" y="182139"/>
                    <a:pt x="174690" y="250429"/>
                    <a:pt x="117909" y="250429"/>
                  </a:cubicBezTo>
                  <a:cubicBezTo>
                    <a:pt x="96247" y="249838"/>
                    <a:pt x="75976" y="239654"/>
                    <a:pt x="62611" y="222640"/>
                  </a:cubicBezTo>
                  <a:cubicBezTo>
                    <a:pt x="47446" y="205154"/>
                    <a:pt x="40680" y="181947"/>
                    <a:pt x="44080" y="159080"/>
                  </a:cubicBezTo>
                  <a:cubicBezTo>
                    <a:pt x="46164" y="148038"/>
                    <a:pt x="51298" y="137809"/>
                    <a:pt x="58905" y="129517"/>
                  </a:cubicBezTo>
                  <a:cubicBezTo>
                    <a:pt x="65120" y="122496"/>
                    <a:pt x="73981" y="118372"/>
                    <a:pt x="83366" y="118135"/>
                  </a:cubicBezTo>
                  <a:cubicBezTo>
                    <a:pt x="92631" y="118475"/>
                    <a:pt x="100799" y="124284"/>
                    <a:pt x="104122" y="132916"/>
                  </a:cubicBezTo>
                  <a:cubicBezTo>
                    <a:pt x="109193" y="143190"/>
                    <a:pt x="107865" y="155443"/>
                    <a:pt x="100712" y="164401"/>
                  </a:cubicBezTo>
                  <a:cubicBezTo>
                    <a:pt x="93138" y="173669"/>
                    <a:pt x="94533" y="187298"/>
                    <a:pt x="103825" y="194851"/>
                  </a:cubicBezTo>
                  <a:cubicBezTo>
                    <a:pt x="113118" y="202404"/>
                    <a:pt x="126791" y="201015"/>
                    <a:pt x="134365" y="191747"/>
                  </a:cubicBezTo>
                  <a:cubicBezTo>
                    <a:pt x="151767" y="169929"/>
                    <a:pt x="155378" y="140204"/>
                    <a:pt x="143705" y="114883"/>
                  </a:cubicBezTo>
                  <a:cubicBezTo>
                    <a:pt x="133565" y="91100"/>
                    <a:pt x="110319" y="75520"/>
                    <a:pt x="84404" y="75121"/>
                  </a:cubicBezTo>
                  <a:cubicBezTo>
                    <a:pt x="62458" y="74722"/>
                    <a:pt x="41420" y="83842"/>
                    <a:pt x="26734" y="100102"/>
                  </a:cubicBezTo>
                  <a:cubicBezTo>
                    <a:pt x="13686" y="114735"/>
                    <a:pt x="4963" y="132695"/>
                    <a:pt x="1531" y="151985"/>
                  </a:cubicBezTo>
                  <a:cubicBezTo>
                    <a:pt x="-4128" y="187386"/>
                    <a:pt x="6060" y="223468"/>
                    <a:pt x="29403" y="250725"/>
                  </a:cubicBezTo>
                  <a:cubicBezTo>
                    <a:pt x="67248" y="299253"/>
                    <a:pt x="137385" y="308003"/>
                    <a:pt x="186055" y="270266"/>
                  </a:cubicBezTo>
                  <a:cubicBezTo>
                    <a:pt x="197632" y="261294"/>
                    <a:pt x="207320" y="250134"/>
                    <a:pt x="214570" y="237422"/>
                  </a:cubicBezTo>
                  <a:cubicBezTo>
                    <a:pt x="234062" y="206366"/>
                    <a:pt x="244626" y="170580"/>
                    <a:pt x="245110" y="133951"/>
                  </a:cubicBezTo>
                  <a:cubicBezTo>
                    <a:pt x="246147" y="106753"/>
                    <a:pt x="241700" y="39202"/>
                    <a:pt x="191739" y="2839"/>
                  </a:cubicBezTo>
                </a:path>
              </a:pathLst>
            </a:custGeom>
            <a:solidFill>
              <a:srgbClr val="FFFFFF"/>
            </a:solidFill>
            <a:ln w="14822" cap="flat">
              <a:noFill/>
              <a:prstDash val="solid"/>
              <a:miter/>
            </a:ln>
          </p:spPr>
          <p:txBody>
            <a:bodyPr rtlCol="0" anchor="ctr"/>
            <a:lstStyle/>
            <a:p>
              <a:endParaRPr lang="en-US" sz="1265"/>
            </a:p>
          </p:txBody>
        </p:sp>
        <p:sp>
          <p:nvSpPr>
            <p:cNvPr id="30" name="Freeform 29">
              <a:extLst>
                <a:ext uri="{FF2B5EF4-FFF2-40B4-BE49-F238E27FC236}">
                  <a16:creationId xmlns:a16="http://schemas.microsoft.com/office/drawing/2014/main" id="{AEE775A6-37FA-9B4F-8081-4C854E1995C9}"/>
                </a:ext>
              </a:extLst>
            </p:cNvPr>
            <p:cNvSpPr/>
            <p:nvPr/>
          </p:nvSpPr>
          <p:spPr>
            <a:xfrm>
              <a:off x="3523997" y="2843544"/>
              <a:ext cx="44487" cy="44395"/>
            </a:xfrm>
            <a:custGeom>
              <a:avLst/>
              <a:gdLst>
                <a:gd name="connsiteX0" fmla="*/ 15936 w 44487"/>
                <a:gd name="connsiteY0" fmla="*/ 953 h 44395"/>
                <a:gd name="connsiteX1" fmla="*/ 919 w 44487"/>
                <a:gd name="connsiteY1" fmla="*/ 28506 h 44395"/>
                <a:gd name="connsiteX2" fmla="*/ 28552 w 44487"/>
                <a:gd name="connsiteY2" fmla="*/ 43480 h 44395"/>
                <a:gd name="connsiteX3" fmla="*/ 43568 w 44487"/>
                <a:gd name="connsiteY3" fmla="*/ 15927 h 44395"/>
                <a:gd name="connsiteX4" fmla="*/ 43511 w 44487"/>
                <a:gd name="connsiteY4" fmla="*/ 15735 h 44395"/>
                <a:gd name="connsiteX5" fmla="*/ 16028 w 44487"/>
                <a:gd name="connsiteY5" fmla="*/ 924 h 44395"/>
                <a:gd name="connsiteX6" fmla="*/ 15936 w 44487"/>
                <a:gd name="connsiteY6" fmla="*/ 953 h 4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7" h="44395">
                  <a:moveTo>
                    <a:pt x="15936" y="953"/>
                  </a:moveTo>
                  <a:cubicBezTo>
                    <a:pt x="4159" y="4427"/>
                    <a:pt x="-2565" y="16755"/>
                    <a:pt x="919" y="28506"/>
                  </a:cubicBezTo>
                  <a:cubicBezTo>
                    <a:pt x="4403" y="40243"/>
                    <a:pt x="16775" y="46953"/>
                    <a:pt x="28552" y="43480"/>
                  </a:cubicBezTo>
                  <a:cubicBezTo>
                    <a:pt x="40329" y="40006"/>
                    <a:pt x="47052" y="27664"/>
                    <a:pt x="43568" y="15927"/>
                  </a:cubicBezTo>
                  <a:cubicBezTo>
                    <a:pt x="43549" y="15868"/>
                    <a:pt x="43530" y="15794"/>
                    <a:pt x="43511" y="15735"/>
                  </a:cubicBezTo>
                  <a:cubicBezTo>
                    <a:pt x="40024" y="4072"/>
                    <a:pt x="27719" y="-2550"/>
                    <a:pt x="16028" y="924"/>
                  </a:cubicBezTo>
                  <a:cubicBezTo>
                    <a:pt x="15998" y="939"/>
                    <a:pt x="15967" y="939"/>
                    <a:pt x="15936" y="953"/>
                  </a:cubicBezTo>
                </a:path>
              </a:pathLst>
            </a:custGeom>
            <a:solidFill>
              <a:srgbClr val="FFFFFF"/>
            </a:solidFill>
            <a:ln w="14822" cap="flat">
              <a:noFill/>
              <a:prstDash val="solid"/>
              <a:miter/>
            </a:ln>
          </p:spPr>
          <p:txBody>
            <a:bodyPr rtlCol="0" anchor="ctr"/>
            <a:lstStyle/>
            <a:p>
              <a:endParaRPr lang="en-US" sz="1265"/>
            </a:p>
          </p:txBody>
        </p:sp>
        <p:sp>
          <p:nvSpPr>
            <p:cNvPr id="31" name="Freeform 30">
              <a:extLst>
                <a:ext uri="{FF2B5EF4-FFF2-40B4-BE49-F238E27FC236}">
                  <a16:creationId xmlns:a16="http://schemas.microsoft.com/office/drawing/2014/main" id="{7A7A6562-F358-144F-9075-2C6A860D90FA}"/>
                </a:ext>
              </a:extLst>
            </p:cNvPr>
            <p:cNvSpPr/>
            <p:nvPr/>
          </p:nvSpPr>
          <p:spPr>
            <a:xfrm>
              <a:off x="3643622" y="2398555"/>
              <a:ext cx="44487" cy="44361"/>
            </a:xfrm>
            <a:custGeom>
              <a:avLst/>
              <a:gdLst>
                <a:gd name="connsiteX0" fmla="*/ 28552 w 44487"/>
                <a:gd name="connsiteY0" fmla="*/ 43442 h 44361"/>
                <a:gd name="connsiteX1" fmla="*/ 28552 w 44487"/>
                <a:gd name="connsiteY1" fmla="*/ 43442 h 44361"/>
                <a:gd name="connsiteX2" fmla="*/ 43568 w 44487"/>
                <a:gd name="connsiteY2" fmla="*/ 15890 h 44361"/>
                <a:gd name="connsiteX3" fmla="*/ 15936 w 44487"/>
                <a:gd name="connsiteY3" fmla="*/ 916 h 44361"/>
                <a:gd name="connsiteX4" fmla="*/ 919 w 44487"/>
                <a:gd name="connsiteY4" fmla="*/ 28469 h 44361"/>
                <a:gd name="connsiteX5" fmla="*/ 977 w 44487"/>
                <a:gd name="connsiteY5" fmla="*/ 28661 h 44361"/>
                <a:gd name="connsiteX6" fmla="*/ 28552 w 44487"/>
                <a:gd name="connsiteY6" fmla="*/ 43442 h 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7" h="44361">
                  <a:moveTo>
                    <a:pt x="28552" y="43442"/>
                  </a:moveTo>
                  <a:lnTo>
                    <a:pt x="28552" y="43442"/>
                  </a:lnTo>
                  <a:cubicBezTo>
                    <a:pt x="40329" y="39969"/>
                    <a:pt x="47052" y="27641"/>
                    <a:pt x="43568" y="15890"/>
                  </a:cubicBezTo>
                  <a:cubicBezTo>
                    <a:pt x="40085" y="4153"/>
                    <a:pt x="27713" y="-2558"/>
                    <a:pt x="15936" y="916"/>
                  </a:cubicBezTo>
                  <a:cubicBezTo>
                    <a:pt x="4159" y="4390"/>
                    <a:pt x="-2565" y="16732"/>
                    <a:pt x="919" y="28469"/>
                  </a:cubicBezTo>
                  <a:cubicBezTo>
                    <a:pt x="939" y="28528"/>
                    <a:pt x="958" y="28602"/>
                    <a:pt x="977" y="28661"/>
                  </a:cubicBezTo>
                  <a:cubicBezTo>
                    <a:pt x="4544" y="40294"/>
                    <a:pt x="16849" y="46901"/>
                    <a:pt x="28552" y="43442"/>
                  </a:cubicBezTo>
                </a:path>
              </a:pathLst>
            </a:custGeom>
            <a:solidFill>
              <a:srgbClr val="FFFFFF"/>
            </a:solidFill>
            <a:ln w="14822" cap="flat">
              <a:noFill/>
              <a:prstDash val="solid"/>
              <a:miter/>
            </a:ln>
          </p:spPr>
          <p:txBody>
            <a:bodyPr rtlCol="0" anchor="ctr"/>
            <a:lstStyle/>
            <a:p>
              <a:endParaRPr lang="en-US" sz="1265"/>
            </a:p>
          </p:txBody>
        </p:sp>
        <p:sp>
          <p:nvSpPr>
            <p:cNvPr id="32" name="Freeform 31">
              <a:extLst>
                <a:ext uri="{FF2B5EF4-FFF2-40B4-BE49-F238E27FC236}">
                  <a16:creationId xmlns:a16="http://schemas.microsoft.com/office/drawing/2014/main" id="{BF0827BB-6818-A246-8CB2-C885CE6CC9FB}"/>
                </a:ext>
              </a:extLst>
            </p:cNvPr>
            <p:cNvSpPr/>
            <p:nvPr/>
          </p:nvSpPr>
          <p:spPr>
            <a:xfrm>
              <a:off x="4587038" y="2184883"/>
              <a:ext cx="979650" cy="910752"/>
            </a:xfrm>
            <a:custGeom>
              <a:avLst/>
              <a:gdLst>
                <a:gd name="connsiteX0" fmla="*/ 916347 w 979650"/>
                <a:gd name="connsiteY0" fmla="*/ 240116 h 910752"/>
                <a:gd name="connsiteX1" fmla="*/ 836736 w 979650"/>
                <a:gd name="connsiteY1" fmla="*/ 315649 h 910752"/>
                <a:gd name="connsiteX2" fmla="*/ 836736 w 979650"/>
                <a:gd name="connsiteY2" fmla="*/ 348168 h 910752"/>
                <a:gd name="connsiteX3" fmla="*/ 833326 w 979650"/>
                <a:gd name="connsiteY3" fmla="*/ 341073 h 910752"/>
                <a:gd name="connsiteX4" fmla="*/ 829026 w 979650"/>
                <a:gd name="connsiteY4" fmla="*/ 310032 h 910752"/>
                <a:gd name="connsiteX5" fmla="*/ 827247 w 979650"/>
                <a:gd name="connsiteY5" fmla="*/ 292590 h 910752"/>
                <a:gd name="connsiteX6" fmla="*/ 801155 w 979650"/>
                <a:gd name="connsiteY6" fmla="*/ 217057 h 910752"/>
                <a:gd name="connsiteX7" fmla="*/ 789443 w 979650"/>
                <a:gd name="connsiteY7" fmla="*/ 201240 h 910752"/>
                <a:gd name="connsiteX8" fmla="*/ 759793 w 979650"/>
                <a:gd name="connsiteY8" fmla="*/ 162513 h 910752"/>
                <a:gd name="connsiteX9" fmla="*/ 702715 w 979650"/>
                <a:gd name="connsiteY9" fmla="*/ 108560 h 910752"/>
                <a:gd name="connsiteX10" fmla="*/ 682257 w 979650"/>
                <a:gd name="connsiteY10" fmla="*/ 99987 h 910752"/>
                <a:gd name="connsiteX11" fmla="*/ 666394 w 979650"/>
                <a:gd name="connsiteY11" fmla="*/ 86536 h 910752"/>
                <a:gd name="connsiteX12" fmla="*/ 640894 w 979650"/>
                <a:gd name="connsiteY12" fmla="*/ 64068 h 910752"/>
                <a:gd name="connsiteX13" fmla="*/ 605462 w 979650"/>
                <a:gd name="connsiteY13" fmla="*/ 54756 h 910752"/>
                <a:gd name="connsiteX14" fmla="*/ 589006 w 979650"/>
                <a:gd name="connsiteY14" fmla="*/ 58747 h 910752"/>
                <a:gd name="connsiteX15" fmla="*/ 574181 w 979650"/>
                <a:gd name="connsiteY15" fmla="*/ 65103 h 910752"/>
                <a:gd name="connsiteX16" fmla="*/ 556984 w 979650"/>
                <a:gd name="connsiteY16" fmla="*/ 68207 h 910752"/>
                <a:gd name="connsiteX17" fmla="*/ 542900 w 979650"/>
                <a:gd name="connsiteY17" fmla="*/ 59781 h 910752"/>
                <a:gd name="connsiteX18" fmla="*/ 508357 w 979650"/>
                <a:gd name="connsiteY18" fmla="*/ 27706 h 910752"/>
                <a:gd name="connsiteX19" fmla="*/ 466401 w 979650"/>
                <a:gd name="connsiteY19" fmla="*/ 7307 h 910752"/>
                <a:gd name="connsiteX20" fmla="*/ 450242 w 979650"/>
                <a:gd name="connsiteY20" fmla="*/ 2281 h 910752"/>
                <a:gd name="connsiteX21" fmla="*/ 432155 w 979650"/>
                <a:gd name="connsiteY21" fmla="*/ 1247 h 910752"/>
                <a:gd name="connsiteX22" fmla="*/ 426077 w 979650"/>
                <a:gd name="connsiteY22" fmla="*/ 4351 h 910752"/>
                <a:gd name="connsiteX23" fmla="*/ 412289 w 979650"/>
                <a:gd name="connsiteY23" fmla="*/ 8342 h 910752"/>
                <a:gd name="connsiteX24" fmla="*/ 364107 w 979650"/>
                <a:gd name="connsiteY24" fmla="*/ 36131 h 910752"/>
                <a:gd name="connsiteX25" fmla="*/ 362329 w 979650"/>
                <a:gd name="connsiteY25" fmla="*/ 37757 h 910752"/>
                <a:gd name="connsiteX26" fmla="*/ 337867 w 979650"/>
                <a:gd name="connsiteY26" fmla="*/ 55495 h 910752"/>
                <a:gd name="connsiteX27" fmla="*/ 293391 w 979650"/>
                <a:gd name="connsiteY27" fmla="*/ 107969 h 910752"/>
                <a:gd name="connsiteX28" fmla="*/ 283755 w 979650"/>
                <a:gd name="connsiteY28" fmla="*/ 131472 h 910752"/>
                <a:gd name="connsiteX29" fmla="*/ 279307 w 979650"/>
                <a:gd name="connsiteY29" fmla="*/ 141819 h 910752"/>
                <a:gd name="connsiteX30" fmla="*/ 264482 w 979650"/>
                <a:gd name="connsiteY30" fmla="*/ 152461 h 910752"/>
                <a:gd name="connsiteX31" fmla="*/ 243727 w 979650"/>
                <a:gd name="connsiteY31" fmla="*/ 167243 h 910752"/>
                <a:gd name="connsiteX32" fmla="*/ 202513 w 979650"/>
                <a:gd name="connsiteY32" fmla="*/ 244550 h 910752"/>
                <a:gd name="connsiteX33" fmla="*/ 187687 w 979650"/>
                <a:gd name="connsiteY33" fmla="*/ 278400 h 910752"/>
                <a:gd name="connsiteX34" fmla="*/ 178347 w 979650"/>
                <a:gd name="connsiteY34" fmla="*/ 286382 h 910752"/>
                <a:gd name="connsiteX35" fmla="*/ 146770 w 979650"/>
                <a:gd name="connsiteY35" fmla="*/ 315945 h 910752"/>
                <a:gd name="connsiteX36" fmla="*/ 145880 w 979650"/>
                <a:gd name="connsiteY36" fmla="*/ 317275 h 910752"/>
                <a:gd name="connsiteX37" fmla="*/ 145880 w 979650"/>
                <a:gd name="connsiteY37" fmla="*/ 316240 h 910752"/>
                <a:gd name="connsiteX38" fmla="*/ 111930 w 979650"/>
                <a:gd name="connsiteY38" fmla="*/ 260810 h 910752"/>
                <a:gd name="connsiteX39" fmla="*/ 52630 w 979650"/>
                <a:gd name="connsiteY39" fmla="*/ 240707 h 910752"/>
                <a:gd name="connsiteX40" fmla="*/ 20162 w 979650"/>
                <a:gd name="connsiteY40" fmla="*/ 270270 h 910752"/>
                <a:gd name="connsiteX41" fmla="*/ 0 w 979650"/>
                <a:gd name="connsiteY41" fmla="*/ 532937 h 910752"/>
                <a:gd name="connsiteX42" fmla="*/ 0 w 979650"/>
                <a:gd name="connsiteY42" fmla="*/ 537963 h 910752"/>
                <a:gd name="connsiteX43" fmla="*/ 41955 w 979650"/>
                <a:gd name="connsiteY43" fmla="*/ 637590 h 910752"/>
                <a:gd name="connsiteX44" fmla="*/ 41955 w 979650"/>
                <a:gd name="connsiteY44" fmla="*/ 638329 h 910752"/>
                <a:gd name="connsiteX45" fmla="*/ 43734 w 979650"/>
                <a:gd name="connsiteY45" fmla="*/ 639955 h 910752"/>
                <a:gd name="connsiteX46" fmla="*/ 162336 w 979650"/>
                <a:gd name="connsiteY46" fmla="*/ 744312 h 910752"/>
                <a:gd name="connsiteX47" fmla="*/ 167673 w 979650"/>
                <a:gd name="connsiteY47" fmla="*/ 757764 h 910752"/>
                <a:gd name="connsiteX48" fmla="*/ 167673 w 979650"/>
                <a:gd name="connsiteY48" fmla="*/ 772545 h 910752"/>
                <a:gd name="connsiteX49" fmla="*/ 158482 w 979650"/>
                <a:gd name="connsiteY49" fmla="*/ 815707 h 910752"/>
                <a:gd name="connsiteX50" fmla="*/ 205478 w 979650"/>
                <a:gd name="connsiteY50" fmla="*/ 894345 h 910752"/>
                <a:gd name="connsiteX51" fmla="*/ 208887 w 979650"/>
                <a:gd name="connsiteY51" fmla="*/ 898779 h 910752"/>
                <a:gd name="connsiteX52" fmla="*/ 233645 w 979650"/>
                <a:gd name="connsiteY52" fmla="*/ 910013 h 910752"/>
                <a:gd name="connsiteX53" fmla="*/ 250843 w 979650"/>
                <a:gd name="connsiteY53" fmla="*/ 905431 h 910752"/>
                <a:gd name="connsiteX54" fmla="*/ 423260 w 979650"/>
                <a:gd name="connsiteY54" fmla="*/ 801960 h 910752"/>
                <a:gd name="connsiteX55" fmla="*/ 434379 w 979650"/>
                <a:gd name="connsiteY55" fmla="*/ 757616 h 910752"/>
                <a:gd name="connsiteX56" fmla="*/ 387383 w 979650"/>
                <a:gd name="connsiteY56" fmla="*/ 679274 h 910752"/>
                <a:gd name="connsiteX57" fmla="*/ 354175 w 979650"/>
                <a:gd name="connsiteY57" fmla="*/ 664492 h 910752"/>
                <a:gd name="connsiteX58" fmla="*/ 280048 w 979650"/>
                <a:gd name="connsiteY58" fmla="*/ 558066 h 910752"/>
                <a:gd name="connsiteX59" fmla="*/ 272043 w 979650"/>
                <a:gd name="connsiteY59" fmla="*/ 553040 h 910752"/>
                <a:gd name="connsiteX60" fmla="*/ 251139 w 979650"/>
                <a:gd name="connsiteY60" fmla="*/ 531607 h 910752"/>
                <a:gd name="connsiteX61" fmla="*/ 209629 w 979650"/>
                <a:gd name="connsiteY61" fmla="*/ 460064 h 910752"/>
                <a:gd name="connsiteX62" fmla="*/ 154924 w 979650"/>
                <a:gd name="connsiteY62" fmla="*/ 418233 h 910752"/>
                <a:gd name="connsiteX63" fmla="*/ 153589 w 979650"/>
                <a:gd name="connsiteY63" fmla="*/ 418233 h 910752"/>
                <a:gd name="connsiteX64" fmla="*/ 153589 w 979650"/>
                <a:gd name="connsiteY64" fmla="*/ 416902 h 910752"/>
                <a:gd name="connsiteX65" fmla="*/ 178792 w 979650"/>
                <a:gd name="connsiteY65" fmla="*/ 345360 h 910752"/>
                <a:gd name="connsiteX66" fmla="*/ 205329 w 979650"/>
                <a:gd name="connsiteY66" fmla="*/ 320527 h 910752"/>
                <a:gd name="connsiteX67" fmla="*/ 217338 w 979650"/>
                <a:gd name="connsiteY67" fmla="*/ 310180 h 910752"/>
                <a:gd name="connsiteX68" fmla="*/ 244171 w 979650"/>
                <a:gd name="connsiteY68" fmla="*/ 252976 h 910752"/>
                <a:gd name="connsiteX69" fmla="*/ 271005 w 979650"/>
                <a:gd name="connsiteY69" fmla="*/ 200797 h 910752"/>
                <a:gd name="connsiteX70" fmla="*/ 287461 w 979650"/>
                <a:gd name="connsiteY70" fmla="*/ 189119 h 910752"/>
                <a:gd name="connsiteX71" fmla="*/ 312219 w 979650"/>
                <a:gd name="connsiteY71" fmla="*/ 169756 h 910752"/>
                <a:gd name="connsiteX72" fmla="*/ 323338 w 979650"/>
                <a:gd name="connsiteY72" fmla="*/ 147584 h 910752"/>
                <a:gd name="connsiteX73" fmla="*/ 332382 w 979650"/>
                <a:gd name="connsiteY73" fmla="*/ 126150 h 910752"/>
                <a:gd name="connsiteX74" fmla="*/ 353285 w 979650"/>
                <a:gd name="connsiteY74" fmla="*/ 96587 h 910752"/>
                <a:gd name="connsiteX75" fmla="*/ 394796 w 979650"/>
                <a:gd name="connsiteY75" fmla="*/ 67024 h 910752"/>
                <a:gd name="connsiteX76" fmla="*/ 396130 w 979650"/>
                <a:gd name="connsiteY76" fmla="*/ 65398 h 910752"/>
                <a:gd name="connsiteX77" fmla="*/ 421333 w 979650"/>
                <a:gd name="connsiteY77" fmla="*/ 50617 h 910752"/>
                <a:gd name="connsiteX78" fmla="*/ 440161 w 979650"/>
                <a:gd name="connsiteY78" fmla="*/ 45296 h 910752"/>
                <a:gd name="connsiteX79" fmla="*/ 453800 w 979650"/>
                <a:gd name="connsiteY79" fmla="*/ 49582 h 910752"/>
                <a:gd name="connsiteX80" fmla="*/ 483451 w 979650"/>
                <a:gd name="connsiteY80" fmla="*/ 64364 h 910752"/>
                <a:gd name="connsiteX81" fmla="*/ 509246 w 979650"/>
                <a:gd name="connsiteY81" fmla="*/ 88162 h 910752"/>
                <a:gd name="connsiteX82" fmla="*/ 549423 w 979650"/>
                <a:gd name="connsiteY82" fmla="*/ 111960 h 910752"/>
                <a:gd name="connsiteX83" fmla="*/ 595084 w 979650"/>
                <a:gd name="connsiteY83" fmla="*/ 104274 h 910752"/>
                <a:gd name="connsiteX84" fmla="*/ 602793 w 979650"/>
                <a:gd name="connsiteY84" fmla="*/ 100578 h 910752"/>
                <a:gd name="connsiteX85" fmla="*/ 609613 w 979650"/>
                <a:gd name="connsiteY85" fmla="*/ 98805 h 910752"/>
                <a:gd name="connsiteX86" fmla="*/ 617322 w 979650"/>
                <a:gd name="connsiteY86" fmla="*/ 102204 h 910752"/>
                <a:gd name="connsiteX87" fmla="*/ 632147 w 979650"/>
                <a:gd name="connsiteY87" fmla="*/ 115951 h 910752"/>
                <a:gd name="connsiteX88" fmla="*/ 658536 w 979650"/>
                <a:gd name="connsiteY88" fmla="*/ 138715 h 910752"/>
                <a:gd name="connsiteX89" fmla="*/ 688187 w 979650"/>
                <a:gd name="connsiteY89" fmla="*/ 151722 h 910752"/>
                <a:gd name="connsiteX90" fmla="*/ 724064 w 979650"/>
                <a:gd name="connsiteY90" fmla="*/ 190893 h 910752"/>
                <a:gd name="connsiteX91" fmla="*/ 752528 w 979650"/>
                <a:gd name="connsiteY91" fmla="*/ 228734 h 910752"/>
                <a:gd name="connsiteX92" fmla="*/ 765278 w 979650"/>
                <a:gd name="connsiteY92" fmla="*/ 245437 h 910752"/>
                <a:gd name="connsiteX93" fmla="*/ 782030 w 979650"/>
                <a:gd name="connsiteY93" fmla="*/ 298650 h 910752"/>
                <a:gd name="connsiteX94" fmla="*/ 783513 w 979650"/>
                <a:gd name="connsiteY94" fmla="*/ 314910 h 910752"/>
                <a:gd name="connsiteX95" fmla="*/ 791519 w 979650"/>
                <a:gd name="connsiteY95" fmla="*/ 360437 h 910752"/>
                <a:gd name="connsiteX96" fmla="*/ 799228 w 979650"/>
                <a:gd name="connsiteY96" fmla="*/ 376549 h 910752"/>
                <a:gd name="connsiteX97" fmla="*/ 818056 w 979650"/>
                <a:gd name="connsiteY97" fmla="*/ 417641 h 910752"/>
                <a:gd name="connsiteX98" fmla="*/ 819686 w 979650"/>
                <a:gd name="connsiteY98" fmla="*/ 420745 h 910752"/>
                <a:gd name="connsiteX99" fmla="*/ 771060 w 979650"/>
                <a:gd name="connsiteY99" fmla="*/ 460803 h 910752"/>
                <a:gd name="connsiteX100" fmla="*/ 728067 w 979650"/>
                <a:gd name="connsiteY100" fmla="*/ 532050 h 910752"/>
                <a:gd name="connsiteX101" fmla="*/ 707608 w 979650"/>
                <a:gd name="connsiteY101" fmla="*/ 553483 h 910752"/>
                <a:gd name="connsiteX102" fmla="*/ 699602 w 979650"/>
                <a:gd name="connsiteY102" fmla="*/ 558805 h 910752"/>
                <a:gd name="connsiteX103" fmla="*/ 625476 w 979650"/>
                <a:gd name="connsiteY103" fmla="*/ 665231 h 910752"/>
                <a:gd name="connsiteX104" fmla="*/ 592268 w 979650"/>
                <a:gd name="connsiteY104" fmla="*/ 680013 h 910752"/>
                <a:gd name="connsiteX105" fmla="*/ 545272 w 979650"/>
                <a:gd name="connsiteY105" fmla="*/ 758355 h 910752"/>
                <a:gd name="connsiteX106" fmla="*/ 556391 w 979650"/>
                <a:gd name="connsiteY106" fmla="*/ 802699 h 910752"/>
                <a:gd name="connsiteX107" fmla="*/ 728808 w 979650"/>
                <a:gd name="connsiteY107" fmla="*/ 906170 h 910752"/>
                <a:gd name="connsiteX108" fmla="*/ 745560 w 979650"/>
                <a:gd name="connsiteY108" fmla="*/ 910752 h 910752"/>
                <a:gd name="connsiteX109" fmla="*/ 770763 w 979650"/>
                <a:gd name="connsiteY109" fmla="*/ 899814 h 910752"/>
                <a:gd name="connsiteX110" fmla="*/ 774173 w 979650"/>
                <a:gd name="connsiteY110" fmla="*/ 895083 h 910752"/>
                <a:gd name="connsiteX111" fmla="*/ 821169 w 979650"/>
                <a:gd name="connsiteY111" fmla="*/ 816889 h 910752"/>
                <a:gd name="connsiteX112" fmla="*/ 812126 w 979650"/>
                <a:gd name="connsiteY112" fmla="*/ 773728 h 910752"/>
                <a:gd name="connsiteX113" fmla="*/ 812126 w 979650"/>
                <a:gd name="connsiteY113" fmla="*/ 758946 h 910752"/>
                <a:gd name="connsiteX114" fmla="*/ 817759 w 979650"/>
                <a:gd name="connsiteY114" fmla="*/ 745199 h 910752"/>
                <a:gd name="connsiteX115" fmla="*/ 921536 w 979650"/>
                <a:gd name="connsiteY115" fmla="*/ 641729 h 910752"/>
                <a:gd name="connsiteX116" fmla="*/ 922573 w 979650"/>
                <a:gd name="connsiteY116" fmla="*/ 640398 h 910752"/>
                <a:gd name="connsiteX117" fmla="*/ 924946 w 979650"/>
                <a:gd name="connsiteY117" fmla="*/ 637738 h 910752"/>
                <a:gd name="connsiteX118" fmla="*/ 979651 w 979650"/>
                <a:gd name="connsiteY118" fmla="*/ 539441 h 910752"/>
                <a:gd name="connsiteX119" fmla="*/ 979651 w 979650"/>
                <a:gd name="connsiteY119" fmla="*/ 535154 h 910752"/>
                <a:gd name="connsiteX120" fmla="*/ 959488 w 979650"/>
                <a:gd name="connsiteY120" fmla="*/ 272487 h 910752"/>
                <a:gd name="connsiteX121" fmla="*/ 912196 w 979650"/>
                <a:gd name="connsiteY121" fmla="*/ 241742 h 910752"/>
                <a:gd name="connsiteX122" fmla="*/ 393906 w 979650"/>
                <a:gd name="connsiteY122" fmla="*/ 770919 h 910752"/>
                <a:gd name="connsiteX123" fmla="*/ 239576 w 979650"/>
                <a:gd name="connsiteY123" fmla="*/ 863156 h 910752"/>
                <a:gd name="connsiteX124" fmla="*/ 204736 w 979650"/>
                <a:gd name="connsiteY124" fmla="*/ 805360 h 910752"/>
                <a:gd name="connsiteX125" fmla="*/ 359067 w 979650"/>
                <a:gd name="connsiteY125" fmla="*/ 711793 h 910752"/>
                <a:gd name="connsiteX126" fmla="*/ 216745 w 979650"/>
                <a:gd name="connsiteY126" fmla="*/ 553483 h 910752"/>
                <a:gd name="connsiteX127" fmla="*/ 250695 w 979650"/>
                <a:gd name="connsiteY127" fmla="*/ 588959 h 910752"/>
                <a:gd name="connsiteX128" fmla="*/ 258700 w 979650"/>
                <a:gd name="connsiteY128" fmla="*/ 594280 h 910752"/>
                <a:gd name="connsiteX129" fmla="*/ 316074 w 979650"/>
                <a:gd name="connsiteY129" fmla="*/ 688586 h 910752"/>
                <a:gd name="connsiteX130" fmla="*/ 212297 w 979650"/>
                <a:gd name="connsiteY130" fmla="*/ 750816 h 910752"/>
                <a:gd name="connsiteX131" fmla="*/ 194210 w 979650"/>
                <a:gd name="connsiteY131" fmla="*/ 714306 h 910752"/>
                <a:gd name="connsiteX132" fmla="*/ 75609 w 979650"/>
                <a:gd name="connsiteY132" fmla="*/ 610835 h 910752"/>
                <a:gd name="connsiteX133" fmla="*/ 44031 w 979650"/>
                <a:gd name="connsiteY133" fmla="*/ 536928 h 910752"/>
                <a:gd name="connsiteX134" fmla="*/ 63155 w 979650"/>
                <a:gd name="connsiteY134" fmla="*/ 285643 h 910752"/>
                <a:gd name="connsiteX135" fmla="*/ 103777 w 979650"/>
                <a:gd name="connsiteY135" fmla="*/ 318753 h 910752"/>
                <a:gd name="connsiteX136" fmla="*/ 105852 w 979650"/>
                <a:gd name="connsiteY136" fmla="*/ 420745 h 910752"/>
                <a:gd name="connsiteX137" fmla="*/ 91027 w 979650"/>
                <a:gd name="connsiteY137" fmla="*/ 428728 h 910752"/>
                <a:gd name="connsiteX138" fmla="*/ 81687 w 979650"/>
                <a:gd name="connsiteY138" fmla="*/ 474993 h 910752"/>
                <a:gd name="connsiteX139" fmla="*/ 146029 w 979650"/>
                <a:gd name="connsiteY139" fmla="*/ 583933 h 910752"/>
                <a:gd name="connsiteX140" fmla="*/ 164856 w 979650"/>
                <a:gd name="connsiteY140" fmla="*/ 594724 h 910752"/>
                <a:gd name="connsiteX141" fmla="*/ 175975 w 979650"/>
                <a:gd name="connsiteY141" fmla="*/ 591767 h 910752"/>
                <a:gd name="connsiteX142" fmla="*/ 183699 w 979650"/>
                <a:gd name="connsiteY142" fmla="*/ 562234 h 910752"/>
                <a:gd name="connsiteX143" fmla="*/ 183684 w 979650"/>
                <a:gd name="connsiteY143" fmla="*/ 562204 h 910752"/>
                <a:gd name="connsiteX144" fmla="*/ 123198 w 979650"/>
                <a:gd name="connsiteY144" fmla="*/ 460212 h 910752"/>
                <a:gd name="connsiteX145" fmla="*/ 140395 w 979650"/>
                <a:gd name="connsiteY145" fmla="*/ 458882 h 910752"/>
                <a:gd name="connsiteX146" fmla="*/ 142026 w 979650"/>
                <a:gd name="connsiteY146" fmla="*/ 458882 h 910752"/>
                <a:gd name="connsiteX147" fmla="*/ 142026 w 979650"/>
                <a:gd name="connsiteY147" fmla="*/ 458882 h 910752"/>
                <a:gd name="connsiteX148" fmla="*/ 173900 w 979650"/>
                <a:gd name="connsiteY148" fmla="*/ 482384 h 910752"/>
                <a:gd name="connsiteX149" fmla="*/ 744523 w 979650"/>
                <a:gd name="connsiteY149" fmla="*/ 863156 h 910752"/>
                <a:gd name="connsiteX150" fmla="*/ 590192 w 979650"/>
                <a:gd name="connsiteY150" fmla="*/ 770919 h 910752"/>
                <a:gd name="connsiteX151" fmla="*/ 624735 w 979650"/>
                <a:gd name="connsiteY151" fmla="*/ 712976 h 910752"/>
                <a:gd name="connsiteX152" fmla="*/ 779362 w 979650"/>
                <a:gd name="connsiteY152" fmla="*/ 805360 h 910752"/>
                <a:gd name="connsiteX153" fmla="*/ 894999 w 979650"/>
                <a:gd name="connsiteY153" fmla="*/ 608323 h 910752"/>
                <a:gd name="connsiteX154" fmla="*/ 893368 w 979650"/>
                <a:gd name="connsiteY154" fmla="*/ 609949 h 910752"/>
                <a:gd name="connsiteX155" fmla="*/ 789591 w 979650"/>
                <a:gd name="connsiteY155" fmla="*/ 713419 h 910752"/>
                <a:gd name="connsiteX156" fmla="*/ 771801 w 979650"/>
                <a:gd name="connsiteY156" fmla="*/ 750225 h 910752"/>
                <a:gd name="connsiteX157" fmla="*/ 668024 w 979650"/>
                <a:gd name="connsiteY157" fmla="*/ 687995 h 910752"/>
                <a:gd name="connsiteX158" fmla="*/ 725398 w 979650"/>
                <a:gd name="connsiteY158" fmla="*/ 593689 h 910752"/>
                <a:gd name="connsiteX159" fmla="*/ 733404 w 979650"/>
                <a:gd name="connsiteY159" fmla="*/ 588220 h 910752"/>
                <a:gd name="connsiteX160" fmla="*/ 767353 w 979650"/>
                <a:gd name="connsiteY160" fmla="*/ 552892 h 910752"/>
                <a:gd name="connsiteX161" fmla="*/ 810198 w 979650"/>
                <a:gd name="connsiteY161" fmla="*/ 481645 h 910752"/>
                <a:gd name="connsiteX162" fmla="*/ 848151 w 979650"/>
                <a:gd name="connsiteY162" fmla="*/ 457108 h 910752"/>
                <a:gd name="connsiteX163" fmla="*/ 861197 w 979650"/>
                <a:gd name="connsiteY163" fmla="*/ 459177 h 910752"/>
                <a:gd name="connsiteX164" fmla="*/ 800858 w 979650"/>
                <a:gd name="connsiteY164" fmla="*/ 561170 h 910752"/>
                <a:gd name="connsiteX165" fmla="*/ 797893 w 979650"/>
                <a:gd name="connsiteY165" fmla="*/ 571812 h 910752"/>
                <a:gd name="connsiteX166" fmla="*/ 819242 w 979650"/>
                <a:gd name="connsiteY166" fmla="*/ 593689 h 910752"/>
                <a:gd name="connsiteX167" fmla="*/ 819242 w 979650"/>
                <a:gd name="connsiteY167" fmla="*/ 593689 h 910752"/>
                <a:gd name="connsiteX168" fmla="*/ 838070 w 979650"/>
                <a:gd name="connsiteY168" fmla="*/ 582898 h 910752"/>
                <a:gd name="connsiteX169" fmla="*/ 902559 w 979650"/>
                <a:gd name="connsiteY169" fmla="*/ 473811 h 910752"/>
                <a:gd name="connsiteX170" fmla="*/ 893071 w 979650"/>
                <a:gd name="connsiteY170" fmla="*/ 427693 h 910752"/>
                <a:gd name="connsiteX171" fmla="*/ 878246 w 979650"/>
                <a:gd name="connsiteY171" fmla="*/ 419415 h 910752"/>
                <a:gd name="connsiteX172" fmla="*/ 880322 w 979650"/>
                <a:gd name="connsiteY172" fmla="*/ 317718 h 910752"/>
                <a:gd name="connsiteX173" fmla="*/ 916199 w 979650"/>
                <a:gd name="connsiteY173" fmla="*/ 283573 h 910752"/>
                <a:gd name="connsiteX174" fmla="*/ 920943 w 979650"/>
                <a:gd name="connsiteY174" fmla="*/ 284608 h 910752"/>
                <a:gd name="connsiteX175" fmla="*/ 940067 w 979650"/>
                <a:gd name="connsiteY175" fmla="*/ 535893 h 910752"/>
                <a:gd name="connsiteX176" fmla="*/ 895591 w 979650"/>
                <a:gd name="connsiteY176" fmla="*/ 608470 h 91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979650" h="910752">
                  <a:moveTo>
                    <a:pt x="916347" y="240116"/>
                  </a:moveTo>
                  <a:cubicBezTo>
                    <a:pt x="873843" y="240071"/>
                    <a:pt x="838796" y="273315"/>
                    <a:pt x="836736" y="315649"/>
                  </a:cubicBezTo>
                  <a:lnTo>
                    <a:pt x="836736" y="348168"/>
                  </a:lnTo>
                  <a:lnTo>
                    <a:pt x="833326" y="341073"/>
                  </a:lnTo>
                  <a:cubicBezTo>
                    <a:pt x="830361" y="330992"/>
                    <a:pt x="828908" y="320527"/>
                    <a:pt x="829026" y="310032"/>
                  </a:cubicBezTo>
                  <a:cubicBezTo>
                    <a:pt x="829026" y="304267"/>
                    <a:pt x="827989" y="298650"/>
                    <a:pt x="827247" y="292590"/>
                  </a:cubicBezTo>
                  <a:cubicBezTo>
                    <a:pt x="826091" y="265422"/>
                    <a:pt x="817018" y="239170"/>
                    <a:pt x="801155" y="217057"/>
                  </a:cubicBezTo>
                  <a:lnTo>
                    <a:pt x="789443" y="201240"/>
                  </a:lnTo>
                  <a:cubicBezTo>
                    <a:pt x="780993" y="189859"/>
                    <a:pt x="770912" y="176260"/>
                    <a:pt x="759793" y="162513"/>
                  </a:cubicBezTo>
                  <a:cubicBezTo>
                    <a:pt x="728215" y="122307"/>
                    <a:pt x="714131" y="111960"/>
                    <a:pt x="702715" y="108560"/>
                  </a:cubicBezTo>
                  <a:cubicBezTo>
                    <a:pt x="695555" y="106594"/>
                    <a:pt x="688676" y="103712"/>
                    <a:pt x="682257" y="99987"/>
                  </a:cubicBezTo>
                  <a:cubicBezTo>
                    <a:pt x="676267" y="96410"/>
                    <a:pt x="670901" y="91857"/>
                    <a:pt x="666394" y="86536"/>
                  </a:cubicBezTo>
                  <a:cubicBezTo>
                    <a:pt x="659159" y="77726"/>
                    <a:pt x="650560" y="70143"/>
                    <a:pt x="640894" y="64068"/>
                  </a:cubicBezTo>
                  <a:cubicBezTo>
                    <a:pt x="630546" y="56914"/>
                    <a:pt x="618004" y="53618"/>
                    <a:pt x="605462" y="54756"/>
                  </a:cubicBezTo>
                  <a:cubicBezTo>
                    <a:pt x="599843" y="55465"/>
                    <a:pt x="594328" y="56810"/>
                    <a:pt x="589006" y="58747"/>
                  </a:cubicBezTo>
                  <a:cubicBezTo>
                    <a:pt x="583891" y="60432"/>
                    <a:pt x="578925" y="62560"/>
                    <a:pt x="574181" y="65103"/>
                  </a:cubicBezTo>
                  <a:cubicBezTo>
                    <a:pt x="568992" y="68118"/>
                    <a:pt x="562899" y="69227"/>
                    <a:pt x="556984" y="68207"/>
                  </a:cubicBezTo>
                  <a:cubicBezTo>
                    <a:pt x="551424" y="67172"/>
                    <a:pt x="546428" y="64186"/>
                    <a:pt x="542900" y="59781"/>
                  </a:cubicBezTo>
                  <a:cubicBezTo>
                    <a:pt x="532907" y="47572"/>
                    <a:pt x="521285" y="36767"/>
                    <a:pt x="508357" y="27706"/>
                  </a:cubicBezTo>
                  <a:cubicBezTo>
                    <a:pt x="495563" y="18689"/>
                    <a:pt x="481405" y="11801"/>
                    <a:pt x="466401" y="7307"/>
                  </a:cubicBezTo>
                  <a:cubicBezTo>
                    <a:pt x="460931" y="5933"/>
                    <a:pt x="455534" y="4247"/>
                    <a:pt x="450242" y="2281"/>
                  </a:cubicBezTo>
                  <a:cubicBezTo>
                    <a:pt x="444564" y="-350"/>
                    <a:pt x="438100" y="-719"/>
                    <a:pt x="432155" y="1247"/>
                  </a:cubicBezTo>
                  <a:cubicBezTo>
                    <a:pt x="430020" y="2045"/>
                    <a:pt x="427975" y="3080"/>
                    <a:pt x="426077" y="4351"/>
                  </a:cubicBezTo>
                  <a:cubicBezTo>
                    <a:pt x="421585" y="6006"/>
                    <a:pt x="416974" y="7352"/>
                    <a:pt x="412289" y="8342"/>
                  </a:cubicBezTo>
                  <a:cubicBezTo>
                    <a:pt x="393358" y="11387"/>
                    <a:pt x="376205" y="21290"/>
                    <a:pt x="364107" y="36131"/>
                  </a:cubicBezTo>
                  <a:lnTo>
                    <a:pt x="362329" y="37757"/>
                  </a:lnTo>
                  <a:cubicBezTo>
                    <a:pt x="356117" y="45961"/>
                    <a:pt x="347607" y="52125"/>
                    <a:pt x="337867" y="55495"/>
                  </a:cubicBezTo>
                  <a:cubicBezTo>
                    <a:pt x="315777" y="64216"/>
                    <a:pt x="301990" y="89640"/>
                    <a:pt x="293391" y="107969"/>
                  </a:cubicBezTo>
                  <a:cubicBezTo>
                    <a:pt x="289388" y="116395"/>
                    <a:pt x="286423" y="124820"/>
                    <a:pt x="283755" y="131472"/>
                  </a:cubicBezTo>
                  <a:cubicBezTo>
                    <a:pt x="282420" y="135167"/>
                    <a:pt x="280345" y="139454"/>
                    <a:pt x="279307" y="141819"/>
                  </a:cubicBezTo>
                  <a:cubicBezTo>
                    <a:pt x="274771" y="145898"/>
                    <a:pt x="269789" y="149461"/>
                    <a:pt x="264482" y="152461"/>
                  </a:cubicBezTo>
                  <a:cubicBezTo>
                    <a:pt x="257277" y="156985"/>
                    <a:pt x="250354" y="161922"/>
                    <a:pt x="243727" y="167243"/>
                  </a:cubicBezTo>
                  <a:cubicBezTo>
                    <a:pt x="221133" y="187257"/>
                    <a:pt x="206515" y="214691"/>
                    <a:pt x="202513" y="244550"/>
                  </a:cubicBezTo>
                  <a:cubicBezTo>
                    <a:pt x="198065" y="267313"/>
                    <a:pt x="193469" y="273374"/>
                    <a:pt x="187687" y="278400"/>
                  </a:cubicBezTo>
                  <a:lnTo>
                    <a:pt x="178347" y="286382"/>
                  </a:lnTo>
                  <a:cubicBezTo>
                    <a:pt x="167051" y="295384"/>
                    <a:pt x="156480" y="305258"/>
                    <a:pt x="146770" y="315945"/>
                  </a:cubicBezTo>
                  <a:cubicBezTo>
                    <a:pt x="146399" y="316344"/>
                    <a:pt x="146103" y="316787"/>
                    <a:pt x="145880" y="317275"/>
                  </a:cubicBezTo>
                  <a:lnTo>
                    <a:pt x="145880" y="316240"/>
                  </a:lnTo>
                  <a:cubicBezTo>
                    <a:pt x="143745" y="293536"/>
                    <a:pt x="131218" y="273078"/>
                    <a:pt x="111930" y="260810"/>
                  </a:cubicBezTo>
                  <a:cubicBezTo>
                    <a:pt x="94585" y="248423"/>
                    <a:pt x="73948" y="241431"/>
                    <a:pt x="52630" y="240707"/>
                  </a:cubicBezTo>
                  <a:cubicBezTo>
                    <a:pt x="35744" y="240648"/>
                    <a:pt x="21630" y="253493"/>
                    <a:pt x="20162" y="270270"/>
                  </a:cubicBezTo>
                  <a:lnTo>
                    <a:pt x="0" y="532937"/>
                  </a:lnTo>
                  <a:lnTo>
                    <a:pt x="0" y="537963"/>
                  </a:lnTo>
                  <a:cubicBezTo>
                    <a:pt x="2980" y="574783"/>
                    <a:pt x="17672" y="609697"/>
                    <a:pt x="41955" y="637590"/>
                  </a:cubicBezTo>
                  <a:lnTo>
                    <a:pt x="41955" y="638329"/>
                  </a:lnTo>
                  <a:cubicBezTo>
                    <a:pt x="42400" y="639009"/>
                    <a:pt x="43008" y="639571"/>
                    <a:pt x="43734" y="639955"/>
                  </a:cubicBezTo>
                  <a:lnTo>
                    <a:pt x="162336" y="744312"/>
                  </a:lnTo>
                  <a:cubicBezTo>
                    <a:pt x="165746" y="747963"/>
                    <a:pt x="167658" y="752767"/>
                    <a:pt x="167673" y="757764"/>
                  </a:cubicBezTo>
                  <a:lnTo>
                    <a:pt x="167673" y="772545"/>
                  </a:lnTo>
                  <a:cubicBezTo>
                    <a:pt x="153915" y="782419"/>
                    <a:pt x="149942" y="801103"/>
                    <a:pt x="158482" y="815707"/>
                  </a:cubicBezTo>
                  <a:lnTo>
                    <a:pt x="205478" y="894345"/>
                  </a:lnTo>
                  <a:cubicBezTo>
                    <a:pt x="206486" y="895926"/>
                    <a:pt x="207627" y="897404"/>
                    <a:pt x="208887" y="898779"/>
                  </a:cubicBezTo>
                  <a:cubicBezTo>
                    <a:pt x="215144" y="905889"/>
                    <a:pt x="224157" y="909983"/>
                    <a:pt x="233645" y="910013"/>
                  </a:cubicBezTo>
                  <a:cubicBezTo>
                    <a:pt x="239679" y="909983"/>
                    <a:pt x="245595" y="908402"/>
                    <a:pt x="250843" y="905431"/>
                  </a:cubicBezTo>
                  <a:lnTo>
                    <a:pt x="423260" y="801960"/>
                  </a:lnTo>
                  <a:cubicBezTo>
                    <a:pt x="438441" y="792662"/>
                    <a:pt x="443393" y="772959"/>
                    <a:pt x="434379" y="757616"/>
                  </a:cubicBezTo>
                  <a:lnTo>
                    <a:pt x="387383" y="679274"/>
                  </a:lnTo>
                  <a:cubicBezTo>
                    <a:pt x="380267" y="668173"/>
                    <a:pt x="367206" y="662364"/>
                    <a:pt x="354175" y="664492"/>
                  </a:cubicBezTo>
                  <a:cubicBezTo>
                    <a:pt x="344390" y="620709"/>
                    <a:pt x="317779" y="582499"/>
                    <a:pt x="280048" y="558066"/>
                  </a:cubicBezTo>
                  <a:lnTo>
                    <a:pt x="272043" y="553040"/>
                  </a:lnTo>
                  <a:cubicBezTo>
                    <a:pt x="263622" y="547467"/>
                    <a:pt x="256491" y="540165"/>
                    <a:pt x="251139" y="531607"/>
                  </a:cubicBezTo>
                  <a:lnTo>
                    <a:pt x="209629" y="460064"/>
                  </a:lnTo>
                  <a:cubicBezTo>
                    <a:pt x="197250" y="439828"/>
                    <a:pt x="177740" y="424914"/>
                    <a:pt x="154924" y="418233"/>
                  </a:cubicBezTo>
                  <a:lnTo>
                    <a:pt x="153589" y="418233"/>
                  </a:lnTo>
                  <a:cubicBezTo>
                    <a:pt x="153619" y="417789"/>
                    <a:pt x="153619" y="417346"/>
                    <a:pt x="153589" y="416902"/>
                  </a:cubicBezTo>
                  <a:cubicBezTo>
                    <a:pt x="162929" y="367384"/>
                    <a:pt x="174345" y="350681"/>
                    <a:pt x="178792" y="345360"/>
                  </a:cubicBezTo>
                  <a:cubicBezTo>
                    <a:pt x="186753" y="336195"/>
                    <a:pt x="195649" y="327873"/>
                    <a:pt x="205329" y="320527"/>
                  </a:cubicBezTo>
                  <a:cubicBezTo>
                    <a:pt x="209332" y="317275"/>
                    <a:pt x="213335" y="313875"/>
                    <a:pt x="217338" y="310180"/>
                  </a:cubicBezTo>
                  <a:cubicBezTo>
                    <a:pt x="232459" y="294645"/>
                    <a:pt x="241903" y="274497"/>
                    <a:pt x="244171" y="252976"/>
                  </a:cubicBezTo>
                  <a:cubicBezTo>
                    <a:pt x="246336" y="232873"/>
                    <a:pt x="255898" y="214278"/>
                    <a:pt x="271005" y="200797"/>
                  </a:cubicBezTo>
                  <a:cubicBezTo>
                    <a:pt x="276342" y="196510"/>
                    <a:pt x="281827" y="192815"/>
                    <a:pt x="287461" y="189119"/>
                  </a:cubicBezTo>
                  <a:cubicBezTo>
                    <a:pt x="296490" y="183710"/>
                    <a:pt x="304807" y="177206"/>
                    <a:pt x="312219" y="169756"/>
                  </a:cubicBezTo>
                  <a:cubicBezTo>
                    <a:pt x="317215" y="163089"/>
                    <a:pt x="320981" y="155580"/>
                    <a:pt x="323338" y="147584"/>
                  </a:cubicBezTo>
                  <a:cubicBezTo>
                    <a:pt x="326007" y="140932"/>
                    <a:pt x="329120" y="132802"/>
                    <a:pt x="332382" y="126150"/>
                  </a:cubicBezTo>
                  <a:cubicBezTo>
                    <a:pt x="344093" y="100726"/>
                    <a:pt x="351803" y="96587"/>
                    <a:pt x="353285" y="96587"/>
                  </a:cubicBezTo>
                  <a:cubicBezTo>
                    <a:pt x="369548" y="90660"/>
                    <a:pt x="383899" y="80446"/>
                    <a:pt x="394796" y="67024"/>
                  </a:cubicBezTo>
                  <a:lnTo>
                    <a:pt x="396130" y="65398"/>
                  </a:lnTo>
                  <a:cubicBezTo>
                    <a:pt x="402149" y="57254"/>
                    <a:pt x="411266" y="51903"/>
                    <a:pt x="421333" y="50617"/>
                  </a:cubicBezTo>
                  <a:cubicBezTo>
                    <a:pt x="427723" y="49301"/>
                    <a:pt x="434023" y="47513"/>
                    <a:pt x="440161" y="45296"/>
                  </a:cubicBezTo>
                  <a:cubicBezTo>
                    <a:pt x="443422" y="46182"/>
                    <a:pt x="447870" y="47956"/>
                    <a:pt x="453800" y="49582"/>
                  </a:cubicBezTo>
                  <a:cubicBezTo>
                    <a:pt x="464370" y="52982"/>
                    <a:pt x="474378" y="57963"/>
                    <a:pt x="483451" y="64364"/>
                  </a:cubicBezTo>
                  <a:cubicBezTo>
                    <a:pt x="493013" y="71193"/>
                    <a:pt x="501685" y="79190"/>
                    <a:pt x="509246" y="88162"/>
                  </a:cubicBezTo>
                  <a:cubicBezTo>
                    <a:pt x="519446" y="100519"/>
                    <a:pt x="533649" y="108945"/>
                    <a:pt x="549423" y="111960"/>
                  </a:cubicBezTo>
                  <a:cubicBezTo>
                    <a:pt x="565078" y="114680"/>
                    <a:pt x="581193" y="111960"/>
                    <a:pt x="595084" y="104274"/>
                  </a:cubicBezTo>
                  <a:cubicBezTo>
                    <a:pt x="597560" y="102870"/>
                    <a:pt x="600140" y="101628"/>
                    <a:pt x="602793" y="100578"/>
                  </a:cubicBezTo>
                  <a:cubicBezTo>
                    <a:pt x="605017" y="99810"/>
                    <a:pt x="607300" y="99218"/>
                    <a:pt x="609613" y="98805"/>
                  </a:cubicBezTo>
                  <a:cubicBezTo>
                    <a:pt x="612356" y="99499"/>
                    <a:pt x="614965" y="100652"/>
                    <a:pt x="617322" y="102204"/>
                  </a:cubicBezTo>
                  <a:cubicBezTo>
                    <a:pt x="622896" y="106062"/>
                    <a:pt x="627893" y="110689"/>
                    <a:pt x="632147" y="115951"/>
                  </a:cubicBezTo>
                  <a:cubicBezTo>
                    <a:pt x="639575" y="124983"/>
                    <a:pt x="648500" y="132684"/>
                    <a:pt x="658536" y="138715"/>
                  </a:cubicBezTo>
                  <a:cubicBezTo>
                    <a:pt x="667832" y="144287"/>
                    <a:pt x="677794" y="148663"/>
                    <a:pt x="688187" y="151722"/>
                  </a:cubicBezTo>
                  <a:cubicBezTo>
                    <a:pt x="701900" y="163075"/>
                    <a:pt x="713968" y="176260"/>
                    <a:pt x="724064" y="190893"/>
                  </a:cubicBezTo>
                  <a:cubicBezTo>
                    <a:pt x="734441" y="204197"/>
                    <a:pt x="744523" y="217648"/>
                    <a:pt x="752528" y="228734"/>
                  </a:cubicBezTo>
                  <a:cubicBezTo>
                    <a:pt x="758013" y="235977"/>
                    <a:pt x="762313" y="241742"/>
                    <a:pt x="765278" y="245437"/>
                  </a:cubicBezTo>
                  <a:cubicBezTo>
                    <a:pt x="775759" y="261253"/>
                    <a:pt x="781556" y="279701"/>
                    <a:pt x="782030" y="298650"/>
                  </a:cubicBezTo>
                  <a:cubicBezTo>
                    <a:pt x="782772" y="304267"/>
                    <a:pt x="783068" y="309589"/>
                    <a:pt x="783513" y="314910"/>
                  </a:cubicBezTo>
                  <a:cubicBezTo>
                    <a:pt x="783780" y="330416"/>
                    <a:pt x="786478" y="345774"/>
                    <a:pt x="791519" y="360437"/>
                  </a:cubicBezTo>
                  <a:cubicBezTo>
                    <a:pt x="793446" y="365167"/>
                    <a:pt x="796263" y="370488"/>
                    <a:pt x="799228" y="376549"/>
                  </a:cubicBezTo>
                  <a:cubicBezTo>
                    <a:pt x="804861" y="388226"/>
                    <a:pt x="811977" y="402564"/>
                    <a:pt x="818056" y="417641"/>
                  </a:cubicBezTo>
                  <a:cubicBezTo>
                    <a:pt x="818486" y="418735"/>
                    <a:pt x="819034" y="419770"/>
                    <a:pt x="819686" y="420745"/>
                  </a:cubicBezTo>
                  <a:cubicBezTo>
                    <a:pt x="799346" y="428136"/>
                    <a:pt x="782179" y="442282"/>
                    <a:pt x="771060" y="460803"/>
                  </a:cubicBezTo>
                  <a:lnTo>
                    <a:pt x="728067" y="532050"/>
                  </a:lnTo>
                  <a:cubicBezTo>
                    <a:pt x="723100" y="540742"/>
                    <a:pt x="716073" y="548103"/>
                    <a:pt x="707608" y="553483"/>
                  </a:cubicBezTo>
                  <a:lnTo>
                    <a:pt x="699602" y="558805"/>
                  </a:lnTo>
                  <a:cubicBezTo>
                    <a:pt x="661709" y="583076"/>
                    <a:pt x="635053" y="621360"/>
                    <a:pt x="625476" y="665231"/>
                  </a:cubicBezTo>
                  <a:cubicBezTo>
                    <a:pt x="612430" y="663014"/>
                    <a:pt x="599324" y="668853"/>
                    <a:pt x="592268" y="680013"/>
                  </a:cubicBezTo>
                  <a:lnTo>
                    <a:pt x="545272" y="758355"/>
                  </a:lnTo>
                  <a:cubicBezTo>
                    <a:pt x="536258" y="773698"/>
                    <a:pt x="541210" y="793402"/>
                    <a:pt x="556391" y="802699"/>
                  </a:cubicBezTo>
                  <a:lnTo>
                    <a:pt x="728808" y="906170"/>
                  </a:lnTo>
                  <a:cubicBezTo>
                    <a:pt x="733878" y="909156"/>
                    <a:pt x="739660" y="910737"/>
                    <a:pt x="745560" y="910752"/>
                  </a:cubicBezTo>
                  <a:cubicBezTo>
                    <a:pt x="755137" y="910811"/>
                    <a:pt x="764285" y="906835"/>
                    <a:pt x="770763" y="899814"/>
                  </a:cubicBezTo>
                  <a:cubicBezTo>
                    <a:pt x="772068" y="898365"/>
                    <a:pt x="773209" y="896769"/>
                    <a:pt x="774173" y="895083"/>
                  </a:cubicBezTo>
                  <a:lnTo>
                    <a:pt x="821169" y="816889"/>
                  </a:lnTo>
                  <a:cubicBezTo>
                    <a:pt x="829960" y="802359"/>
                    <a:pt x="826017" y="783528"/>
                    <a:pt x="812126" y="773728"/>
                  </a:cubicBezTo>
                  <a:lnTo>
                    <a:pt x="812126" y="758946"/>
                  </a:lnTo>
                  <a:cubicBezTo>
                    <a:pt x="812318" y="753846"/>
                    <a:pt x="814305" y="748968"/>
                    <a:pt x="817759" y="745199"/>
                  </a:cubicBezTo>
                  <a:lnTo>
                    <a:pt x="921536" y="641729"/>
                  </a:lnTo>
                  <a:cubicBezTo>
                    <a:pt x="921995" y="641374"/>
                    <a:pt x="922351" y="640916"/>
                    <a:pt x="922573" y="640398"/>
                  </a:cubicBezTo>
                  <a:lnTo>
                    <a:pt x="924946" y="637738"/>
                  </a:lnTo>
                  <a:cubicBezTo>
                    <a:pt x="947776" y="611427"/>
                    <a:pt x="976241" y="578612"/>
                    <a:pt x="979651" y="539441"/>
                  </a:cubicBezTo>
                  <a:lnTo>
                    <a:pt x="979651" y="535154"/>
                  </a:lnTo>
                  <a:lnTo>
                    <a:pt x="959488" y="272487"/>
                  </a:lnTo>
                  <a:cubicBezTo>
                    <a:pt x="957116" y="242924"/>
                    <a:pt x="912492" y="241742"/>
                    <a:pt x="912196" y="241742"/>
                  </a:cubicBezTo>
                  <a:moveTo>
                    <a:pt x="393906" y="770919"/>
                  </a:moveTo>
                  <a:lnTo>
                    <a:pt x="239576" y="863156"/>
                  </a:lnTo>
                  <a:lnTo>
                    <a:pt x="204736" y="805360"/>
                  </a:lnTo>
                  <a:lnTo>
                    <a:pt x="359067" y="711793"/>
                  </a:lnTo>
                  <a:close/>
                  <a:moveTo>
                    <a:pt x="216745" y="553483"/>
                  </a:moveTo>
                  <a:cubicBezTo>
                    <a:pt x="225477" y="567526"/>
                    <a:pt x="237041" y="579602"/>
                    <a:pt x="250695" y="588959"/>
                  </a:cubicBezTo>
                  <a:lnTo>
                    <a:pt x="258700" y="594280"/>
                  </a:lnTo>
                  <a:cubicBezTo>
                    <a:pt x="291271" y="615329"/>
                    <a:pt x="312397" y="650066"/>
                    <a:pt x="316074" y="688586"/>
                  </a:cubicBezTo>
                  <a:lnTo>
                    <a:pt x="212297" y="750816"/>
                  </a:lnTo>
                  <a:cubicBezTo>
                    <a:pt x="210577" y="736951"/>
                    <a:pt x="204203" y="724091"/>
                    <a:pt x="194210" y="714306"/>
                  </a:cubicBezTo>
                  <a:lnTo>
                    <a:pt x="75609" y="610835"/>
                  </a:lnTo>
                  <a:cubicBezTo>
                    <a:pt x="57566" y="590112"/>
                    <a:pt x="46522" y="564259"/>
                    <a:pt x="44031" y="536928"/>
                  </a:cubicBezTo>
                  <a:lnTo>
                    <a:pt x="63155" y="285643"/>
                  </a:lnTo>
                  <a:cubicBezTo>
                    <a:pt x="83021" y="289634"/>
                    <a:pt x="102739" y="305006"/>
                    <a:pt x="103777" y="318753"/>
                  </a:cubicBezTo>
                  <a:lnTo>
                    <a:pt x="105852" y="420745"/>
                  </a:lnTo>
                  <a:cubicBezTo>
                    <a:pt x="100619" y="422815"/>
                    <a:pt x="95638" y="425490"/>
                    <a:pt x="91027" y="428728"/>
                  </a:cubicBezTo>
                  <a:cubicBezTo>
                    <a:pt x="76335" y="439385"/>
                    <a:pt x="72273" y="459488"/>
                    <a:pt x="81687" y="474993"/>
                  </a:cubicBezTo>
                  <a:lnTo>
                    <a:pt x="146029" y="583933"/>
                  </a:lnTo>
                  <a:cubicBezTo>
                    <a:pt x="149957" y="590585"/>
                    <a:pt x="157103" y="594694"/>
                    <a:pt x="164856" y="594724"/>
                  </a:cubicBezTo>
                  <a:cubicBezTo>
                    <a:pt x="168756" y="594694"/>
                    <a:pt x="172580" y="593674"/>
                    <a:pt x="175975" y="591767"/>
                  </a:cubicBezTo>
                  <a:cubicBezTo>
                    <a:pt x="186294" y="585737"/>
                    <a:pt x="189748" y="572522"/>
                    <a:pt x="183699" y="562234"/>
                  </a:cubicBezTo>
                  <a:cubicBezTo>
                    <a:pt x="183699" y="562219"/>
                    <a:pt x="183684" y="562219"/>
                    <a:pt x="183684" y="562204"/>
                  </a:cubicBezTo>
                  <a:lnTo>
                    <a:pt x="123198" y="460212"/>
                  </a:lnTo>
                  <a:cubicBezTo>
                    <a:pt x="128713" y="458291"/>
                    <a:pt x="134643" y="457832"/>
                    <a:pt x="140395" y="458882"/>
                  </a:cubicBezTo>
                  <a:lnTo>
                    <a:pt x="142026" y="458882"/>
                  </a:lnTo>
                  <a:lnTo>
                    <a:pt x="142026" y="458882"/>
                  </a:lnTo>
                  <a:cubicBezTo>
                    <a:pt x="155324" y="462267"/>
                    <a:pt x="166769" y="470692"/>
                    <a:pt x="173900" y="482384"/>
                  </a:cubicBezTo>
                  <a:close/>
                  <a:moveTo>
                    <a:pt x="744523" y="863156"/>
                  </a:moveTo>
                  <a:lnTo>
                    <a:pt x="590192" y="770919"/>
                  </a:lnTo>
                  <a:lnTo>
                    <a:pt x="624735" y="712976"/>
                  </a:lnTo>
                  <a:lnTo>
                    <a:pt x="779362" y="805360"/>
                  </a:lnTo>
                  <a:close/>
                  <a:moveTo>
                    <a:pt x="894999" y="608323"/>
                  </a:moveTo>
                  <a:lnTo>
                    <a:pt x="893368" y="609949"/>
                  </a:lnTo>
                  <a:lnTo>
                    <a:pt x="789591" y="713419"/>
                  </a:lnTo>
                  <a:cubicBezTo>
                    <a:pt x="779673" y="723337"/>
                    <a:pt x="773402" y="736315"/>
                    <a:pt x="771801" y="750225"/>
                  </a:cubicBezTo>
                  <a:lnTo>
                    <a:pt x="668024" y="687995"/>
                  </a:lnTo>
                  <a:cubicBezTo>
                    <a:pt x="671701" y="649474"/>
                    <a:pt x="692827" y="614738"/>
                    <a:pt x="725398" y="593689"/>
                  </a:cubicBezTo>
                  <a:lnTo>
                    <a:pt x="733404" y="588220"/>
                  </a:lnTo>
                  <a:cubicBezTo>
                    <a:pt x="747295" y="579203"/>
                    <a:pt x="758918" y="567112"/>
                    <a:pt x="767353" y="552892"/>
                  </a:cubicBezTo>
                  <a:lnTo>
                    <a:pt x="810198" y="481645"/>
                  </a:lnTo>
                  <a:cubicBezTo>
                    <a:pt x="818397" y="468091"/>
                    <a:pt x="832392" y="459044"/>
                    <a:pt x="848151" y="457108"/>
                  </a:cubicBezTo>
                  <a:cubicBezTo>
                    <a:pt x="852598" y="456812"/>
                    <a:pt x="857061" y="457522"/>
                    <a:pt x="861197" y="459177"/>
                  </a:cubicBezTo>
                  <a:lnTo>
                    <a:pt x="800858" y="561170"/>
                  </a:lnTo>
                  <a:cubicBezTo>
                    <a:pt x="798902" y="564377"/>
                    <a:pt x="797879" y="568058"/>
                    <a:pt x="797893" y="571812"/>
                  </a:cubicBezTo>
                  <a:cubicBezTo>
                    <a:pt x="797730" y="583726"/>
                    <a:pt x="807278" y="593526"/>
                    <a:pt x="819242" y="593689"/>
                  </a:cubicBezTo>
                  <a:cubicBezTo>
                    <a:pt x="819242" y="593689"/>
                    <a:pt x="819242" y="593689"/>
                    <a:pt x="819242" y="593689"/>
                  </a:cubicBezTo>
                  <a:cubicBezTo>
                    <a:pt x="826980" y="593630"/>
                    <a:pt x="834126" y="589535"/>
                    <a:pt x="838070" y="582898"/>
                  </a:cubicBezTo>
                  <a:lnTo>
                    <a:pt x="902559" y="473811"/>
                  </a:lnTo>
                  <a:cubicBezTo>
                    <a:pt x="911914" y="458320"/>
                    <a:pt x="907793" y="438261"/>
                    <a:pt x="893071" y="427693"/>
                  </a:cubicBezTo>
                  <a:cubicBezTo>
                    <a:pt x="888461" y="424382"/>
                    <a:pt x="883494" y="421603"/>
                    <a:pt x="878246" y="419415"/>
                  </a:cubicBezTo>
                  <a:lnTo>
                    <a:pt x="880322" y="317718"/>
                  </a:lnTo>
                  <a:cubicBezTo>
                    <a:pt x="881270" y="298636"/>
                    <a:pt x="897030" y="283632"/>
                    <a:pt x="916199" y="283573"/>
                  </a:cubicBezTo>
                  <a:lnTo>
                    <a:pt x="920943" y="284608"/>
                  </a:lnTo>
                  <a:lnTo>
                    <a:pt x="940067" y="535893"/>
                  </a:lnTo>
                  <a:cubicBezTo>
                    <a:pt x="937992" y="560283"/>
                    <a:pt x="914864" y="587037"/>
                    <a:pt x="895591" y="608470"/>
                  </a:cubicBezTo>
                </a:path>
              </a:pathLst>
            </a:custGeom>
            <a:solidFill>
              <a:srgbClr val="FFFFFF"/>
            </a:solidFill>
            <a:ln w="14822" cap="flat">
              <a:noFill/>
              <a:prstDash val="solid"/>
              <a:miter/>
            </a:ln>
          </p:spPr>
          <p:txBody>
            <a:bodyPr rtlCol="0" anchor="ctr"/>
            <a:lstStyle/>
            <a:p>
              <a:endParaRPr lang="en-US" sz="1265"/>
            </a:p>
          </p:txBody>
        </p:sp>
        <p:sp>
          <p:nvSpPr>
            <p:cNvPr id="33" name="Freeform 32">
              <a:extLst>
                <a:ext uri="{FF2B5EF4-FFF2-40B4-BE49-F238E27FC236}">
                  <a16:creationId xmlns:a16="http://schemas.microsoft.com/office/drawing/2014/main" id="{C7BE8B6E-FEAF-3B4B-80A6-C2A056E0C4FC}"/>
                </a:ext>
              </a:extLst>
            </p:cNvPr>
            <p:cNvSpPr/>
            <p:nvPr/>
          </p:nvSpPr>
          <p:spPr>
            <a:xfrm>
              <a:off x="4957329" y="2395999"/>
              <a:ext cx="44778" cy="44599"/>
            </a:xfrm>
            <a:custGeom>
              <a:avLst/>
              <a:gdLst>
                <a:gd name="connsiteX0" fmla="*/ 32066 w 44778"/>
                <a:gd name="connsiteY0" fmla="*/ 42451 h 44599"/>
                <a:gd name="connsiteX1" fmla="*/ 42577 w 44778"/>
                <a:gd name="connsiteY1" fmla="*/ 12681 h 44599"/>
                <a:gd name="connsiteX2" fmla="*/ 12719 w 44778"/>
                <a:gd name="connsiteY2" fmla="*/ 2201 h 44599"/>
                <a:gd name="connsiteX3" fmla="*/ 2208 w 44778"/>
                <a:gd name="connsiteY3" fmla="*/ 31971 h 44599"/>
                <a:gd name="connsiteX4" fmla="*/ 2415 w 44778"/>
                <a:gd name="connsiteY4" fmla="*/ 32400 h 44599"/>
                <a:gd name="connsiteX5" fmla="*/ 32066 w 44778"/>
                <a:gd name="connsiteY5" fmla="*/ 42451 h 4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78" h="44599">
                  <a:moveTo>
                    <a:pt x="32066" y="42451"/>
                  </a:moveTo>
                  <a:cubicBezTo>
                    <a:pt x="43214" y="37130"/>
                    <a:pt x="47914" y="23797"/>
                    <a:pt x="42577" y="12681"/>
                  </a:cubicBezTo>
                  <a:cubicBezTo>
                    <a:pt x="37240" y="1566"/>
                    <a:pt x="23867" y="-3135"/>
                    <a:pt x="12719" y="2201"/>
                  </a:cubicBezTo>
                  <a:cubicBezTo>
                    <a:pt x="1570" y="7523"/>
                    <a:pt x="-3144" y="20856"/>
                    <a:pt x="2208" y="31971"/>
                  </a:cubicBezTo>
                  <a:cubicBezTo>
                    <a:pt x="2267" y="32119"/>
                    <a:pt x="2341" y="32252"/>
                    <a:pt x="2415" y="32400"/>
                  </a:cubicBezTo>
                  <a:cubicBezTo>
                    <a:pt x="7975" y="43176"/>
                    <a:pt x="21080" y="47610"/>
                    <a:pt x="32066" y="42451"/>
                  </a:cubicBezTo>
                </a:path>
              </a:pathLst>
            </a:custGeom>
            <a:solidFill>
              <a:srgbClr val="FFFFFF"/>
            </a:solidFill>
            <a:ln w="14822" cap="flat">
              <a:noFill/>
              <a:prstDash val="solid"/>
              <a:miter/>
            </a:ln>
          </p:spPr>
          <p:txBody>
            <a:bodyPr rtlCol="0" anchor="ctr"/>
            <a:lstStyle/>
            <a:p>
              <a:endParaRPr lang="en-US" sz="1265"/>
            </a:p>
          </p:txBody>
        </p:sp>
        <p:sp>
          <p:nvSpPr>
            <p:cNvPr id="34" name="Freeform 33">
              <a:extLst>
                <a:ext uri="{FF2B5EF4-FFF2-40B4-BE49-F238E27FC236}">
                  <a16:creationId xmlns:a16="http://schemas.microsoft.com/office/drawing/2014/main" id="{466AF8C7-5BA3-5649-8D9C-6C83DD5C9651}"/>
                </a:ext>
              </a:extLst>
            </p:cNvPr>
            <p:cNvSpPr/>
            <p:nvPr/>
          </p:nvSpPr>
          <p:spPr>
            <a:xfrm>
              <a:off x="5038334" y="2300493"/>
              <a:ext cx="44642" cy="44352"/>
            </a:xfrm>
            <a:custGeom>
              <a:avLst/>
              <a:gdLst>
                <a:gd name="connsiteX0" fmla="*/ 42236 w 44642"/>
                <a:gd name="connsiteY0" fmla="*/ 12462 h 44352"/>
                <a:gd name="connsiteX1" fmla="*/ 12496 w 44642"/>
                <a:gd name="connsiteY1" fmla="*/ 2248 h 44352"/>
                <a:gd name="connsiteX2" fmla="*/ 2252 w 44642"/>
                <a:gd name="connsiteY2" fmla="*/ 31885 h 44352"/>
                <a:gd name="connsiteX3" fmla="*/ 31991 w 44642"/>
                <a:gd name="connsiteY3" fmla="*/ 42114 h 44352"/>
                <a:gd name="connsiteX4" fmla="*/ 32155 w 44642"/>
                <a:gd name="connsiteY4" fmla="*/ 42025 h 44352"/>
                <a:gd name="connsiteX5" fmla="*/ 42547 w 44642"/>
                <a:gd name="connsiteY5" fmla="*/ 13098 h 44352"/>
                <a:gd name="connsiteX6" fmla="*/ 42236 w 44642"/>
                <a:gd name="connsiteY6" fmla="*/ 12462 h 44352"/>
                <a:gd name="connsiteX7" fmla="*/ 42236 w 44642"/>
                <a:gd name="connsiteY7" fmla="*/ 12462 h 4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42" h="44352">
                  <a:moveTo>
                    <a:pt x="42236" y="12462"/>
                  </a:moveTo>
                  <a:cubicBezTo>
                    <a:pt x="36854" y="1450"/>
                    <a:pt x="23541" y="-3118"/>
                    <a:pt x="12496" y="2248"/>
                  </a:cubicBezTo>
                  <a:cubicBezTo>
                    <a:pt x="1466" y="7614"/>
                    <a:pt x="-3130" y="20887"/>
                    <a:pt x="2252" y="31885"/>
                  </a:cubicBezTo>
                  <a:cubicBezTo>
                    <a:pt x="7634" y="42897"/>
                    <a:pt x="20947" y="47465"/>
                    <a:pt x="31991" y="42114"/>
                  </a:cubicBezTo>
                  <a:cubicBezTo>
                    <a:pt x="32051" y="42084"/>
                    <a:pt x="32095" y="42054"/>
                    <a:pt x="32155" y="42025"/>
                  </a:cubicBezTo>
                  <a:cubicBezTo>
                    <a:pt x="43036" y="36896"/>
                    <a:pt x="47691" y="23947"/>
                    <a:pt x="42547" y="13098"/>
                  </a:cubicBezTo>
                  <a:cubicBezTo>
                    <a:pt x="42443" y="12876"/>
                    <a:pt x="42339" y="12669"/>
                    <a:pt x="42236" y="12462"/>
                  </a:cubicBezTo>
                  <a:lnTo>
                    <a:pt x="42236" y="12462"/>
                  </a:lnTo>
                </a:path>
              </a:pathLst>
            </a:custGeom>
            <a:solidFill>
              <a:srgbClr val="FFFFFF"/>
            </a:solidFill>
            <a:ln w="14822" cap="flat">
              <a:noFill/>
              <a:prstDash val="solid"/>
              <a:miter/>
            </a:ln>
          </p:spPr>
          <p:txBody>
            <a:bodyPr rtlCol="0" anchor="ctr"/>
            <a:lstStyle/>
            <a:p>
              <a:endParaRPr lang="en-US" sz="1265"/>
            </a:p>
          </p:txBody>
        </p:sp>
        <p:sp>
          <p:nvSpPr>
            <p:cNvPr id="35" name="Freeform 34">
              <a:extLst>
                <a:ext uri="{FF2B5EF4-FFF2-40B4-BE49-F238E27FC236}">
                  <a16:creationId xmlns:a16="http://schemas.microsoft.com/office/drawing/2014/main" id="{55B8E4E0-BABB-1D49-A811-ACF6DF7477AF}"/>
                </a:ext>
              </a:extLst>
            </p:cNvPr>
            <p:cNvSpPr/>
            <p:nvPr/>
          </p:nvSpPr>
          <p:spPr>
            <a:xfrm>
              <a:off x="4987372" y="2570872"/>
              <a:ext cx="44486" cy="44352"/>
            </a:xfrm>
            <a:custGeom>
              <a:avLst/>
              <a:gdLst>
                <a:gd name="connsiteX0" fmla="*/ 28411 w 44486"/>
                <a:gd name="connsiteY0" fmla="*/ 43477 h 44352"/>
                <a:gd name="connsiteX1" fmla="*/ 43607 w 44486"/>
                <a:gd name="connsiteY1" fmla="*/ 16028 h 44352"/>
                <a:gd name="connsiteX2" fmla="*/ 16062 w 44486"/>
                <a:gd name="connsiteY2" fmla="*/ 877 h 44352"/>
                <a:gd name="connsiteX3" fmla="*/ 881 w 44486"/>
                <a:gd name="connsiteY3" fmla="*/ 28326 h 44352"/>
                <a:gd name="connsiteX4" fmla="*/ 985 w 44486"/>
                <a:gd name="connsiteY4" fmla="*/ 28696 h 44352"/>
                <a:gd name="connsiteX5" fmla="*/ 28411 w 44486"/>
                <a:gd name="connsiteY5" fmla="*/ 43477 h 4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86" h="44352">
                  <a:moveTo>
                    <a:pt x="28411" y="43477"/>
                  </a:moveTo>
                  <a:cubicBezTo>
                    <a:pt x="40212" y="40078"/>
                    <a:pt x="47017" y="27779"/>
                    <a:pt x="43607" y="16028"/>
                  </a:cubicBezTo>
                  <a:cubicBezTo>
                    <a:pt x="40197" y="4262"/>
                    <a:pt x="27863" y="-2523"/>
                    <a:pt x="16062" y="877"/>
                  </a:cubicBezTo>
                  <a:cubicBezTo>
                    <a:pt x="4261" y="4277"/>
                    <a:pt x="-2529" y="16560"/>
                    <a:pt x="881" y="28326"/>
                  </a:cubicBezTo>
                  <a:cubicBezTo>
                    <a:pt x="911" y="28459"/>
                    <a:pt x="940" y="28578"/>
                    <a:pt x="985" y="28696"/>
                  </a:cubicBezTo>
                  <a:cubicBezTo>
                    <a:pt x="4557" y="40255"/>
                    <a:pt x="16759" y="46833"/>
                    <a:pt x="28411" y="43477"/>
                  </a:cubicBezTo>
                </a:path>
              </a:pathLst>
            </a:custGeom>
            <a:solidFill>
              <a:srgbClr val="FFFFFF"/>
            </a:solidFill>
            <a:ln w="14822" cap="flat">
              <a:noFill/>
              <a:prstDash val="solid"/>
              <a:miter/>
            </a:ln>
          </p:spPr>
          <p:txBody>
            <a:bodyPr rtlCol="0" anchor="ctr"/>
            <a:lstStyle/>
            <a:p>
              <a:endParaRPr lang="en-US" sz="1265"/>
            </a:p>
          </p:txBody>
        </p:sp>
        <p:sp>
          <p:nvSpPr>
            <p:cNvPr id="36" name="Freeform 35">
              <a:extLst>
                <a:ext uri="{FF2B5EF4-FFF2-40B4-BE49-F238E27FC236}">
                  <a16:creationId xmlns:a16="http://schemas.microsoft.com/office/drawing/2014/main" id="{91B9803F-FF14-204A-A998-FFEE84090486}"/>
                </a:ext>
              </a:extLst>
            </p:cNvPr>
            <p:cNvSpPr/>
            <p:nvPr/>
          </p:nvSpPr>
          <p:spPr>
            <a:xfrm>
              <a:off x="5222946" y="2402784"/>
              <a:ext cx="44718" cy="44643"/>
            </a:xfrm>
            <a:custGeom>
              <a:avLst/>
              <a:gdLst>
                <a:gd name="connsiteX0" fmla="*/ 34785 w 44718"/>
                <a:gd name="connsiteY0" fmla="*/ 3737 h 44643"/>
                <a:gd name="connsiteX1" fmla="*/ 3741 w 44718"/>
                <a:gd name="connsiteY1" fmla="*/ 9960 h 44643"/>
                <a:gd name="connsiteX2" fmla="*/ 9997 w 44718"/>
                <a:gd name="connsiteY2" fmla="*/ 40913 h 44643"/>
                <a:gd name="connsiteX3" fmla="*/ 41027 w 44718"/>
                <a:gd name="connsiteY3" fmla="*/ 34690 h 44643"/>
                <a:gd name="connsiteX4" fmla="*/ 41160 w 44718"/>
                <a:gd name="connsiteY4" fmla="*/ 34483 h 44643"/>
                <a:gd name="connsiteX5" fmla="*/ 34785 w 44718"/>
                <a:gd name="connsiteY5" fmla="*/ 3737 h 4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18" h="44643">
                  <a:moveTo>
                    <a:pt x="34785" y="3737"/>
                  </a:moveTo>
                  <a:cubicBezTo>
                    <a:pt x="24496" y="-3091"/>
                    <a:pt x="10591" y="-298"/>
                    <a:pt x="3741" y="9960"/>
                  </a:cubicBezTo>
                  <a:cubicBezTo>
                    <a:pt x="-3093" y="20234"/>
                    <a:pt x="-306" y="34084"/>
                    <a:pt x="9997" y="40913"/>
                  </a:cubicBezTo>
                  <a:cubicBezTo>
                    <a:pt x="20286" y="47727"/>
                    <a:pt x="34177" y="44948"/>
                    <a:pt x="41027" y="34690"/>
                  </a:cubicBezTo>
                  <a:cubicBezTo>
                    <a:pt x="41071" y="34616"/>
                    <a:pt x="41116" y="34557"/>
                    <a:pt x="41160" y="34483"/>
                  </a:cubicBezTo>
                  <a:cubicBezTo>
                    <a:pt x="47757" y="24210"/>
                    <a:pt x="44926" y="10567"/>
                    <a:pt x="34785" y="3737"/>
                  </a:cubicBezTo>
                </a:path>
              </a:pathLst>
            </a:custGeom>
            <a:solidFill>
              <a:srgbClr val="FFFFFF"/>
            </a:solidFill>
            <a:ln w="14822" cap="flat">
              <a:noFill/>
              <a:prstDash val="solid"/>
              <a:miter/>
            </a:ln>
          </p:spPr>
          <p:txBody>
            <a:bodyPr rtlCol="0" anchor="ctr"/>
            <a:lstStyle/>
            <a:p>
              <a:endParaRPr lang="en-US" sz="1265"/>
            </a:p>
          </p:txBody>
        </p:sp>
        <p:sp>
          <p:nvSpPr>
            <p:cNvPr id="37" name="Freeform 36">
              <a:extLst>
                <a:ext uri="{FF2B5EF4-FFF2-40B4-BE49-F238E27FC236}">
                  <a16:creationId xmlns:a16="http://schemas.microsoft.com/office/drawing/2014/main" id="{17E1981B-A008-DF4A-9F52-4D2790699ADD}"/>
                </a:ext>
              </a:extLst>
            </p:cNvPr>
            <p:cNvSpPr/>
            <p:nvPr/>
          </p:nvSpPr>
          <p:spPr>
            <a:xfrm>
              <a:off x="5112369" y="2560153"/>
              <a:ext cx="44470" cy="44230"/>
            </a:xfrm>
            <a:custGeom>
              <a:avLst/>
              <a:gdLst>
                <a:gd name="connsiteX0" fmla="*/ 38027 w 44470"/>
                <a:gd name="connsiteY0" fmla="*/ 37789 h 44230"/>
                <a:gd name="connsiteX1" fmla="*/ 37893 w 44470"/>
                <a:gd name="connsiteY1" fmla="*/ 6438 h 44230"/>
                <a:gd name="connsiteX2" fmla="*/ 6449 w 44470"/>
                <a:gd name="connsiteY2" fmla="*/ 6556 h 44230"/>
                <a:gd name="connsiteX3" fmla="*/ 6449 w 44470"/>
                <a:gd name="connsiteY3" fmla="*/ 37789 h 44230"/>
                <a:gd name="connsiteX4" fmla="*/ 38027 w 44470"/>
                <a:gd name="connsiteY4" fmla="*/ 37789 h 4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0" h="44230">
                  <a:moveTo>
                    <a:pt x="38027" y="37789"/>
                  </a:moveTo>
                  <a:cubicBezTo>
                    <a:pt x="46670" y="29097"/>
                    <a:pt x="46611" y="15055"/>
                    <a:pt x="37893" y="6438"/>
                  </a:cubicBezTo>
                  <a:cubicBezTo>
                    <a:pt x="29176" y="-2195"/>
                    <a:pt x="15092" y="-2136"/>
                    <a:pt x="6449" y="6556"/>
                  </a:cubicBezTo>
                  <a:cubicBezTo>
                    <a:pt x="-2150" y="15203"/>
                    <a:pt x="-2150" y="29142"/>
                    <a:pt x="6449" y="37789"/>
                  </a:cubicBezTo>
                  <a:cubicBezTo>
                    <a:pt x="15211" y="46377"/>
                    <a:pt x="29265" y="46377"/>
                    <a:pt x="38027" y="37789"/>
                  </a:cubicBezTo>
                </a:path>
              </a:pathLst>
            </a:custGeom>
            <a:solidFill>
              <a:srgbClr val="FFFFFF"/>
            </a:solidFill>
            <a:ln w="14822" cap="flat">
              <a:noFill/>
              <a:prstDash val="solid"/>
              <a:miter/>
            </a:ln>
          </p:spPr>
          <p:txBody>
            <a:bodyPr rtlCol="0" anchor="ctr"/>
            <a:lstStyle/>
            <a:p>
              <a:endParaRPr lang="en-US" sz="1265"/>
            </a:p>
          </p:txBody>
        </p:sp>
        <p:sp>
          <p:nvSpPr>
            <p:cNvPr id="38" name="Freeform 37">
              <a:extLst>
                <a:ext uri="{FF2B5EF4-FFF2-40B4-BE49-F238E27FC236}">
                  <a16:creationId xmlns:a16="http://schemas.microsoft.com/office/drawing/2014/main" id="{C1D506ED-7EB8-C54E-B5BE-14DA18FF342B}"/>
                </a:ext>
              </a:extLst>
            </p:cNvPr>
            <p:cNvSpPr/>
            <p:nvPr/>
          </p:nvSpPr>
          <p:spPr>
            <a:xfrm>
              <a:off x="5089001" y="2423776"/>
              <a:ext cx="44756" cy="44881"/>
            </a:xfrm>
            <a:custGeom>
              <a:avLst/>
              <a:gdLst>
                <a:gd name="connsiteX0" fmla="*/ 38564 w 44756"/>
                <a:gd name="connsiteY0" fmla="*/ 37585 h 44881"/>
                <a:gd name="connsiteX1" fmla="*/ 37897 w 44756"/>
                <a:gd name="connsiteY1" fmla="*/ 6174 h 44881"/>
                <a:gd name="connsiteX2" fmla="*/ 6393 w 44756"/>
                <a:gd name="connsiteY2" fmla="*/ 6840 h 44881"/>
                <a:gd name="connsiteX3" fmla="*/ 6393 w 44756"/>
                <a:gd name="connsiteY3" fmla="*/ 38324 h 44881"/>
                <a:gd name="connsiteX4" fmla="*/ 37838 w 44756"/>
                <a:gd name="connsiteY4" fmla="*/ 38457 h 44881"/>
                <a:gd name="connsiteX5" fmla="*/ 37971 w 44756"/>
                <a:gd name="connsiteY5" fmla="*/ 38324 h 4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6" h="44881">
                  <a:moveTo>
                    <a:pt x="38564" y="37585"/>
                  </a:moveTo>
                  <a:cubicBezTo>
                    <a:pt x="47074" y="28731"/>
                    <a:pt x="46777" y="14659"/>
                    <a:pt x="37897" y="6174"/>
                  </a:cubicBezTo>
                  <a:cubicBezTo>
                    <a:pt x="29017" y="-2310"/>
                    <a:pt x="14903" y="-2015"/>
                    <a:pt x="6393" y="6840"/>
                  </a:cubicBezTo>
                  <a:cubicBezTo>
                    <a:pt x="-2131" y="15605"/>
                    <a:pt x="-2131" y="29559"/>
                    <a:pt x="6393" y="38324"/>
                  </a:cubicBezTo>
                  <a:cubicBezTo>
                    <a:pt x="15037" y="47016"/>
                    <a:pt x="29120" y="47075"/>
                    <a:pt x="37838" y="38457"/>
                  </a:cubicBezTo>
                  <a:cubicBezTo>
                    <a:pt x="37882" y="38413"/>
                    <a:pt x="37927" y="38368"/>
                    <a:pt x="37971" y="38324"/>
                  </a:cubicBezTo>
                </a:path>
              </a:pathLst>
            </a:custGeom>
            <a:solidFill>
              <a:srgbClr val="FFFFFF"/>
            </a:solidFill>
            <a:ln w="14822" cap="flat">
              <a:noFill/>
              <a:prstDash val="solid"/>
              <a:miter/>
            </a:ln>
          </p:spPr>
          <p:txBody>
            <a:bodyPr rtlCol="0" anchor="ctr"/>
            <a:lstStyle/>
            <a:p>
              <a:endParaRPr lang="en-US" sz="1265"/>
            </a:p>
          </p:txBody>
        </p:sp>
        <p:sp>
          <p:nvSpPr>
            <p:cNvPr id="39" name="Freeform 38">
              <a:extLst>
                <a:ext uri="{FF2B5EF4-FFF2-40B4-BE49-F238E27FC236}">
                  <a16:creationId xmlns:a16="http://schemas.microsoft.com/office/drawing/2014/main" id="{040B3DE1-A172-964D-A380-42CCE3FB750D}"/>
                </a:ext>
              </a:extLst>
            </p:cNvPr>
            <p:cNvSpPr/>
            <p:nvPr/>
          </p:nvSpPr>
          <p:spPr>
            <a:xfrm>
              <a:off x="5260366" y="2510657"/>
              <a:ext cx="44961" cy="44640"/>
            </a:xfrm>
            <a:custGeom>
              <a:avLst/>
              <a:gdLst>
                <a:gd name="connsiteX0" fmla="*/ 6704 w 44961"/>
                <a:gd name="connsiteY0" fmla="*/ 38063 h 44640"/>
                <a:gd name="connsiteX1" fmla="*/ 38356 w 44961"/>
                <a:gd name="connsiteY1" fmla="*/ 38136 h 44640"/>
                <a:gd name="connsiteX2" fmla="*/ 38445 w 44961"/>
                <a:gd name="connsiteY2" fmla="*/ 6578 h 44640"/>
                <a:gd name="connsiteX3" fmla="*/ 6779 w 44961"/>
                <a:gd name="connsiteY3" fmla="*/ 6504 h 44640"/>
                <a:gd name="connsiteX4" fmla="*/ 6704 w 44961"/>
                <a:gd name="connsiteY4" fmla="*/ 6578 h 44640"/>
                <a:gd name="connsiteX5" fmla="*/ 6156 w 44961"/>
                <a:gd name="connsiteY5" fmla="*/ 37516 h 44640"/>
                <a:gd name="connsiteX6" fmla="*/ 6704 w 44961"/>
                <a:gd name="connsiteY6" fmla="*/ 38063 h 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61" h="44640">
                  <a:moveTo>
                    <a:pt x="6704" y="38063"/>
                  </a:moveTo>
                  <a:cubicBezTo>
                    <a:pt x="15422" y="46798"/>
                    <a:pt x="29595" y="46843"/>
                    <a:pt x="38356" y="38136"/>
                  </a:cubicBezTo>
                  <a:cubicBezTo>
                    <a:pt x="47133" y="29445"/>
                    <a:pt x="47163" y="15314"/>
                    <a:pt x="38445" y="6578"/>
                  </a:cubicBezTo>
                  <a:cubicBezTo>
                    <a:pt x="29728" y="-2158"/>
                    <a:pt x="15555" y="-2202"/>
                    <a:pt x="6779" y="6504"/>
                  </a:cubicBezTo>
                  <a:cubicBezTo>
                    <a:pt x="6764" y="6519"/>
                    <a:pt x="6734" y="6548"/>
                    <a:pt x="6704" y="6578"/>
                  </a:cubicBezTo>
                  <a:cubicBezTo>
                    <a:pt x="-2013" y="14974"/>
                    <a:pt x="-2265" y="28824"/>
                    <a:pt x="6156" y="37516"/>
                  </a:cubicBezTo>
                  <a:cubicBezTo>
                    <a:pt x="6334" y="37693"/>
                    <a:pt x="6512" y="37885"/>
                    <a:pt x="6704" y="38063"/>
                  </a:cubicBezTo>
                </a:path>
              </a:pathLst>
            </a:custGeom>
            <a:solidFill>
              <a:srgbClr val="FFFFFF"/>
            </a:solidFill>
            <a:ln w="14822"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F61E60A9-2FFA-FC4A-9F44-471F00686D2B}"/>
                </a:ext>
              </a:extLst>
            </p:cNvPr>
            <p:cNvSpPr/>
            <p:nvPr/>
          </p:nvSpPr>
          <p:spPr>
            <a:xfrm>
              <a:off x="4857051" y="2603021"/>
              <a:ext cx="44598" cy="44355"/>
            </a:xfrm>
            <a:custGeom>
              <a:avLst/>
              <a:gdLst>
                <a:gd name="connsiteX0" fmla="*/ 15817 w 44598"/>
                <a:gd name="connsiteY0" fmla="*/ 982 h 44355"/>
                <a:gd name="connsiteX1" fmla="*/ 844 w 44598"/>
                <a:gd name="connsiteY1" fmla="*/ 27840 h 44355"/>
                <a:gd name="connsiteX2" fmla="*/ 992 w 44598"/>
                <a:gd name="connsiteY2" fmla="*/ 28328 h 44355"/>
                <a:gd name="connsiteX3" fmla="*/ 28523 w 44598"/>
                <a:gd name="connsiteY3" fmla="*/ 43479 h 44355"/>
                <a:gd name="connsiteX4" fmla="*/ 43719 w 44598"/>
                <a:gd name="connsiteY4" fmla="*/ 16014 h 44355"/>
                <a:gd name="connsiteX5" fmla="*/ 16188 w 44598"/>
                <a:gd name="connsiteY5" fmla="*/ 878 h 44355"/>
                <a:gd name="connsiteX6" fmla="*/ 15817 w 44598"/>
                <a:gd name="connsiteY6" fmla="*/ 982 h 4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8" h="44355">
                  <a:moveTo>
                    <a:pt x="15817" y="982"/>
                  </a:moveTo>
                  <a:cubicBezTo>
                    <a:pt x="4239" y="4278"/>
                    <a:pt x="-2462" y="16310"/>
                    <a:pt x="844" y="27840"/>
                  </a:cubicBezTo>
                  <a:cubicBezTo>
                    <a:pt x="888" y="28002"/>
                    <a:pt x="948" y="28165"/>
                    <a:pt x="992" y="28328"/>
                  </a:cubicBezTo>
                  <a:cubicBezTo>
                    <a:pt x="4402" y="40094"/>
                    <a:pt x="16737" y="46878"/>
                    <a:pt x="28523" y="43479"/>
                  </a:cubicBezTo>
                  <a:cubicBezTo>
                    <a:pt x="40323" y="40079"/>
                    <a:pt x="47128" y="27781"/>
                    <a:pt x="43719" y="16014"/>
                  </a:cubicBezTo>
                  <a:cubicBezTo>
                    <a:pt x="40309" y="4249"/>
                    <a:pt x="27989" y="-2521"/>
                    <a:pt x="16188" y="878"/>
                  </a:cubicBezTo>
                  <a:cubicBezTo>
                    <a:pt x="16055" y="908"/>
                    <a:pt x="15936" y="938"/>
                    <a:pt x="15817" y="982"/>
                  </a:cubicBezTo>
                </a:path>
              </a:pathLst>
            </a:custGeom>
            <a:solidFill>
              <a:srgbClr val="FFFFFF"/>
            </a:solidFill>
            <a:ln w="14822" cap="flat">
              <a:noFill/>
              <a:prstDash val="solid"/>
              <a:miter/>
            </a:ln>
          </p:spPr>
          <p:txBody>
            <a:bodyPr rtlCol="0" anchor="ctr"/>
            <a:lstStyle/>
            <a:p>
              <a:endParaRPr lang="en-US" sz="1265"/>
            </a:p>
          </p:txBody>
        </p:sp>
        <p:sp>
          <p:nvSpPr>
            <p:cNvPr id="41" name="Freeform 40">
              <a:extLst>
                <a:ext uri="{FF2B5EF4-FFF2-40B4-BE49-F238E27FC236}">
                  <a16:creationId xmlns:a16="http://schemas.microsoft.com/office/drawing/2014/main" id="{7B51621B-C69E-C04E-9360-7B24CED90B79}"/>
                </a:ext>
              </a:extLst>
            </p:cNvPr>
            <p:cNvSpPr/>
            <p:nvPr/>
          </p:nvSpPr>
          <p:spPr>
            <a:xfrm>
              <a:off x="5223160" y="2644143"/>
              <a:ext cx="44543" cy="44345"/>
            </a:xfrm>
            <a:custGeom>
              <a:avLst/>
              <a:gdLst>
                <a:gd name="connsiteX0" fmla="*/ 10109 w 44543"/>
                <a:gd name="connsiteY0" fmla="*/ 40714 h 44345"/>
                <a:gd name="connsiteX1" fmla="*/ 40901 w 44543"/>
                <a:gd name="connsiteY1" fmla="*/ 34329 h 44345"/>
                <a:gd name="connsiteX2" fmla="*/ 34497 w 44543"/>
                <a:gd name="connsiteY2" fmla="*/ 3627 h 44345"/>
                <a:gd name="connsiteX3" fmla="*/ 3735 w 44543"/>
                <a:gd name="connsiteY3" fmla="*/ 9969 h 44345"/>
                <a:gd name="connsiteX4" fmla="*/ 9813 w 44543"/>
                <a:gd name="connsiteY4" fmla="*/ 40522 h 44345"/>
                <a:gd name="connsiteX5" fmla="*/ 10109 w 44543"/>
                <a:gd name="connsiteY5" fmla="*/ 40714 h 4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43" h="44345">
                  <a:moveTo>
                    <a:pt x="10109" y="40714"/>
                  </a:moveTo>
                  <a:cubicBezTo>
                    <a:pt x="20383" y="47425"/>
                    <a:pt x="34171" y="44572"/>
                    <a:pt x="40901" y="34329"/>
                  </a:cubicBezTo>
                  <a:cubicBezTo>
                    <a:pt x="47632" y="24085"/>
                    <a:pt x="44771" y="10338"/>
                    <a:pt x="34497" y="3627"/>
                  </a:cubicBezTo>
                  <a:cubicBezTo>
                    <a:pt x="24238" y="-3069"/>
                    <a:pt x="10480" y="-231"/>
                    <a:pt x="3735" y="9969"/>
                  </a:cubicBezTo>
                  <a:cubicBezTo>
                    <a:pt x="-3055" y="20079"/>
                    <a:pt x="-327" y="33752"/>
                    <a:pt x="9813" y="40522"/>
                  </a:cubicBezTo>
                  <a:cubicBezTo>
                    <a:pt x="9917" y="40581"/>
                    <a:pt x="10006" y="40655"/>
                    <a:pt x="10109" y="40714"/>
                  </a:cubicBezTo>
                </a:path>
              </a:pathLst>
            </a:custGeom>
            <a:solidFill>
              <a:srgbClr val="FFFFFF"/>
            </a:solidFill>
            <a:ln w="14822" cap="flat">
              <a:noFill/>
              <a:prstDash val="solid"/>
              <a:miter/>
            </a:ln>
          </p:spPr>
          <p:txBody>
            <a:bodyPr rtlCol="0" anchor="ctr"/>
            <a:lstStyle/>
            <a:p>
              <a:endParaRPr lang="en-US" sz="1265"/>
            </a:p>
          </p:txBody>
        </p:sp>
        <p:sp>
          <p:nvSpPr>
            <p:cNvPr id="42" name="Freeform 41">
              <a:extLst>
                <a:ext uri="{FF2B5EF4-FFF2-40B4-BE49-F238E27FC236}">
                  <a16:creationId xmlns:a16="http://schemas.microsoft.com/office/drawing/2014/main" id="{7C13B890-FCD5-8549-A699-D03C661A3D7B}"/>
                </a:ext>
              </a:extLst>
            </p:cNvPr>
            <p:cNvSpPr/>
            <p:nvPr/>
          </p:nvSpPr>
          <p:spPr>
            <a:xfrm>
              <a:off x="5117444" y="2731601"/>
              <a:ext cx="44477" cy="44624"/>
            </a:xfrm>
            <a:custGeom>
              <a:avLst/>
              <a:gdLst>
                <a:gd name="connsiteX0" fmla="*/ 38438 w 44477"/>
                <a:gd name="connsiteY0" fmla="*/ 37659 h 44624"/>
                <a:gd name="connsiteX1" fmla="*/ 37696 w 44477"/>
                <a:gd name="connsiteY1" fmla="*/ 6174 h 44624"/>
                <a:gd name="connsiteX2" fmla="*/ 6193 w 44477"/>
                <a:gd name="connsiteY2" fmla="*/ 6840 h 44624"/>
                <a:gd name="connsiteX3" fmla="*/ 6860 w 44477"/>
                <a:gd name="connsiteY3" fmla="*/ 38250 h 44624"/>
                <a:gd name="connsiteX4" fmla="*/ 38438 w 44477"/>
                <a:gd name="connsiteY4" fmla="*/ 38250 h 4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7" h="44624">
                  <a:moveTo>
                    <a:pt x="38438" y="37659"/>
                  </a:moveTo>
                  <a:cubicBezTo>
                    <a:pt x="46769" y="28687"/>
                    <a:pt x="46443" y="14748"/>
                    <a:pt x="37696" y="6174"/>
                  </a:cubicBezTo>
                  <a:cubicBezTo>
                    <a:pt x="28816" y="-2310"/>
                    <a:pt x="14702" y="-2015"/>
                    <a:pt x="6193" y="6840"/>
                  </a:cubicBezTo>
                  <a:cubicBezTo>
                    <a:pt x="-2317" y="15694"/>
                    <a:pt x="-2021" y="29766"/>
                    <a:pt x="6860" y="38250"/>
                  </a:cubicBezTo>
                  <a:cubicBezTo>
                    <a:pt x="15651" y="46750"/>
                    <a:pt x="29646" y="46750"/>
                    <a:pt x="38438" y="38250"/>
                  </a:cubicBezTo>
                </a:path>
              </a:pathLst>
            </a:custGeom>
            <a:solidFill>
              <a:srgbClr val="FFFFFF"/>
            </a:solidFill>
            <a:ln w="14822" cap="flat">
              <a:noFill/>
              <a:prstDash val="solid"/>
              <a:miter/>
            </a:ln>
          </p:spPr>
          <p:txBody>
            <a:bodyPr rtlCol="0" anchor="ctr"/>
            <a:lstStyle/>
            <a:p>
              <a:endParaRPr lang="en-US" sz="1265"/>
            </a:p>
          </p:txBody>
        </p:sp>
        <p:sp>
          <p:nvSpPr>
            <p:cNvPr id="43" name="Freeform 42">
              <a:extLst>
                <a:ext uri="{FF2B5EF4-FFF2-40B4-BE49-F238E27FC236}">
                  <a16:creationId xmlns:a16="http://schemas.microsoft.com/office/drawing/2014/main" id="{F65DA014-6673-2C49-A15D-14A73DA25369}"/>
                </a:ext>
              </a:extLst>
            </p:cNvPr>
            <p:cNvSpPr/>
            <p:nvPr/>
          </p:nvSpPr>
          <p:spPr>
            <a:xfrm>
              <a:off x="4966894" y="2731936"/>
              <a:ext cx="44538" cy="44339"/>
            </a:xfrm>
            <a:custGeom>
              <a:avLst/>
              <a:gdLst>
                <a:gd name="connsiteX0" fmla="*/ 6637 w 44538"/>
                <a:gd name="connsiteY0" fmla="*/ 37914 h 44339"/>
                <a:gd name="connsiteX1" fmla="*/ 38082 w 44538"/>
                <a:gd name="connsiteY1" fmla="*/ 37781 h 44339"/>
                <a:gd name="connsiteX2" fmla="*/ 37963 w 44538"/>
                <a:gd name="connsiteY2" fmla="*/ 6430 h 44339"/>
                <a:gd name="connsiteX3" fmla="*/ 6637 w 44538"/>
                <a:gd name="connsiteY3" fmla="*/ 6430 h 44339"/>
                <a:gd name="connsiteX4" fmla="*/ 6296 w 44538"/>
                <a:gd name="connsiteY4" fmla="*/ 37575 h 44339"/>
                <a:gd name="connsiteX5" fmla="*/ 6637 w 44538"/>
                <a:gd name="connsiteY5" fmla="*/ 37914 h 4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8" h="44339">
                  <a:moveTo>
                    <a:pt x="6637" y="37914"/>
                  </a:moveTo>
                  <a:cubicBezTo>
                    <a:pt x="15355" y="46532"/>
                    <a:pt x="29439" y="46473"/>
                    <a:pt x="38082" y="37781"/>
                  </a:cubicBezTo>
                  <a:cubicBezTo>
                    <a:pt x="46740" y="29090"/>
                    <a:pt x="46680" y="15048"/>
                    <a:pt x="37963" y="6430"/>
                  </a:cubicBezTo>
                  <a:cubicBezTo>
                    <a:pt x="29290" y="-2143"/>
                    <a:pt x="15310" y="-2143"/>
                    <a:pt x="6637" y="6430"/>
                  </a:cubicBezTo>
                  <a:cubicBezTo>
                    <a:pt x="-2080" y="14944"/>
                    <a:pt x="-2228" y="28883"/>
                    <a:pt x="6296" y="37575"/>
                  </a:cubicBezTo>
                  <a:cubicBezTo>
                    <a:pt x="6415" y="37693"/>
                    <a:pt x="6519" y="37796"/>
                    <a:pt x="6637" y="37914"/>
                  </a:cubicBezTo>
                </a:path>
              </a:pathLst>
            </a:custGeom>
            <a:solidFill>
              <a:srgbClr val="FFFFFF"/>
            </a:solidFill>
            <a:ln w="14822"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EC265233-2F8D-5C41-8814-E3BD33AE3708}"/>
                </a:ext>
              </a:extLst>
            </p:cNvPr>
            <p:cNvSpPr/>
            <p:nvPr/>
          </p:nvSpPr>
          <p:spPr>
            <a:xfrm>
              <a:off x="4856108" y="2469860"/>
              <a:ext cx="44893" cy="44640"/>
            </a:xfrm>
            <a:custGeom>
              <a:avLst/>
              <a:gdLst>
                <a:gd name="connsiteX0" fmla="*/ 38257 w 44893"/>
                <a:gd name="connsiteY0" fmla="*/ 6578 h 44640"/>
                <a:gd name="connsiteX1" fmla="*/ 6605 w 44893"/>
                <a:gd name="connsiteY1" fmla="*/ 6504 h 44640"/>
                <a:gd name="connsiteX2" fmla="*/ 6516 w 44893"/>
                <a:gd name="connsiteY2" fmla="*/ 38062 h 44640"/>
                <a:gd name="connsiteX3" fmla="*/ 38182 w 44893"/>
                <a:gd name="connsiteY3" fmla="*/ 38136 h 44640"/>
                <a:gd name="connsiteX4" fmla="*/ 38257 w 44893"/>
                <a:gd name="connsiteY4" fmla="*/ 38062 h 44640"/>
                <a:gd name="connsiteX5" fmla="*/ 38597 w 44893"/>
                <a:gd name="connsiteY5" fmla="*/ 6918 h 44640"/>
                <a:gd name="connsiteX6" fmla="*/ 38257 w 44893"/>
                <a:gd name="connsiteY6" fmla="*/ 6578 h 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3" h="44640">
                  <a:moveTo>
                    <a:pt x="38257" y="6578"/>
                  </a:moveTo>
                  <a:cubicBezTo>
                    <a:pt x="29539" y="-2158"/>
                    <a:pt x="15366" y="-2202"/>
                    <a:pt x="6605" y="6504"/>
                  </a:cubicBezTo>
                  <a:cubicBezTo>
                    <a:pt x="-2172" y="15195"/>
                    <a:pt x="-2202" y="29326"/>
                    <a:pt x="6516" y="38062"/>
                  </a:cubicBezTo>
                  <a:cubicBezTo>
                    <a:pt x="15233" y="46798"/>
                    <a:pt x="29406" y="46843"/>
                    <a:pt x="38182" y="38136"/>
                  </a:cubicBezTo>
                  <a:cubicBezTo>
                    <a:pt x="38197" y="38121"/>
                    <a:pt x="38227" y="38092"/>
                    <a:pt x="38257" y="38062"/>
                  </a:cubicBezTo>
                  <a:cubicBezTo>
                    <a:pt x="46974" y="29548"/>
                    <a:pt x="47122" y="15609"/>
                    <a:pt x="38597" y="6918"/>
                  </a:cubicBezTo>
                  <a:cubicBezTo>
                    <a:pt x="38479" y="6800"/>
                    <a:pt x="38375" y="6696"/>
                    <a:pt x="38257" y="6578"/>
                  </a:cubicBezTo>
                </a:path>
              </a:pathLst>
            </a:custGeom>
            <a:solidFill>
              <a:srgbClr val="FFFFFF"/>
            </a:solidFill>
            <a:ln w="14822" cap="flat">
              <a:noFill/>
              <a:prstDash val="solid"/>
              <a:miter/>
            </a:ln>
          </p:spPr>
          <p:txBody>
            <a:bodyPr rtlCol="0" anchor="ctr"/>
            <a:lstStyle/>
            <a:p>
              <a:endParaRPr lang="en-US" sz="1265"/>
            </a:p>
          </p:txBody>
        </p:sp>
      </p:grpSp>
      <p:sp>
        <p:nvSpPr>
          <p:cNvPr id="49" name="TextBox 48">
            <a:extLst>
              <a:ext uri="{FF2B5EF4-FFF2-40B4-BE49-F238E27FC236}">
                <a16:creationId xmlns:a16="http://schemas.microsoft.com/office/drawing/2014/main" id="{68FD4AF4-C0C8-1548-9586-24545BCD00BC}"/>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EB153D3-6AB4-3E4C-B9C6-0F2FD30A1572}"/>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985826653"/>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4D14E7-AEBE-8740-BEB4-F754102D6837}"/>
              </a:ext>
            </a:extLst>
          </p:cNvPr>
          <p:cNvSpPr>
            <a:spLocks noGrp="1"/>
          </p:cNvSpPr>
          <p:nvPr>
            <p:ph type="pic" sz="quarter" idx="13"/>
          </p:nvPr>
        </p:nvSpPr>
        <p:spPr>
          <a:xfrm>
            <a:off x="5580" y="0"/>
            <a:ext cx="12180843" cy="6076525"/>
          </a:xfrm>
          <a:pattFill prst="pct5">
            <a:fgClr>
              <a:schemeClr val="bg1"/>
            </a:fgClr>
            <a:bgClr>
              <a:srgbClr val="FFFFFF"/>
            </a:bgClr>
          </a:pattFill>
        </p:spPr>
        <p:txBody>
          <a:bodyPr lIns="2340000" anchor="ctr"/>
          <a:lstStyle>
            <a:lvl1pPr algn="l">
              <a:defRPr/>
            </a:lvl1pPr>
          </a:lstStyle>
          <a:p>
            <a:endParaRPr lang="en-US"/>
          </a:p>
        </p:txBody>
      </p:sp>
      <p:sp>
        <p:nvSpPr>
          <p:cNvPr id="32" name="Freeform 31">
            <a:extLst>
              <a:ext uri="{FF2B5EF4-FFF2-40B4-BE49-F238E27FC236}">
                <a16:creationId xmlns:a16="http://schemas.microsoft.com/office/drawing/2014/main" id="{ED948DF3-447F-BD45-BA97-1CEB5F1E5D52}"/>
              </a:ext>
            </a:extLst>
          </p:cNvPr>
          <p:cNvSpPr/>
          <p:nvPr userDrawn="1"/>
        </p:nvSpPr>
        <p:spPr>
          <a:xfrm>
            <a:off x="0" y="-360"/>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rgbClr val="00A2A0"/>
          </a:solidFill>
          <a:ln w="951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525"/>
            <a:ext cx="1335229" cy="77610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grpSp>
        <p:nvGrpSpPr>
          <p:cNvPr id="3" name="Graphic 32">
            <a:extLst>
              <a:ext uri="{FF2B5EF4-FFF2-40B4-BE49-F238E27FC236}">
                <a16:creationId xmlns:a16="http://schemas.microsoft.com/office/drawing/2014/main" id="{1ED97FF8-AD1D-A342-973E-D33A49D7D18D}"/>
              </a:ext>
            </a:extLst>
          </p:cNvPr>
          <p:cNvGrpSpPr/>
          <p:nvPr/>
        </p:nvGrpSpPr>
        <p:grpSpPr>
          <a:xfrm>
            <a:off x="2102303" y="311499"/>
            <a:ext cx="2042103" cy="2349255"/>
            <a:chOff x="2991400" y="442949"/>
            <a:chExt cx="2905743" cy="3340617"/>
          </a:xfrm>
        </p:grpSpPr>
        <p:sp>
          <p:nvSpPr>
            <p:cNvPr id="5" name="Freeform 4">
              <a:extLst>
                <a:ext uri="{FF2B5EF4-FFF2-40B4-BE49-F238E27FC236}">
                  <a16:creationId xmlns:a16="http://schemas.microsoft.com/office/drawing/2014/main" id="{B491CDCA-2762-EC40-98FE-4BCD1273CC7A}"/>
                </a:ext>
              </a:extLst>
            </p:cNvPr>
            <p:cNvSpPr/>
            <p:nvPr/>
          </p:nvSpPr>
          <p:spPr>
            <a:xfrm>
              <a:off x="2991400" y="442949"/>
              <a:ext cx="2905594" cy="3345199"/>
            </a:xfrm>
            <a:custGeom>
              <a:avLst/>
              <a:gdLst>
                <a:gd name="connsiteX0" fmla="*/ 1452872 w 2905594"/>
                <a:gd name="connsiteY0" fmla="*/ 0 h 3345199"/>
                <a:gd name="connsiteX1" fmla="*/ 0 w 2905594"/>
                <a:gd name="connsiteY1" fmla="*/ 836337 h 3345199"/>
                <a:gd name="connsiteX2" fmla="*/ 0 w 2905594"/>
                <a:gd name="connsiteY2" fmla="*/ 2508863 h 3345199"/>
                <a:gd name="connsiteX3" fmla="*/ 1452872 w 2905594"/>
                <a:gd name="connsiteY3" fmla="*/ 3345199 h 3345199"/>
                <a:gd name="connsiteX4" fmla="*/ 2883802 w 2905594"/>
                <a:gd name="connsiteY4" fmla="*/ 2521279 h 3345199"/>
                <a:gd name="connsiteX5" fmla="*/ 2905595 w 2905594"/>
                <a:gd name="connsiteY5" fmla="*/ 2508863 h 3345199"/>
                <a:gd name="connsiteX6" fmla="*/ 2905595 w 2905594"/>
                <a:gd name="connsiteY6" fmla="*/ 836337 h 3345199"/>
                <a:gd name="connsiteX7" fmla="*/ 2819016 w 2905594"/>
                <a:gd name="connsiteY7" fmla="*/ 1651240 h 3345199"/>
                <a:gd name="connsiteX8" fmla="*/ 1474516 w 2905594"/>
                <a:gd name="connsiteY8" fmla="*/ 1651240 h 3345199"/>
                <a:gd name="connsiteX9" fmla="*/ 1474516 w 2905594"/>
                <a:gd name="connsiteY9" fmla="*/ 112339 h 3345199"/>
                <a:gd name="connsiteX10" fmla="*/ 2819312 w 2905594"/>
                <a:gd name="connsiteY10" fmla="*/ 886890 h 3345199"/>
                <a:gd name="connsiteX11" fmla="*/ 1430930 w 2905594"/>
                <a:gd name="connsiteY11" fmla="*/ 112044 h 3345199"/>
                <a:gd name="connsiteX12" fmla="*/ 1430930 w 2905594"/>
                <a:gd name="connsiteY12" fmla="*/ 1650797 h 3345199"/>
                <a:gd name="connsiteX13" fmla="*/ 1045474 w 2905594"/>
                <a:gd name="connsiteY13" fmla="*/ 1650797 h 3345199"/>
                <a:gd name="connsiteX14" fmla="*/ 1045474 w 2905594"/>
                <a:gd name="connsiteY14" fmla="*/ 1416658 h 3345199"/>
                <a:gd name="connsiteX15" fmla="*/ 1118563 w 2905594"/>
                <a:gd name="connsiteY15" fmla="*/ 1427449 h 3345199"/>
                <a:gd name="connsiteX16" fmla="*/ 1200843 w 2905594"/>
                <a:gd name="connsiteY16" fmla="*/ 1407346 h 3345199"/>
                <a:gd name="connsiteX17" fmla="*/ 1289794 w 2905594"/>
                <a:gd name="connsiteY17" fmla="*/ 1250071 h 3345199"/>
                <a:gd name="connsiteX18" fmla="*/ 1291425 w 2905594"/>
                <a:gd name="connsiteY18" fmla="*/ 1234107 h 3345199"/>
                <a:gd name="connsiteX19" fmla="*/ 1276600 w 2905594"/>
                <a:gd name="connsiteY19" fmla="*/ 1227751 h 3345199"/>
                <a:gd name="connsiteX20" fmla="*/ 1095732 w 2905594"/>
                <a:gd name="connsiteY20" fmla="*/ 1227751 h 3345199"/>
                <a:gd name="connsiteX21" fmla="*/ 1046809 w 2905594"/>
                <a:gd name="connsiteY21" fmla="*/ 1275643 h 3345199"/>
                <a:gd name="connsiteX22" fmla="*/ 1046809 w 2905594"/>
                <a:gd name="connsiteY22" fmla="*/ 1077127 h 3345199"/>
                <a:gd name="connsiteX23" fmla="*/ 1119897 w 2905594"/>
                <a:gd name="connsiteY23" fmla="*/ 1087918 h 3345199"/>
                <a:gd name="connsiteX24" fmla="*/ 1200843 w 2905594"/>
                <a:gd name="connsiteY24" fmla="*/ 1067815 h 3345199"/>
                <a:gd name="connsiteX25" fmla="*/ 1289794 w 2905594"/>
                <a:gd name="connsiteY25" fmla="*/ 910540 h 3345199"/>
                <a:gd name="connsiteX26" fmla="*/ 1291425 w 2905594"/>
                <a:gd name="connsiteY26" fmla="*/ 894428 h 3345199"/>
                <a:gd name="connsiteX27" fmla="*/ 1276600 w 2905594"/>
                <a:gd name="connsiteY27" fmla="*/ 888220 h 3345199"/>
                <a:gd name="connsiteX28" fmla="*/ 1095732 w 2905594"/>
                <a:gd name="connsiteY28" fmla="*/ 888220 h 3345199"/>
                <a:gd name="connsiteX29" fmla="*/ 1046809 w 2905594"/>
                <a:gd name="connsiteY29" fmla="*/ 936112 h 3345199"/>
                <a:gd name="connsiteX30" fmla="*/ 1046809 w 2905594"/>
                <a:gd name="connsiteY30" fmla="*/ 727545 h 3345199"/>
                <a:gd name="connsiteX31" fmla="*/ 1117525 w 2905594"/>
                <a:gd name="connsiteY31" fmla="*/ 737596 h 3345199"/>
                <a:gd name="connsiteX32" fmla="*/ 1199064 w 2905594"/>
                <a:gd name="connsiteY32" fmla="*/ 717494 h 3345199"/>
                <a:gd name="connsiteX33" fmla="*/ 1288015 w 2905594"/>
                <a:gd name="connsiteY33" fmla="*/ 560366 h 3345199"/>
                <a:gd name="connsiteX34" fmla="*/ 1289646 w 2905594"/>
                <a:gd name="connsiteY34" fmla="*/ 544255 h 3345199"/>
                <a:gd name="connsiteX35" fmla="*/ 1274821 w 2905594"/>
                <a:gd name="connsiteY35" fmla="*/ 537898 h 3345199"/>
                <a:gd name="connsiteX36" fmla="*/ 1093953 w 2905594"/>
                <a:gd name="connsiteY36" fmla="*/ 537898 h 3345199"/>
                <a:gd name="connsiteX37" fmla="*/ 1005002 w 2905594"/>
                <a:gd name="connsiteY37" fmla="*/ 695026 h 3345199"/>
                <a:gd name="connsiteX38" fmla="*/ 1003371 w 2905594"/>
                <a:gd name="connsiteY38" fmla="*/ 711138 h 3345199"/>
                <a:gd name="connsiteX39" fmla="*/ 1006039 w 2905594"/>
                <a:gd name="connsiteY39" fmla="*/ 712172 h 3345199"/>
                <a:gd name="connsiteX40" fmla="*/ 1002185 w 2905594"/>
                <a:gd name="connsiteY40" fmla="*/ 712172 h 3345199"/>
                <a:gd name="connsiteX41" fmla="*/ 1002185 w 2905594"/>
                <a:gd name="connsiteY41" fmla="*/ 773959 h 3345199"/>
                <a:gd name="connsiteX42" fmla="*/ 953558 w 2905594"/>
                <a:gd name="connsiteY42" fmla="*/ 726215 h 3345199"/>
                <a:gd name="connsiteX43" fmla="*/ 772690 w 2905594"/>
                <a:gd name="connsiteY43" fmla="*/ 726215 h 3345199"/>
                <a:gd name="connsiteX44" fmla="*/ 757865 w 2905594"/>
                <a:gd name="connsiteY44" fmla="*/ 732275 h 3345199"/>
                <a:gd name="connsiteX45" fmla="*/ 759496 w 2905594"/>
                <a:gd name="connsiteY45" fmla="*/ 748387 h 3345199"/>
                <a:gd name="connsiteX46" fmla="*/ 847706 w 2905594"/>
                <a:gd name="connsiteY46" fmla="*/ 905514 h 3345199"/>
                <a:gd name="connsiteX47" fmla="*/ 929393 w 2905594"/>
                <a:gd name="connsiteY47" fmla="*/ 925617 h 3345199"/>
                <a:gd name="connsiteX48" fmla="*/ 1002481 w 2905594"/>
                <a:gd name="connsiteY48" fmla="*/ 914974 h 3345199"/>
                <a:gd name="connsiteX49" fmla="*/ 1002481 w 2905594"/>
                <a:gd name="connsiteY49" fmla="*/ 1077571 h 3345199"/>
                <a:gd name="connsiteX50" fmla="*/ 953855 w 2905594"/>
                <a:gd name="connsiteY50" fmla="*/ 1029679 h 3345199"/>
                <a:gd name="connsiteX51" fmla="*/ 772987 w 2905594"/>
                <a:gd name="connsiteY51" fmla="*/ 1029679 h 3345199"/>
                <a:gd name="connsiteX52" fmla="*/ 758162 w 2905594"/>
                <a:gd name="connsiteY52" fmla="*/ 1036035 h 3345199"/>
                <a:gd name="connsiteX53" fmla="*/ 759793 w 2905594"/>
                <a:gd name="connsiteY53" fmla="*/ 1051999 h 3345199"/>
                <a:gd name="connsiteX54" fmla="*/ 848003 w 2905594"/>
                <a:gd name="connsiteY54" fmla="*/ 1209274 h 3345199"/>
                <a:gd name="connsiteX55" fmla="*/ 929690 w 2905594"/>
                <a:gd name="connsiteY55" fmla="*/ 1229377 h 3345199"/>
                <a:gd name="connsiteX56" fmla="*/ 1002481 w 2905594"/>
                <a:gd name="connsiteY56" fmla="*/ 1218586 h 3345199"/>
                <a:gd name="connsiteX57" fmla="*/ 1002481 w 2905594"/>
                <a:gd name="connsiteY57" fmla="*/ 1650206 h 3345199"/>
                <a:gd name="connsiteX58" fmla="*/ 535487 w 2905594"/>
                <a:gd name="connsiteY58" fmla="*/ 1650206 h 3345199"/>
                <a:gd name="connsiteX59" fmla="*/ 535487 w 2905594"/>
                <a:gd name="connsiteY59" fmla="*/ 1374679 h 3345199"/>
                <a:gd name="connsiteX60" fmla="*/ 608575 w 2905594"/>
                <a:gd name="connsiteY60" fmla="*/ 1385321 h 3345199"/>
                <a:gd name="connsiteX61" fmla="*/ 690114 w 2905594"/>
                <a:gd name="connsiteY61" fmla="*/ 1365219 h 3345199"/>
                <a:gd name="connsiteX62" fmla="*/ 779065 w 2905594"/>
                <a:gd name="connsiteY62" fmla="*/ 1207944 h 3345199"/>
                <a:gd name="connsiteX63" fmla="*/ 780844 w 2905594"/>
                <a:gd name="connsiteY63" fmla="*/ 1191979 h 3345199"/>
                <a:gd name="connsiteX64" fmla="*/ 766019 w 2905594"/>
                <a:gd name="connsiteY64" fmla="*/ 1185623 h 3345199"/>
                <a:gd name="connsiteX65" fmla="*/ 585151 w 2905594"/>
                <a:gd name="connsiteY65" fmla="*/ 1185623 h 3345199"/>
                <a:gd name="connsiteX66" fmla="*/ 536228 w 2905594"/>
                <a:gd name="connsiteY66" fmla="*/ 1233515 h 3345199"/>
                <a:gd name="connsiteX67" fmla="*/ 536228 w 2905594"/>
                <a:gd name="connsiteY67" fmla="*/ 1181189 h 3345199"/>
                <a:gd name="connsiteX68" fmla="*/ 533856 w 2905594"/>
                <a:gd name="connsiteY68" fmla="*/ 1181189 h 3345199"/>
                <a:gd name="connsiteX69" fmla="*/ 535783 w 2905594"/>
                <a:gd name="connsiteY69" fmla="*/ 1180154 h 3345199"/>
                <a:gd name="connsiteX70" fmla="*/ 533708 w 2905594"/>
                <a:gd name="connsiteY70" fmla="*/ 1164190 h 3345199"/>
                <a:gd name="connsiteX71" fmla="*/ 445498 w 2905594"/>
                <a:gd name="connsiteY71" fmla="*/ 1006915 h 3345199"/>
                <a:gd name="connsiteX72" fmla="*/ 264630 w 2905594"/>
                <a:gd name="connsiteY72" fmla="*/ 1006176 h 3345199"/>
                <a:gd name="connsiteX73" fmla="*/ 249805 w 2905594"/>
                <a:gd name="connsiteY73" fmla="*/ 1012532 h 3345199"/>
                <a:gd name="connsiteX74" fmla="*/ 251880 w 2905594"/>
                <a:gd name="connsiteY74" fmla="*/ 1028940 h 3345199"/>
                <a:gd name="connsiteX75" fmla="*/ 340091 w 2905594"/>
                <a:gd name="connsiteY75" fmla="*/ 1186215 h 3345199"/>
                <a:gd name="connsiteX76" fmla="*/ 421629 w 2905594"/>
                <a:gd name="connsiteY76" fmla="*/ 1206318 h 3345199"/>
                <a:gd name="connsiteX77" fmla="*/ 492790 w 2905594"/>
                <a:gd name="connsiteY77" fmla="*/ 1195971 h 3345199"/>
                <a:gd name="connsiteX78" fmla="*/ 492790 w 2905594"/>
                <a:gd name="connsiteY78" fmla="*/ 1394634 h 3345199"/>
                <a:gd name="connsiteX79" fmla="*/ 444015 w 2905594"/>
                <a:gd name="connsiteY79" fmla="*/ 1346742 h 3345199"/>
                <a:gd name="connsiteX80" fmla="*/ 263296 w 2905594"/>
                <a:gd name="connsiteY80" fmla="*/ 1346742 h 3345199"/>
                <a:gd name="connsiteX81" fmla="*/ 248471 w 2905594"/>
                <a:gd name="connsiteY81" fmla="*/ 1353098 h 3345199"/>
                <a:gd name="connsiteX82" fmla="*/ 250101 w 2905594"/>
                <a:gd name="connsiteY82" fmla="*/ 1369062 h 3345199"/>
                <a:gd name="connsiteX83" fmla="*/ 338312 w 2905594"/>
                <a:gd name="connsiteY83" fmla="*/ 1526337 h 3345199"/>
                <a:gd name="connsiteX84" fmla="*/ 419850 w 2905594"/>
                <a:gd name="connsiteY84" fmla="*/ 1546440 h 3345199"/>
                <a:gd name="connsiteX85" fmla="*/ 493087 w 2905594"/>
                <a:gd name="connsiteY85" fmla="*/ 1535649 h 3345199"/>
                <a:gd name="connsiteX86" fmla="*/ 493087 w 2905594"/>
                <a:gd name="connsiteY86" fmla="*/ 1650501 h 3345199"/>
                <a:gd name="connsiteX87" fmla="*/ 86579 w 2905594"/>
                <a:gd name="connsiteY87" fmla="*/ 1650501 h 3345199"/>
                <a:gd name="connsiteX88" fmla="*/ 86579 w 2905594"/>
                <a:gd name="connsiteY88" fmla="*/ 886890 h 3345199"/>
                <a:gd name="connsiteX89" fmla="*/ 1052591 w 2905594"/>
                <a:gd name="connsiteY89" fmla="*/ 1374679 h 3345199"/>
                <a:gd name="connsiteX90" fmla="*/ 1052591 w 2905594"/>
                <a:gd name="connsiteY90" fmla="*/ 1374679 h 3345199"/>
                <a:gd name="connsiteX91" fmla="*/ 1116636 w 2905594"/>
                <a:gd name="connsiteY91" fmla="*/ 1266478 h 3345199"/>
                <a:gd name="connsiteX92" fmla="*/ 1242502 w 2905594"/>
                <a:gd name="connsiteY92" fmla="*/ 1262931 h 3345199"/>
                <a:gd name="connsiteX93" fmla="*/ 1178457 w 2905594"/>
                <a:gd name="connsiteY93" fmla="*/ 1370983 h 3345199"/>
                <a:gd name="connsiteX94" fmla="*/ 1052591 w 2905594"/>
                <a:gd name="connsiteY94" fmla="*/ 1374679 h 3345199"/>
                <a:gd name="connsiteX95" fmla="*/ 1052591 w 2905594"/>
                <a:gd name="connsiteY95" fmla="*/ 1034704 h 3345199"/>
                <a:gd name="connsiteX96" fmla="*/ 1116932 w 2905594"/>
                <a:gd name="connsiteY96" fmla="*/ 926652 h 3345199"/>
                <a:gd name="connsiteX97" fmla="*/ 1243095 w 2905594"/>
                <a:gd name="connsiteY97" fmla="*/ 922956 h 3345199"/>
                <a:gd name="connsiteX98" fmla="*/ 1178753 w 2905594"/>
                <a:gd name="connsiteY98" fmla="*/ 1031009 h 3345199"/>
                <a:gd name="connsiteX99" fmla="*/ 1052591 w 2905594"/>
                <a:gd name="connsiteY99" fmla="*/ 1034704 h 3345199"/>
                <a:gd name="connsiteX100" fmla="*/ 1050070 w 2905594"/>
                <a:gd name="connsiteY100" fmla="*/ 684383 h 3345199"/>
                <a:gd name="connsiteX101" fmla="*/ 1114264 w 2905594"/>
                <a:gd name="connsiteY101" fmla="*/ 576330 h 3345199"/>
                <a:gd name="connsiteX102" fmla="*/ 1240426 w 2905594"/>
                <a:gd name="connsiteY102" fmla="*/ 572635 h 3345199"/>
                <a:gd name="connsiteX103" fmla="*/ 1175936 w 2905594"/>
                <a:gd name="connsiteY103" fmla="*/ 680688 h 3345199"/>
                <a:gd name="connsiteX104" fmla="*/ 1050070 w 2905594"/>
                <a:gd name="connsiteY104" fmla="*/ 684383 h 3345199"/>
                <a:gd name="connsiteX105" fmla="*/ 995810 w 2905594"/>
                <a:gd name="connsiteY105" fmla="*/ 873143 h 3345199"/>
                <a:gd name="connsiteX106" fmla="*/ 869647 w 2905594"/>
                <a:gd name="connsiteY106" fmla="*/ 869447 h 3345199"/>
                <a:gd name="connsiteX107" fmla="*/ 805602 w 2905594"/>
                <a:gd name="connsiteY107" fmla="*/ 761395 h 3345199"/>
                <a:gd name="connsiteX108" fmla="*/ 931320 w 2905594"/>
                <a:gd name="connsiteY108" fmla="*/ 765090 h 3345199"/>
                <a:gd name="connsiteX109" fmla="*/ 995810 w 2905594"/>
                <a:gd name="connsiteY109" fmla="*/ 873143 h 3345199"/>
                <a:gd name="connsiteX110" fmla="*/ 995810 w 2905594"/>
                <a:gd name="connsiteY110" fmla="*/ 1176459 h 3345199"/>
                <a:gd name="connsiteX111" fmla="*/ 869944 w 2905594"/>
                <a:gd name="connsiteY111" fmla="*/ 1172764 h 3345199"/>
                <a:gd name="connsiteX112" fmla="*/ 805899 w 2905594"/>
                <a:gd name="connsiteY112" fmla="*/ 1064711 h 3345199"/>
                <a:gd name="connsiteX113" fmla="*/ 931617 w 2905594"/>
                <a:gd name="connsiteY113" fmla="*/ 1068406 h 3345199"/>
                <a:gd name="connsiteX114" fmla="*/ 995810 w 2905594"/>
                <a:gd name="connsiteY114" fmla="*/ 1176459 h 3345199"/>
                <a:gd name="connsiteX115" fmla="*/ 542158 w 2905594"/>
                <a:gd name="connsiteY115" fmla="*/ 1332108 h 3345199"/>
                <a:gd name="connsiteX116" fmla="*/ 606648 w 2905594"/>
                <a:gd name="connsiteY116" fmla="*/ 1224055 h 3345199"/>
                <a:gd name="connsiteX117" fmla="*/ 732366 w 2905594"/>
                <a:gd name="connsiteY117" fmla="*/ 1220360 h 3345199"/>
                <a:gd name="connsiteX118" fmla="*/ 668321 w 2905594"/>
                <a:gd name="connsiteY118" fmla="*/ 1328413 h 3345199"/>
                <a:gd name="connsiteX119" fmla="*/ 542158 w 2905594"/>
                <a:gd name="connsiteY119" fmla="*/ 1332108 h 3345199"/>
                <a:gd name="connsiteX120" fmla="*/ 487453 w 2905594"/>
                <a:gd name="connsiteY120" fmla="*/ 1153695 h 3345199"/>
                <a:gd name="connsiteX121" fmla="*/ 361291 w 2905594"/>
                <a:gd name="connsiteY121" fmla="*/ 1150148 h 3345199"/>
                <a:gd name="connsiteX122" fmla="*/ 297246 w 2905594"/>
                <a:gd name="connsiteY122" fmla="*/ 1041652 h 3345199"/>
                <a:gd name="connsiteX123" fmla="*/ 423408 w 2905594"/>
                <a:gd name="connsiteY123" fmla="*/ 1045347 h 3345199"/>
                <a:gd name="connsiteX124" fmla="*/ 487453 w 2905594"/>
                <a:gd name="connsiteY124" fmla="*/ 1153695 h 3345199"/>
                <a:gd name="connsiteX125" fmla="*/ 485526 w 2905594"/>
                <a:gd name="connsiteY125" fmla="*/ 1493670 h 3345199"/>
                <a:gd name="connsiteX126" fmla="*/ 359660 w 2905594"/>
                <a:gd name="connsiteY126" fmla="*/ 1490122 h 3345199"/>
                <a:gd name="connsiteX127" fmla="*/ 295615 w 2905594"/>
                <a:gd name="connsiteY127" fmla="*/ 1381626 h 3345199"/>
                <a:gd name="connsiteX128" fmla="*/ 421778 w 2905594"/>
                <a:gd name="connsiteY128" fmla="*/ 1385321 h 3345199"/>
                <a:gd name="connsiteX129" fmla="*/ 485526 w 2905594"/>
                <a:gd name="connsiteY129" fmla="*/ 1493670 h 3345199"/>
                <a:gd name="connsiteX130" fmla="*/ 86579 w 2905594"/>
                <a:gd name="connsiteY130" fmla="*/ 1694402 h 3345199"/>
                <a:gd name="connsiteX131" fmla="*/ 1430930 w 2905594"/>
                <a:gd name="connsiteY131" fmla="*/ 1694402 h 3345199"/>
                <a:gd name="connsiteX132" fmla="*/ 1430930 w 2905594"/>
                <a:gd name="connsiteY132" fmla="*/ 3233156 h 3345199"/>
                <a:gd name="connsiteX133" fmla="*/ 86579 w 2905594"/>
                <a:gd name="connsiteY133" fmla="*/ 2459049 h 3345199"/>
                <a:gd name="connsiteX134" fmla="*/ 1474516 w 2905594"/>
                <a:gd name="connsiteY134" fmla="*/ 3233156 h 3345199"/>
                <a:gd name="connsiteX135" fmla="*/ 1474516 w 2905594"/>
                <a:gd name="connsiteY135" fmla="*/ 1694402 h 3345199"/>
                <a:gd name="connsiteX136" fmla="*/ 2819312 w 2905594"/>
                <a:gd name="connsiteY136" fmla="*/ 1694402 h 3345199"/>
                <a:gd name="connsiteX137" fmla="*/ 2819312 w 2905594"/>
                <a:gd name="connsiteY137" fmla="*/ 2459049 h 334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905594" h="3345199">
                  <a:moveTo>
                    <a:pt x="1452872" y="0"/>
                  </a:moveTo>
                  <a:lnTo>
                    <a:pt x="0" y="836337"/>
                  </a:lnTo>
                  <a:lnTo>
                    <a:pt x="0" y="2508863"/>
                  </a:lnTo>
                  <a:lnTo>
                    <a:pt x="1452872" y="3345199"/>
                  </a:lnTo>
                  <a:lnTo>
                    <a:pt x="2883802" y="2521279"/>
                  </a:lnTo>
                  <a:lnTo>
                    <a:pt x="2905595" y="2508863"/>
                  </a:lnTo>
                  <a:lnTo>
                    <a:pt x="2905595" y="836337"/>
                  </a:lnTo>
                  <a:close/>
                  <a:moveTo>
                    <a:pt x="2819016" y="1651240"/>
                  </a:moveTo>
                  <a:lnTo>
                    <a:pt x="1474516" y="1651240"/>
                  </a:lnTo>
                  <a:lnTo>
                    <a:pt x="1474516" y="112339"/>
                  </a:lnTo>
                  <a:lnTo>
                    <a:pt x="2819312" y="886890"/>
                  </a:lnTo>
                  <a:close/>
                  <a:moveTo>
                    <a:pt x="1430930" y="112044"/>
                  </a:moveTo>
                  <a:lnTo>
                    <a:pt x="1430930" y="1650797"/>
                  </a:lnTo>
                  <a:lnTo>
                    <a:pt x="1045474" y="1650797"/>
                  </a:lnTo>
                  <a:lnTo>
                    <a:pt x="1045474" y="1416658"/>
                  </a:lnTo>
                  <a:cubicBezTo>
                    <a:pt x="1069262" y="1423413"/>
                    <a:pt x="1093833" y="1427041"/>
                    <a:pt x="1118563" y="1427449"/>
                  </a:cubicBezTo>
                  <a:cubicBezTo>
                    <a:pt x="1147297" y="1428183"/>
                    <a:pt x="1175705" y="1421243"/>
                    <a:pt x="1200843" y="1407346"/>
                  </a:cubicBezTo>
                  <a:cubicBezTo>
                    <a:pt x="1274969" y="1363888"/>
                    <a:pt x="1288312" y="1254801"/>
                    <a:pt x="1289794" y="1250071"/>
                  </a:cubicBezTo>
                  <a:lnTo>
                    <a:pt x="1291425" y="1234107"/>
                  </a:lnTo>
                  <a:lnTo>
                    <a:pt x="1276600" y="1227751"/>
                  </a:lnTo>
                  <a:cubicBezTo>
                    <a:pt x="1272300" y="1225977"/>
                    <a:pt x="1170303" y="1184884"/>
                    <a:pt x="1095732" y="1227751"/>
                  </a:cubicBezTo>
                  <a:cubicBezTo>
                    <a:pt x="1076004" y="1239823"/>
                    <a:pt x="1059277" y="1256198"/>
                    <a:pt x="1046809" y="1275643"/>
                  </a:cubicBezTo>
                  <a:lnTo>
                    <a:pt x="1046809" y="1077127"/>
                  </a:lnTo>
                  <a:cubicBezTo>
                    <a:pt x="1070612" y="1083811"/>
                    <a:pt x="1095173" y="1087439"/>
                    <a:pt x="1119897" y="1087918"/>
                  </a:cubicBezTo>
                  <a:cubicBezTo>
                    <a:pt x="1148181" y="1088417"/>
                    <a:pt x="1176098" y="1081483"/>
                    <a:pt x="1200843" y="1067815"/>
                  </a:cubicBezTo>
                  <a:cubicBezTo>
                    <a:pt x="1274969" y="1023470"/>
                    <a:pt x="1288312" y="915270"/>
                    <a:pt x="1289794" y="910540"/>
                  </a:cubicBezTo>
                  <a:lnTo>
                    <a:pt x="1291425" y="894428"/>
                  </a:lnTo>
                  <a:lnTo>
                    <a:pt x="1276600" y="888220"/>
                  </a:lnTo>
                  <a:cubicBezTo>
                    <a:pt x="1272300" y="886446"/>
                    <a:pt x="1170303" y="845353"/>
                    <a:pt x="1095732" y="888220"/>
                  </a:cubicBezTo>
                  <a:cubicBezTo>
                    <a:pt x="1076004" y="900292"/>
                    <a:pt x="1059277" y="916667"/>
                    <a:pt x="1046809" y="936112"/>
                  </a:cubicBezTo>
                  <a:lnTo>
                    <a:pt x="1046809" y="727545"/>
                  </a:lnTo>
                  <a:cubicBezTo>
                    <a:pt x="1069853" y="733894"/>
                    <a:pt x="1093619" y="737271"/>
                    <a:pt x="1117525" y="737596"/>
                  </a:cubicBezTo>
                  <a:cubicBezTo>
                    <a:pt x="1146024" y="738330"/>
                    <a:pt x="1174193" y="731385"/>
                    <a:pt x="1199064" y="717494"/>
                  </a:cubicBezTo>
                  <a:cubicBezTo>
                    <a:pt x="1273190" y="674036"/>
                    <a:pt x="1286681" y="564949"/>
                    <a:pt x="1288015" y="560366"/>
                  </a:cubicBezTo>
                  <a:lnTo>
                    <a:pt x="1289646" y="544255"/>
                  </a:lnTo>
                  <a:lnTo>
                    <a:pt x="1274821" y="537898"/>
                  </a:lnTo>
                  <a:cubicBezTo>
                    <a:pt x="1270521" y="536273"/>
                    <a:pt x="1168524" y="495032"/>
                    <a:pt x="1093953" y="537898"/>
                  </a:cubicBezTo>
                  <a:cubicBezTo>
                    <a:pt x="1019382" y="580765"/>
                    <a:pt x="1006484" y="690443"/>
                    <a:pt x="1005002" y="695026"/>
                  </a:cubicBezTo>
                  <a:lnTo>
                    <a:pt x="1003371" y="711138"/>
                  </a:lnTo>
                  <a:lnTo>
                    <a:pt x="1006039" y="712172"/>
                  </a:lnTo>
                  <a:lnTo>
                    <a:pt x="1002185" y="712172"/>
                  </a:lnTo>
                  <a:lnTo>
                    <a:pt x="1002185" y="773959"/>
                  </a:lnTo>
                  <a:cubicBezTo>
                    <a:pt x="989745" y="754632"/>
                    <a:pt x="973132" y="738319"/>
                    <a:pt x="953558" y="726215"/>
                  </a:cubicBezTo>
                  <a:cubicBezTo>
                    <a:pt x="879432" y="681870"/>
                    <a:pt x="776990" y="723554"/>
                    <a:pt x="772690" y="726215"/>
                  </a:cubicBezTo>
                  <a:lnTo>
                    <a:pt x="757865" y="732275"/>
                  </a:lnTo>
                  <a:lnTo>
                    <a:pt x="759496" y="748387"/>
                  </a:lnTo>
                  <a:cubicBezTo>
                    <a:pt x="759496" y="752674"/>
                    <a:pt x="773283" y="861761"/>
                    <a:pt x="847706" y="905514"/>
                  </a:cubicBezTo>
                  <a:cubicBezTo>
                    <a:pt x="872651" y="919356"/>
                    <a:pt x="900853" y="926297"/>
                    <a:pt x="929393" y="925617"/>
                  </a:cubicBezTo>
                  <a:cubicBezTo>
                    <a:pt x="954117" y="925259"/>
                    <a:pt x="978688" y="921682"/>
                    <a:pt x="1002481" y="914974"/>
                  </a:cubicBezTo>
                  <a:lnTo>
                    <a:pt x="1002481" y="1077571"/>
                  </a:lnTo>
                  <a:cubicBezTo>
                    <a:pt x="990048" y="1058200"/>
                    <a:pt x="973434" y="1041838"/>
                    <a:pt x="953855" y="1029679"/>
                  </a:cubicBezTo>
                  <a:cubicBezTo>
                    <a:pt x="879729" y="985334"/>
                    <a:pt x="777286" y="1027018"/>
                    <a:pt x="772987" y="1029679"/>
                  </a:cubicBezTo>
                  <a:lnTo>
                    <a:pt x="758162" y="1036035"/>
                  </a:lnTo>
                  <a:lnTo>
                    <a:pt x="759793" y="1051999"/>
                  </a:lnTo>
                  <a:cubicBezTo>
                    <a:pt x="759793" y="1056433"/>
                    <a:pt x="773580" y="1165373"/>
                    <a:pt x="848003" y="1209274"/>
                  </a:cubicBezTo>
                  <a:cubicBezTo>
                    <a:pt x="872947" y="1223115"/>
                    <a:pt x="901150" y="1230057"/>
                    <a:pt x="929690" y="1229377"/>
                  </a:cubicBezTo>
                  <a:cubicBezTo>
                    <a:pt x="954319" y="1228917"/>
                    <a:pt x="978785" y="1225291"/>
                    <a:pt x="1002481" y="1218586"/>
                  </a:cubicBezTo>
                  <a:lnTo>
                    <a:pt x="1002481" y="1650206"/>
                  </a:lnTo>
                  <a:lnTo>
                    <a:pt x="535487" y="1650206"/>
                  </a:lnTo>
                  <a:lnTo>
                    <a:pt x="535487" y="1374679"/>
                  </a:lnTo>
                  <a:cubicBezTo>
                    <a:pt x="559280" y="1381387"/>
                    <a:pt x="583851" y="1384964"/>
                    <a:pt x="608575" y="1385321"/>
                  </a:cubicBezTo>
                  <a:cubicBezTo>
                    <a:pt x="637074" y="1386055"/>
                    <a:pt x="665243" y="1379110"/>
                    <a:pt x="690114" y="1365219"/>
                  </a:cubicBezTo>
                  <a:cubicBezTo>
                    <a:pt x="764240" y="1320874"/>
                    <a:pt x="777731" y="1212674"/>
                    <a:pt x="779065" y="1207944"/>
                  </a:cubicBezTo>
                  <a:lnTo>
                    <a:pt x="780844" y="1191979"/>
                  </a:lnTo>
                  <a:lnTo>
                    <a:pt x="766019" y="1185623"/>
                  </a:lnTo>
                  <a:cubicBezTo>
                    <a:pt x="761572" y="1183997"/>
                    <a:pt x="659574" y="1142757"/>
                    <a:pt x="585151" y="1185623"/>
                  </a:cubicBezTo>
                  <a:cubicBezTo>
                    <a:pt x="565424" y="1197696"/>
                    <a:pt x="548696" y="1214070"/>
                    <a:pt x="536228" y="1233515"/>
                  </a:cubicBezTo>
                  <a:lnTo>
                    <a:pt x="536228" y="1181189"/>
                  </a:lnTo>
                  <a:lnTo>
                    <a:pt x="533856" y="1181189"/>
                  </a:lnTo>
                  <a:lnTo>
                    <a:pt x="535783" y="1180154"/>
                  </a:lnTo>
                  <a:lnTo>
                    <a:pt x="533708" y="1164190"/>
                  </a:lnTo>
                  <a:cubicBezTo>
                    <a:pt x="533708" y="1159756"/>
                    <a:pt x="519920" y="1050668"/>
                    <a:pt x="445498" y="1006915"/>
                  </a:cubicBezTo>
                  <a:cubicBezTo>
                    <a:pt x="371075" y="963162"/>
                    <a:pt x="268929" y="1004255"/>
                    <a:pt x="264630" y="1006176"/>
                  </a:cubicBezTo>
                  <a:lnTo>
                    <a:pt x="249805" y="1012532"/>
                  </a:lnTo>
                  <a:lnTo>
                    <a:pt x="251880" y="1028940"/>
                  </a:lnTo>
                  <a:cubicBezTo>
                    <a:pt x="251880" y="1033670"/>
                    <a:pt x="265668" y="1142314"/>
                    <a:pt x="340091" y="1186215"/>
                  </a:cubicBezTo>
                  <a:cubicBezTo>
                    <a:pt x="364981" y="1200058"/>
                    <a:pt x="393137" y="1206999"/>
                    <a:pt x="421629" y="1206318"/>
                  </a:cubicBezTo>
                  <a:cubicBezTo>
                    <a:pt x="445691" y="1205850"/>
                    <a:pt x="469598" y="1202374"/>
                    <a:pt x="492790" y="1195971"/>
                  </a:cubicBezTo>
                  <a:lnTo>
                    <a:pt x="492790" y="1394634"/>
                  </a:lnTo>
                  <a:cubicBezTo>
                    <a:pt x="480340" y="1375224"/>
                    <a:pt x="463671" y="1358857"/>
                    <a:pt x="444015" y="1346742"/>
                  </a:cubicBezTo>
                  <a:cubicBezTo>
                    <a:pt x="369889" y="1302397"/>
                    <a:pt x="267595" y="1344081"/>
                    <a:pt x="263296" y="1346742"/>
                  </a:cubicBezTo>
                  <a:lnTo>
                    <a:pt x="248471" y="1353098"/>
                  </a:lnTo>
                  <a:lnTo>
                    <a:pt x="250101" y="1369062"/>
                  </a:lnTo>
                  <a:cubicBezTo>
                    <a:pt x="250843" y="1373496"/>
                    <a:pt x="263889" y="1482584"/>
                    <a:pt x="338312" y="1526337"/>
                  </a:cubicBezTo>
                  <a:cubicBezTo>
                    <a:pt x="363202" y="1540187"/>
                    <a:pt x="391358" y="1547120"/>
                    <a:pt x="419850" y="1546440"/>
                  </a:cubicBezTo>
                  <a:cubicBezTo>
                    <a:pt x="444631" y="1546041"/>
                    <a:pt x="469251" y="1542419"/>
                    <a:pt x="493087" y="1535649"/>
                  </a:cubicBezTo>
                  <a:lnTo>
                    <a:pt x="493087" y="1650501"/>
                  </a:lnTo>
                  <a:lnTo>
                    <a:pt x="86579" y="1650501"/>
                  </a:lnTo>
                  <a:lnTo>
                    <a:pt x="86579" y="886890"/>
                  </a:lnTo>
                  <a:close/>
                  <a:moveTo>
                    <a:pt x="1052591" y="1374679"/>
                  </a:moveTo>
                  <a:lnTo>
                    <a:pt x="1052591" y="1374679"/>
                  </a:lnTo>
                  <a:cubicBezTo>
                    <a:pt x="1058669" y="1346446"/>
                    <a:pt x="1075718" y="1290572"/>
                    <a:pt x="1116636" y="1266478"/>
                  </a:cubicBezTo>
                  <a:cubicBezTo>
                    <a:pt x="1157553" y="1242384"/>
                    <a:pt x="1215075" y="1254505"/>
                    <a:pt x="1242502" y="1262931"/>
                  </a:cubicBezTo>
                  <a:cubicBezTo>
                    <a:pt x="1236423" y="1291015"/>
                    <a:pt x="1219374" y="1346890"/>
                    <a:pt x="1178457" y="1370983"/>
                  </a:cubicBezTo>
                  <a:cubicBezTo>
                    <a:pt x="1137539" y="1395077"/>
                    <a:pt x="1080166" y="1382956"/>
                    <a:pt x="1052591" y="1374679"/>
                  </a:cubicBezTo>
                  <a:moveTo>
                    <a:pt x="1052591" y="1034704"/>
                  </a:moveTo>
                  <a:cubicBezTo>
                    <a:pt x="1059707" y="1002481"/>
                    <a:pt x="1078386" y="949267"/>
                    <a:pt x="1116932" y="926652"/>
                  </a:cubicBezTo>
                  <a:cubicBezTo>
                    <a:pt x="1158294" y="902558"/>
                    <a:pt x="1215372" y="914827"/>
                    <a:pt x="1243095" y="922956"/>
                  </a:cubicBezTo>
                  <a:cubicBezTo>
                    <a:pt x="1236127" y="955032"/>
                    <a:pt x="1217299" y="1008541"/>
                    <a:pt x="1178753" y="1031009"/>
                  </a:cubicBezTo>
                  <a:cubicBezTo>
                    <a:pt x="1137836" y="1055103"/>
                    <a:pt x="1080462" y="1042686"/>
                    <a:pt x="1052591" y="1034704"/>
                  </a:cubicBezTo>
                  <a:moveTo>
                    <a:pt x="1050070" y="684383"/>
                  </a:moveTo>
                  <a:cubicBezTo>
                    <a:pt x="1056149" y="656298"/>
                    <a:pt x="1073346" y="600424"/>
                    <a:pt x="1114264" y="576330"/>
                  </a:cubicBezTo>
                  <a:cubicBezTo>
                    <a:pt x="1155181" y="552237"/>
                    <a:pt x="1212851" y="564653"/>
                    <a:pt x="1240426" y="572635"/>
                  </a:cubicBezTo>
                  <a:cubicBezTo>
                    <a:pt x="1233310" y="604859"/>
                    <a:pt x="1214482" y="658072"/>
                    <a:pt x="1175936" y="680688"/>
                  </a:cubicBezTo>
                  <a:cubicBezTo>
                    <a:pt x="1135019" y="704782"/>
                    <a:pt x="1077942" y="692513"/>
                    <a:pt x="1050070" y="684383"/>
                  </a:cubicBezTo>
                  <a:moveTo>
                    <a:pt x="995810" y="873143"/>
                  </a:moveTo>
                  <a:cubicBezTo>
                    <a:pt x="967939" y="881420"/>
                    <a:pt x="910861" y="893541"/>
                    <a:pt x="869647" y="869447"/>
                  </a:cubicBezTo>
                  <a:cubicBezTo>
                    <a:pt x="828433" y="845353"/>
                    <a:pt x="811533" y="789479"/>
                    <a:pt x="805602" y="761395"/>
                  </a:cubicBezTo>
                  <a:cubicBezTo>
                    <a:pt x="833029" y="752969"/>
                    <a:pt x="890403" y="740996"/>
                    <a:pt x="931320" y="765090"/>
                  </a:cubicBezTo>
                  <a:cubicBezTo>
                    <a:pt x="972238" y="789184"/>
                    <a:pt x="989435" y="845058"/>
                    <a:pt x="995810" y="873143"/>
                  </a:cubicBezTo>
                  <a:moveTo>
                    <a:pt x="995810" y="1176459"/>
                  </a:moveTo>
                  <a:cubicBezTo>
                    <a:pt x="968235" y="1184884"/>
                    <a:pt x="910861" y="1196857"/>
                    <a:pt x="869944" y="1172764"/>
                  </a:cubicBezTo>
                  <a:cubicBezTo>
                    <a:pt x="829026" y="1148670"/>
                    <a:pt x="811829" y="1092944"/>
                    <a:pt x="805899" y="1064711"/>
                  </a:cubicBezTo>
                  <a:cubicBezTo>
                    <a:pt x="833326" y="1056433"/>
                    <a:pt x="890699" y="1044312"/>
                    <a:pt x="931617" y="1068406"/>
                  </a:cubicBezTo>
                  <a:cubicBezTo>
                    <a:pt x="972534" y="1092500"/>
                    <a:pt x="989732" y="1148374"/>
                    <a:pt x="995810" y="1176459"/>
                  </a:cubicBezTo>
                  <a:moveTo>
                    <a:pt x="542158" y="1332108"/>
                  </a:moveTo>
                  <a:cubicBezTo>
                    <a:pt x="548533" y="1303875"/>
                    <a:pt x="565286" y="1248149"/>
                    <a:pt x="606648" y="1224055"/>
                  </a:cubicBezTo>
                  <a:cubicBezTo>
                    <a:pt x="648010" y="1199962"/>
                    <a:pt x="704939" y="1211934"/>
                    <a:pt x="732366" y="1220360"/>
                  </a:cubicBezTo>
                  <a:cubicBezTo>
                    <a:pt x="726436" y="1248445"/>
                    <a:pt x="709239" y="1304319"/>
                    <a:pt x="668321" y="1328413"/>
                  </a:cubicBezTo>
                  <a:cubicBezTo>
                    <a:pt x="627403" y="1352507"/>
                    <a:pt x="570030" y="1340386"/>
                    <a:pt x="542158" y="1332108"/>
                  </a:cubicBezTo>
                  <a:moveTo>
                    <a:pt x="487453" y="1153695"/>
                  </a:moveTo>
                  <a:cubicBezTo>
                    <a:pt x="456024" y="1163451"/>
                    <a:pt x="399984" y="1172764"/>
                    <a:pt x="361291" y="1150148"/>
                  </a:cubicBezTo>
                  <a:cubicBezTo>
                    <a:pt x="320077" y="1126054"/>
                    <a:pt x="303324" y="1069737"/>
                    <a:pt x="297246" y="1041652"/>
                  </a:cubicBezTo>
                  <a:cubicBezTo>
                    <a:pt x="328823" y="1032339"/>
                    <a:pt x="384863" y="1023027"/>
                    <a:pt x="423408" y="1045347"/>
                  </a:cubicBezTo>
                  <a:cubicBezTo>
                    <a:pt x="464326" y="1069737"/>
                    <a:pt x="481375" y="1125611"/>
                    <a:pt x="487453" y="1153695"/>
                  </a:cubicBezTo>
                  <a:moveTo>
                    <a:pt x="485526" y="1493670"/>
                  </a:moveTo>
                  <a:cubicBezTo>
                    <a:pt x="457951" y="1502095"/>
                    <a:pt x="400577" y="1514068"/>
                    <a:pt x="359660" y="1490122"/>
                  </a:cubicBezTo>
                  <a:cubicBezTo>
                    <a:pt x="318742" y="1466176"/>
                    <a:pt x="301545" y="1409711"/>
                    <a:pt x="295615" y="1381626"/>
                  </a:cubicBezTo>
                  <a:cubicBezTo>
                    <a:pt x="327044" y="1372018"/>
                    <a:pt x="383084" y="1362558"/>
                    <a:pt x="421778" y="1385321"/>
                  </a:cubicBezTo>
                  <a:cubicBezTo>
                    <a:pt x="460471" y="1408085"/>
                    <a:pt x="479448" y="1465585"/>
                    <a:pt x="485526" y="1493670"/>
                  </a:cubicBezTo>
                  <a:moveTo>
                    <a:pt x="86579" y="1694402"/>
                  </a:moveTo>
                  <a:lnTo>
                    <a:pt x="1430930" y="1694402"/>
                  </a:lnTo>
                  <a:lnTo>
                    <a:pt x="1430930" y="3233156"/>
                  </a:lnTo>
                  <a:lnTo>
                    <a:pt x="86579" y="2459049"/>
                  </a:lnTo>
                  <a:close/>
                  <a:moveTo>
                    <a:pt x="1474516" y="3233156"/>
                  </a:moveTo>
                  <a:lnTo>
                    <a:pt x="1474516" y="1694402"/>
                  </a:lnTo>
                  <a:lnTo>
                    <a:pt x="2819312" y="1694402"/>
                  </a:lnTo>
                  <a:lnTo>
                    <a:pt x="2819312" y="2459049"/>
                  </a:lnTo>
                  <a:close/>
                </a:path>
              </a:pathLst>
            </a:custGeom>
            <a:solidFill>
              <a:srgbClr val="FFFFFF"/>
            </a:solidFill>
            <a:ln w="14822" cap="flat">
              <a:noFill/>
              <a:prstDash val="solid"/>
              <a:miter/>
            </a:ln>
          </p:spPr>
          <p:txBody>
            <a:bodyPr rtlCol="0" anchor="ctr"/>
            <a:lstStyle/>
            <a:p>
              <a:endParaRPr lang="en-US" sz="1265"/>
            </a:p>
          </p:txBody>
        </p:sp>
        <p:sp>
          <p:nvSpPr>
            <p:cNvPr id="6" name="Freeform 5">
              <a:extLst>
                <a:ext uri="{FF2B5EF4-FFF2-40B4-BE49-F238E27FC236}">
                  <a16:creationId xmlns:a16="http://schemas.microsoft.com/office/drawing/2014/main" id="{C542B23A-2C67-3044-B4AD-912BF0FB5406}"/>
                </a:ext>
              </a:extLst>
            </p:cNvPr>
            <p:cNvSpPr/>
            <p:nvPr/>
          </p:nvSpPr>
          <p:spPr>
            <a:xfrm>
              <a:off x="4816332" y="1255171"/>
              <a:ext cx="497836" cy="255148"/>
            </a:xfrm>
            <a:custGeom>
              <a:avLst/>
              <a:gdLst>
                <a:gd name="connsiteX0" fmla="*/ 129773 w 497836"/>
                <a:gd name="connsiteY0" fmla="*/ 198683 h 255148"/>
                <a:gd name="connsiteX1" fmla="*/ 38746 w 497836"/>
                <a:gd name="connsiteY1" fmla="*/ 83979 h 255148"/>
                <a:gd name="connsiteX2" fmla="*/ 8280 w 497836"/>
                <a:gd name="connsiteY2" fmla="*/ 80357 h 255148"/>
                <a:gd name="connsiteX3" fmla="*/ 4648 w 497836"/>
                <a:gd name="connsiteY3" fmla="*/ 110733 h 255148"/>
                <a:gd name="connsiteX4" fmla="*/ 118654 w 497836"/>
                <a:gd name="connsiteY4" fmla="*/ 255149 h 255148"/>
                <a:gd name="connsiteX5" fmla="*/ 487802 w 497836"/>
                <a:gd name="connsiteY5" fmla="*/ 39782 h 255148"/>
                <a:gd name="connsiteX6" fmla="*/ 495214 w 497836"/>
                <a:gd name="connsiteY6" fmla="*/ 11402 h 255148"/>
                <a:gd name="connsiteX7" fmla="*/ 465682 w 497836"/>
                <a:gd name="connsiteY7" fmla="*/ 2617 h 255148"/>
                <a:gd name="connsiteX8" fmla="*/ 465564 w 497836"/>
                <a:gd name="connsiteY8" fmla="*/ 2681 h 25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836" h="255148">
                  <a:moveTo>
                    <a:pt x="129773" y="198683"/>
                  </a:moveTo>
                  <a:lnTo>
                    <a:pt x="38746" y="83979"/>
                  </a:lnTo>
                  <a:cubicBezTo>
                    <a:pt x="31333" y="74591"/>
                    <a:pt x="17694" y="72970"/>
                    <a:pt x="8280" y="80357"/>
                  </a:cubicBezTo>
                  <a:cubicBezTo>
                    <a:pt x="-1134" y="87745"/>
                    <a:pt x="-2765" y="101346"/>
                    <a:pt x="4648" y="110733"/>
                  </a:cubicBezTo>
                  <a:lnTo>
                    <a:pt x="118654" y="255149"/>
                  </a:lnTo>
                  <a:lnTo>
                    <a:pt x="487802" y="39782"/>
                  </a:lnTo>
                  <a:cubicBezTo>
                    <a:pt x="497393" y="33751"/>
                    <a:pt x="500640" y="21331"/>
                    <a:pt x="495214" y="11402"/>
                  </a:cubicBezTo>
                  <a:cubicBezTo>
                    <a:pt x="489492" y="845"/>
                    <a:pt x="476268" y="-3088"/>
                    <a:pt x="465682" y="2617"/>
                  </a:cubicBezTo>
                  <a:cubicBezTo>
                    <a:pt x="465638" y="2638"/>
                    <a:pt x="465608" y="2660"/>
                    <a:pt x="465564" y="2681"/>
                  </a:cubicBezTo>
                  <a:close/>
                </a:path>
              </a:pathLst>
            </a:custGeom>
            <a:solidFill>
              <a:srgbClr val="FFFFFF"/>
            </a:solidFill>
            <a:ln w="14822" cap="flat">
              <a:noFill/>
              <a:prstDash val="solid"/>
              <a:miter/>
            </a:ln>
          </p:spPr>
          <p:txBody>
            <a:bodyPr rtlCol="0" anchor="ctr"/>
            <a:lstStyle/>
            <a:p>
              <a:endParaRPr lang="en-US" sz="1265"/>
            </a:p>
          </p:txBody>
        </p:sp>
        <p:sp>
          <p:nvSpPr>
            <p:cNvPr id="7" name="Freeform 6">
              <a:extLst>
                <a:ext uri="{FF2B5EF4-FFF2-40B4-BE49-F238E27FC236}">
                  <a16:creationId xmlns:a16="http://schemas.microsoft.com/office/drawing/2014/main" id="{FF85E95C-E2F7-7E40-931A-0443BA73B106}"/>
                </a:ext>
              </a:extLst>
            </p:cNvPr>
            <p:cNvSpPr/>
            <p:nvPr/>
          </p:nvSpPr>
          <p:spPr>
            <a:xfrm>
              <a:off x="4656129" y="1200046"/>
              <a:ext cx="846007" cy="821270"/>
            </a:xfrm>
            <a:custGeom>
              <a:avLst/>
              <a:gdLst>
                <a:gd name="connsiteX0" fmla="*/ 439 w 846007"/>
                <a:gd name="connsiteY0" fmla="*/ 180936 h 821270"/>
                <a:gd name="connsiteX1" fmla="*/ 25939 w 846007"/>
                <a:gd name="connsiteY1" fmla="*/ 225280 h 821270"/>
                <a:gd name="connsiteX2" fmla="*/ 50697 w 846007"/>
                <a:gd name="connsiteY2" fmla="*/ 243757 h 821270"/>
                <a:gd name="connsiteX3" fmla="*/ 52031 w 846007"/>
                <a:gd name="connsiteY3" fmla="*/ 244644 h 821270"/>
                <a:gd name="connsiteX4" fmla="*/ 123785 w 846007"/>
                <a:gd name="connsiteY4" fmla="*/ 373095 h 821270"/>
                <a:gd name="connsiteX5" fmla="*/ 123785 w 846007"/>
                <a:gd name="connsiteY5" fmla="*/ 374130 h 821270"/>
                <a:gd name="connsiteX6" fmla="*/ 118745 w 846007"/>
                <a:gd name="connsiteY6" fmla="*/ 510711 h 821270"/>
                <a:gd name="connsiteX7" fmla="*/ 126602 w 846007"/>
                <a:gd name="connsiteY7" fmla="*/ 650544 h 821270"/>
                <a:gd name="connsiteX8" fmla="*/ 126602 w 846007"/>
                <a:gd name="connsiteY8" fmla="*/ 652466 h 821270"/>
                <a:gd name="connsiteX9" fmla="*/ 237346 w 846007"/>
                <a:gd name="connsiteY9" fmla="*/ 800280 h 821270"/>
                <a:gd name="connsiteX10" fmla="*/ 326298 w 846007"/>
                <a:gd name="connsiteY10" fmla="*/ 821270 h 821270"/>
                <a:gd name="connsiteX11" fmla="*/ 412877 w 846007"/>
                <a:gd name="connsiteY11" fmla="*/ 800576 h 821270"/>
                <a:gd name="connsiteX12" fmla="*/ 425330 w 846007"/>
                <a:gd name="connsiteY12" fmla="*/ 793924 h 821270"/>
                <a:gd name="connsiteX13" fmla="*/ 648005 w 846007"/>
                <a:gd name="connsiteY13" fmla="*/ 661926 h 821270"/>
                <a:gd name="connsiteX14" fmla="*/ 738291 w 846007"/>
                <a:gd name="connsiteY14" fmla="*/ 608417 h 821270"/>
                <a:gd name="connsiteX15" fmla="*/ 767941 w 846007"/>
                <a:gd name="connsiteY15" fmla="*/ 493269 h 821270"/>
                <a:gd name="connsiteX16" fmla="*/ 735474 w 846007"/>
                <a:gd name="connsiteY16" fmla="*/ 463706 h 821270"/>
                <a:gd name="connsiteX17" fmla="*/ 737698 w 846007"/>
                <a:gd name="connsiteY17" fmla="*/ 384329 h 821270"/>
                <a:gd name="connsiteX18" fmla="*/ 731026 w 846007"/>
                <a:gd name="connsiteY18" fmla="*/ 372948 h 821270"/>
                <a:gd name="connsiteX19" fmla="*/ 701376 w 846007"/>
                <a:gd name="connsiteY19" fmla="*/ 344863 h 821270"/>
                <a:gd name="connsiteX20" fmla="*/ 705082 w 846007"/>
                <a:gd name="connsiteY20" fmla="*/ 259278 h 821270"/>
                <a:gd name="connsiteX21" fmla="*/ 702414 w 846007"/>
                <a:gd name="connsiteY21" fmla="*/ 254548 h 821270"/>
                <a:gd name="connsiteX22" fmla="*/ 676914 w 846007"/>
                <a:gd name="connsiteY22" fmla="*/ 228089 h 821270"/>
                <a:gd name="connsiteX23" fmla="*/ 806042 w 846007"/>
                <a:gd name="connsiteY23" fmla="*/ 151816 h 821270"/>
                <a:gd name="connsiteX24" fmla="*/ 834432 w 846007"/>
                <a:gd name="connsiteY24" fmla="*/ 39847 h 821270"/>
                <a:gd name="connsiteX25" fmla="*/ 722131 w 846007"/>
                <a:gd name="connsiteY25" fmla="*/ 11540 h 821270"/>
                <a:gd name="connsiteX26" fmla="*/ 715593 w 846007"/>
                <a:gd name="connsiteY26" fmla="*/ 41356 h 821270"/>
                <a:gd name="connsiteX27" fmla="*/ 743924 w 846007"/>
                <a:gd name="connsiteY27" fmla="*/ 48789 h 821270"/>
                <a:gd name="connsiteX28" fmla="*/ 796687 w 846007"/>
                <a:gd name="connsiteY28" fmla="*/ 61578 h 821270"/>
                <a:gd name="connsiteX29" fmla="*/ 796999 w 846007"/>
                <a:gd name="connsiteY29" fmla="*/ 62093 h 821270"/>
                <a:gd name="connsiteX30" fmla="*/ 783611 w 846007"/>
                <a:gd name="connsiteY30" fmla="*/ 113915 h 821270"/>
                <a:gd name="connsiteX31" fmla="*/ 783508 w 846007"/>
                <a:gd name="connsiteY31" fmla="*/ 113976 h 821270"/>
                <a:gd name="connsiteX32" fmla="*/ 564539 w 846007"/>
                <a:gd name="connsiteY32" fmla="*/ 243462 h 821270"/>
                <a:gd name="connsiteX33" fmla="*/ 456018 w 846007"/>
                <a:gd name="connsiteY33" fmla="*/ 307170 h 821270"/>
                <a:gd name="connsiteX34" fmla="*/ 448146 w 846007"/>
                <a:gd name="connsiteY34" fmla="*/ 336446 h 821270"/>
                <a:gd name="connsiteX35" fmla="*/ 448309 w 846007"/>
                <a:gd name="connsiteY35" fmla="*/ 336733 h 821270"/>
                <a:gd name="connsiteX36" fmla="*/ 477960 w 846007"/>
                <a:gd name="connsiteY36" fmla="*/ 344419 h 821270"/>
                <a:gd name="connsiteX37" fmla="*/ 491006 w 846007"/>
                <a:gd name="connsiteY37" fmla="*/ 336733 h 821270"/>
                <a:gd name="connsiteX38" fmla="*/ 493674 w 846007"/>
                <a:gd name="connsiteY38" fmla="*/ 335403 h 821270"/>
                <a:gd name="connsiteX39" fmla="*/ 618503 w 846007"/>
                <a:gd name="connsiteY39" fmla="*/ 261495 h 821270"/>
                <a:gd name="connsiteX40" fmla="*/ 664906 w 846007"/>
                <a:gd name="connsiteY40" fmla="*/ 276277 h 821270"/>
                <a:gd name="connsiteX41" fmla="*/ 667574 w 846007"/>
                <a:gd name="connsiteY41" fmla="*/ 281007 h 821270"/>
                <a:gd name="connsiteX42" fmla="*/ 655121 w 846007"/>
                <a:gd name="connsiteY42" fmla="*/ 329194 h 821270"/>
                <a:gd name="connsiteX43" fmla="*/ 509834 w 846007"/>
                <a:gd name="connsiteY43" fmla="*/ 414779 h 821270"/>
                <a:gd name="connsiteX44" fmla="*/ 507165 w 846007"/>
                <a:gd name="connsiteY44" fmla="*/ 416405 h 821270"/>
                <a:gd name="connsiteX45" fmla="*/ 501384 w 846007"/>
                <a:gd name="connsiteY45" fmla="*/ 443899 h 821270"/>
                <a:gd name="connsiteX46" fmla="*/ 531034 w 846007"/>
                <a:gd name="connsiteY46" fmla="*/ 452620 h 821270"/>
                <a:gd name="connsiteX47" fmla="*/ 648005 w 846007"/>
                <a:gd name="connsiteY47" fmla="*/ 382556 h 821270"/>
                <a:gd name="connsiteX48" fmla="*/ 692169 w 846007"/>
                <a:gd name="connsiteY48" fmla="*/ 393424 h 821270"/>
                <a:gd name="connsiteX49" fmla="*/ 692481 w 846007"/>
                <a:gd name="connsiteY49" fmla="*/ 393937 h 821270"/>
                <a:gd name="connsiteX50" fmla="*/ 699300 w 846007"/>
                <a:gd name="connsiteY50" fmla="*/ 405319 h 821270"/>
                <a:gd name="connsiteX51" fmla="*/ 688537 w 846007"/>
                <a:gd name="connsiteY51" fmla="*/ 447239 h 821270"/>
                <a:gd name="connsiteX52" fmla="*/ 688181 w 846007"/>
                <a:gd name="connsiteY52" fmla="*/ 447446 h 821270"/>
                <a:gd name="connsiteX53" fmla="*/ 567059 w 846007"/>
                <a:gd name="connsiteY53" fmla="*/ 519136 h 821270"/>
                <a:gd name="connsiteX54" fmla="*/ 567059 w 846007"/>
                <a:gd name="connsiteY54" fmla="*/ 519136 h 821270"/>
                <a:gd name="connsiteX55" fmla="*/ 561722 w 846007"/>
                <a:gd name="connsiteY55" fmla="*/ 522093 h 821270"/>
                <a:gd name="connsiteX56" fmla="*/ 552694 w 846007"/>
                <a:gd name="connsiteY56" fmla="*/ 551255 h 821270"/>
                <a:gd name="connsiteX57" fmla="*/ 581944 w 846007"/>
                <a:gd name="connsiteY57" fmla="*/ 560257 h 821270"/>
                <a:gd name="connsiteX58" fmla="*/ 583515 w 846007"/>
                <a:gd name="connsiteY58" fmla="*/ 559342 h 821270"/>
                <a:gd name="connsiteX59" fmla="*/ 588556 w 846007"/>
                <a:gd name="connsiteY59" fmla="*/ 556238 h 821270"/>
                <a:gd name="connsiteX60" fmla="*/ 588556 w 846007"/>
                <a:gd name="connsiteY60" fmla="*/ 556238 h 821270"/>
                <a:gd name="connsiteX61" fmla="*/ 611683 w 846007"/>
                <a:gd name="connsiteY61" fmla="*/ 542491 h 821270"/>
                <a:gd name="connsiteX62" fmla="*/ 680176 w 846007"/>
                <a:gd name="connsiteY62" fmla="*/ 501990 h 821270"/>
                <a:gd name="connsiteX63" fmla="*/ 728802 w 846007"/>
                <a:gd name="connsiteY63" fmla="*/ 514406 h 821270"/>
                <a:gd name="connsiteX64" fmla="*/ 713977 w 846007"/>
                <a:gd name="connsiteY64" fmla="*/ 570281 h 821270"/>
                <a:gd name="connsiteX65" fmla="*/ 623692 w 846007"/>
                <a:gd name="connsiteY65" fmla="*/ 623494 h 821270"/>
                <a:gd name="connsiteX66" fmla="*/ 402944 w 846007"/>
                <a:gd name="connsiteY66" fmla="*/ 755197 h 821270"/>
                <a:gd name="connsiteX67" fmla="*/ 392863 w 846007"/>
                <a:gd name="connsiteY67" fmla="*/ 760666 h 821270"/>
                <a:gd name="connsiteX68" fmla="*/ 256619 w 846007"/>
                <a:gd name="connsiteY68" fmla="*/ 760666 h 821270"/>
                <a:gd name="connsiteX69" fmla="*/ 169150 w 846007"/>
                <a:gd name="connsiteY69" fmla="*/ 644631 h 821270"/>
                <a:gd name="connsiteX70" fmla="*/ 169150 w 846007"/>
                <a:gd name="connsiteY70" fmla="*/ 642710 h 821270"/>
                <a:gd name="connsiteX71" fmla="*/ 161441 w 846007"/>
                <a:gd name="connsiteY71" fmla="*/ 516476 h 821270"/>
                <a:gd name="connsiteX72" fmla="*/ 166778 w 846007"/>
                <a:gd name="connsiteY72" fmla="*/ 371322 h 821270"/>
                <a:gd name="connsiteX73" fmla="*/ 166778 w 846007"/>
                <a:gd name="connsiteY73" fmla="*/ 369252 h 821270"/>
                <a:gd name="connsiteX74" fmla="*/ 75603 w 846007"/>
                <a:gd name="connsiteY74" fmla="*/ 207690 h 821270"/>
                <a:gd name="connsiteX75" fmla="*/ 50993 w 846007"/>
                <a:gd name="connsiteY75" fmla="*/ 188918 h 821270"/>
                <a:gd name="connsiteX76" fmla="*/ 49659 w 846007"/>
                <a:gd name="connsiteY76" fmla="*/ 187883 h 821270"/>
                <a:gd name="connsiteX77" fmla="*/ 43284 w 846007"/>
                <a:gd name="connsiteY77" fmla="*/ 177241 h 821270"/>
                <a:gd name="connsiteX78" fmla="*/ 47732 w 846007"/>
                <a:gd name="connsiteY78" fmla="*/ 166598 h 821270"/>
                <a:gd name="connsiteX79" fmla="*/ 89984 w 846007"/>
                <a:gd name="connsiteY79" fmla="*/ 144574 h 821270"/>
                <a:gd name="connsiteX80" fmla="*/ 108812 w 846007"/>
                <a:gd name="connsiteY80" fmla="*/ 120775 h 821270"/>
                <a:gd name="connsiteX81" fmla="*/ 85032 w 846007"/>
                <a:gd name="connsiteY81" fmla="*/ 101222 h 821270"/>
                <a:gd name="connsiteX82" fmla="*/ 84647 w 846007"/>
                <a:gd name="connsiteY82" fmla="*/ 101264 h 821270"/>
                <a:gd name="connsiteX83" fmla="*/ 19860 w 846007"/>
                <a:gd name="connsiteY83" fmla="*/ 133783 h 821270"/>
                <a:gd name="connsiteX84" fmla="*/ 143 w 846007"/>
                <a:gd name="connsiteY84" fmla="*/ 180936 h 8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46007" h="821270">
                  <a:moveTo>
                    <a:pt x="439" y="180936"/>
                  </a:moveTo>
                  <a:cubicBezTo>
                    <a:pt x="1477" y="198892"/>
                    <a:pt x="10921" y="215318"/>
                    <a:pt x="25939" y="225280"/>
                  </a:cubicBezTo>
                  <a:lnTo>
                    <a:pt x="50697" y="243757"/>
                  </a:lnTo>
                  <a:lnTo>
                    <a:pt x="52031" y="244644"/>
                  </a:lnTo>
                  <a:cubicBezTo>
                    <a:pt x="88946" y="268147"/>
                    <a:pt x="119782" y="322986"/>
                    <a:pt x="123785" y="373095"/>
                  </a:cubicBezTo>
                  <a:lnTo>
                    <a:pt x="123785" y="374130"/>
                  </a:lnTo>
                  <a:cubicBezTo>
                    <a:pt x="126928" y="419707"/>
                    <a:pt x="125238" y="465487"/>
                    <a:pt x="118745" y="510711"/>
                  </a:cubicBezTo>
                  <a:cubicBezTo>
                    <a:pt x="112073" y="556090"/>
                    <a:pt x="115780" y="590679"/>
                    <a:pt x="126602" y="650544"/>
                  </a:cubicBezTo>
                  <a:lnTo>
                    <a:pt x="126602" y="652466"/>
                  </a:lnTo>
                  <a:cubicBezTo>
                    <a:pt x="138225" y="716326"/>
                    <a:pt x="179232" y="771058"/>
                    <a:pt x="237346" y="800280"/>
                  </a:cubicBezTo>
                  <a:cubicBezTo>
                    <a:pt x="264936" y="814131"/>
                    <a:pt x="295402" y="821329"/>
                    <a:pt x="326298" y="821270"/>
                  </a:cubicBezTo>
                  <a:cubicBezTo>
                    <a:pt x="356393" y="821359"/>
                    <a:pt x="386088" y="814264"/>
                    <a:pt x="412877" y="800576"/>
                  </a:cubicBezTo>
                  <a:cubicBezTo>
                    <a:pt x="416880" y="798655"/>
                    <a:pt x="421328" y="796289"/>
                    <a:pt x="425330" y="793924"/>
                  </a:cubicBezTo>
                  <a:lnTo>
                    <a:pt x="648005" y="661926"/>
                  </a:lnTo>
                  <a:lnTo>
                    <a:pt x="738291" y="608417"/>
                  </a:lnTo>
                  <a:cubicBezTo>
                    <a:pt x="778274" y="584715"/>
                    <a:pt x="791528" y="533245"/>
                    <a:pt x="767941" y="493269"/>
                  </a:cubicBezTo>
                  <a:cubicBezTo>
                    <a:pt x="760187" y="480518"/>
                    <a:pt x="748905" y="470259"/>
                    <a:pt x="735474" y="463706"/>
                  </a:cubicBezTo>
                  <a:cubicBezTo>
                    <a:pt x="751618" y="439924"/>
                    <a:pt x="752493" y="408972"/>
                    <a:pt x="737698" y="384329"/>
                  </a:cubicBezTo>
                  <a:lnTo>
                    <a:pt x="731026" y="372948"/>
                  </a:lnTo>
                  <a:cubicBezTo>
                    <a:pt x="723984" y="360998"/>
                    <a:pt x="713711" y="351268"/>
                    <a:pt x="701376" y="344863"/>
                  </a:cubicBezTo>
                  <a:cubicBezTo>
                    <a:pt x="719685" y="319647"/>
                    <a:pt x="721138" y="285973"/>
                    <a:pt x="705082" y="259278"/>
                  </a:cubicBezTo>
                  <a:lnTo>
                    <a:pt x="702414" y="254548"/>
                  </a:lnTo>
                  <a:cubicBezTo>
                    <a:pt x="695979" y="243958"/>
                    <a:pt x="687277" y="234922"/>
                    <a:pt x="676914" y="228089"/>
                  </a:cubicBezTo>
                  <a:lnTo>
                    <a:pt x="806042" y="151816"/>
                  </a:lnTo>
                  <a:cubicBezTo>
                    <a:pt x="844899" y="128713"/>
                    <a:pt x="857604" y="78583"/>
                    <a:pt x="834432" y="39847"/>
                  </a:cubicBezTo>
                  <a:cubicBezTo>
                    <a:pt x="811260" y="1110"/>
                    <a:pt x="760988" y="-11563"/>
                    <a:pt x="722131" y="11540"/>
                  </a:cubicBezTo>
                  <a:cubicBezTo>
                    <a:pt x="712065" y="17973"/>
                    <a:pt x="709144" y="31322"/>
                    <a:pt x="715593" y="41356"/>
                  </a:cubicBezTo>
                  <a:cubicBezTo>
                    <a:pt x="721671" y="50797"/>
                    <a:pt x="733976" y="54028"/>
                    <a:pt x="743924" y="48789"/>
                  </a:cubicBezTo>
                  <a:cubicBezTo>
                    <a:pt x="762041" y="37794"/>
                    <a:pt x="785657" y="43518"/>
                    <a:pt x="796687" y="61578"/>
                  </a:cubicBezTo>
                  <a:cubicBezTo>
                    <a:pt x="796791" y="61748"/>
                    <a:pt x="796895" y="61920"/>
                    <a:pt x="796999" y="62093"/>
                  </a:cubicBezTo>
                  <a:cubicBezTo>
                    <a:pt x="807658" y="80089"/>
                    <a:pt x="801654" y="103292"/>
                    <a:pt x="783611" y="113915"/>
                  </a:cubicBezTo>
                  <a:cubicBezTo>
                    <a:pt x="783582" y="113936"/>
                    <a:pt x="783537" y="113955"/>
                    <a:pt x="783508" y="113976"/>
                  </a:cubicBezTo>
                  <a:lnTo>
                    <a:pt x="564539" y="243462"/>
                  </a:lnTo>
                  <a:lnTo>
                    <a:pt x="456018" y="307170"/>
                  </a:lnTo>
                  <a:cubicBezTo>
                    <a:pt x="445730" y="313085"/>
                    <a:pt x="442201" y="326192"/>
                    <a:pt x="448146" y="336446"/>
                  </a:cubicBezTo>
                  <a:cubicBezTo>
                    <a:pt x="448191" y="336542"/>
                    <a:pt x="448250" y="336637"/>
                    <a:pt x="448309" y="336733"/>
                  </a:cubicBezTo>
                  <a:cubicBezTo>
                    <a:pt x="454417" y="346957"/>
                    <a:pt x="467626" y="350385"/>
                    <a:pt x="477960" y="344419"/>
                  </a:cubicBezTo>
                  <a:lnTo>
                    <a:pt x="491006" y="336733"/>
                  </a:lnTo>
                  <a:cubicBezTo>
                    <a:pt x="491984" y="336501"/>
                    <a:pt x="492903" y="336046"/>
                    <a:pt x="493674" y="335403"/>
                  </a:cubicBezTo>
                  <a:lnTo>
                    <a:pt x="618503" y="261495"/>
                  </a:lnTo>
                  <a:cubicBezTo>
                    <a:pt x="635493" y="253890"/>
                    <a:pt x="655492" y="260262"/>
                    <a:pt x="664906" y="276277"/>
                  </a:cubicBezTo>
                  <a:lnTo>
                    <a:pt x="667574" y="281007"/>
                  </a:lnTo>
                  <a:cubicBezTo>
                    <a:pt x="677315" y="297766"/>
                    <a:pt x="671770" y="319214"/>
                    <a:pt x="655121" y="329194"/>
                  </a:cubicBezTo>
                  <a:lnTo>
                    <a:pt x="509834" y="414779"/>
                  </a:lnTo>
                  <a:lnTo>
                    <a:pt x="507165" y="416405"/>
                  </a:lnTo>
                  <a:cubicBezTo>
                    <a:pt x="498760" y="422928"/>
                    <a:pt x="496313" y="434557"/>
                    <a:pt x="501384" y="443899"/>
                  </a:cubicBezTo>
                  <a:cubicBezTo>
                    <a:pt x="507240" y="454365"/>
                    <a:pt x="520419" y="458241"/>
                    <a:pt x="531034" y="452620"/>
                  </a:cubicBezTo>
                  <a:lnTo>
                    <a:pt x="648005" y="382556"/>
                  </a:lnTo>
                  <a:cubicBezTo>
                    <a:pt x="663216" y="373395"/>
                    <a:pt x="682993" y="378262"/>
                    <a:pt x="692169" y="393424"/>
                  </a:cubicBezTo>
                  <a:cubicBezTo>
                    <a:pt x="692273" y="393594"/>
                    <a:pt x="692377" y="393766"/>
                    <a:pt x="692481" y="393937"/>
                  </a:cubicBezTo>
                  <a:lnTo>
                    <a:pt x="699300" y="405319"/>
                  </a:lnTo>
                  <a:cubicBezTo>
                    <a:pt x="707943" y="419858"/>
                    <a:pt x="703125" y="438626"/>
                    <a:pt x="688537" y="447239"/>
                  </a:cubicBezTo>
                  <a:cubicBezTo>
                    <a:pt x="688419" y="447309"/>
                    <a:pt x="688300" y="447378"/>
                    <a:pt x="688181" y="447446"/>
                  </a:cubicBezTo>
                  <a:lnTo>
                    <a:pt x="567059" y="519136"/>
                  </a:lnTo>
                  <a:lnTo>
                    <a:pt x="567059" y="519136"/>
                  </a:lnTo>
                  <a:lnTo>
                    <a:pt x="561722" y="522093"/>
                  </a:lnTo>
                  <a:cubicBezTo>
                    <a:pt x="551152" y="527660"/>
                    <a:pt x="547105" y="540716"/>
                    <a:pt x="552694" y="551255"/>
                  </a:cubicBezTo>
                  <a:cubicBezTo>
                    <a:pt x="558283" y="561794"/>
                    <a:pt x="571373" y="565824"/>
                    <a:pt x="581944" y="560257"/>
                  </a:cubicBezTo>
                  <a:cubicBezTo>
                    <a:pt x="582478" y="559975"/>
                    <a:pt x="582997" y="559669"/>
                    <a:pt x="583515" y="559342"/>
                  </a:cubicBezTo>
                  <a:lnTo>
                    <a:pt x="588556" y="556238"/>
                  </a:lnTo>
                  <a:cubicBezTo>
                    <a:pt x="588556" y="556238"/>
                    <a:pt x="588556" y="556238"/>
                    <a:pt x="588556" y="556238"/>
                  </a:cubicBezTo>
                  <a:lnTo>
                    <a:pt x="611683" y="542491"/>
                  </a:lnTo>
                  <a:lnTo>
                    <a:pt x="680176" y="501990"/>
                  </a:lnTo>
                  <a:cubicBezTo>
                    <a:pt x="697047" y="492082"/>
                    <a:pt x="718781" y="497631"/>
                    <a:pt x="728802" y="514406"/>
                  </a:cubicBezTo>
                  <a:cubicBezTo>
                    <a:pt x="740144" y="533924"/>
                    <a:pt x="733517" y="558905"/>
                    <a:pt x="713977" y="570281"/>
                  </a:cubicBezTo>
                  <a:lnTo>
                    <a:pt x="623692" y="623494"/>
                  </a:lnTo>
                  <a:lnTo>
                    <a:pt x="402944" y="755197"/>
                  </a:lnTo>
                  <a:cubicBezTo>
                    <a:pt x="399534" y="757266"/>
                    <a:pt x="396273" y="758892"/>
                    <a:pt x="392863" y="760666"/>
                  </a:cubicBezTo>
                  <a:cubicBezTo>
                    <a:pt x="350003" y="782173"/>
                    <a:pt x="299479" y="782173"/>
                    <a:pt x="256619" y="760666"/>
                  </a:cubicBezTo>
                  <a:cubicBezTo>
                    <a:pt x="210809" y="737829"/>
                    <a:pt x="178416" y="694859"/>
                    <a:pt x="169150" y="644631"/>
                  </a:cubicBezTo>
                  <a:lnTo>
                    <a:pt x="169150" y="642710"/>
                  </a:lnTo>
                  <a:cubicBezTo>
                    <a:pt x="159069" y="586392"/>
                    <a:pt x="155808" y="556386"/>
                    <a:pt x="161441" y="516476"/>
                  </a:cubicBezTo>
                  <a:cubicBezTo>
                    <a:pt x="168261" y="468406"/>
                    <a:pt x="170040" y="419760"/>
                    <a:pt x="166778" y="371322"/>
                  </a:cubicBezTo>
                  <a:lnTo>
                    <a:pt x="166778" y="369252"/>
                  </a:lnTo>
                  <a:cubicBezTo>
                    <a:pt x="161738" y="305987"/>
                    <a:pt x="123489" y="238436"/>
                    <a:pt x="75603" y="207690"/>
                  </a:cubicBezTo>
                  <a:lnTo>
                    <a:pt x="50993" y="188918"/>
                  </a:lnTo>
                  <a:lnTo>
                    <a:pt x="49659" y="187883"/>
                  </a:lnTo>
                  <a:cubicBezTo>
                    <a:pt x="46071" y="185438"/>
                    <a:pt x="43744" y="181548"/>
                    <a:pt x="43284" y="177241"/>
                  </a:cubicBezTo>
                  <a:cubicBezTo>
                    <a:pt x="43003" y="173192"/>
                    <a:pt x="44648" y="169247"/>
                    <a:pt x="47732" y="166598"/>
                  </a:cubicBezTo>
                  <a:cubicBezTo>
                    <a:pt x="60808" y="157473"/>
                    <a:pt x="75010" y="150071"/>
                    <a:pt x="89984" y="144574"/>
                  </a:cubicBezTo>
                  <a:cubicBezTo>
                    <a:pt x="101725" y="143110"/>
                    <a:pt x="110116" y="132507"/>
                    <a:pt x="108812" y="120775"/>
                  </a:cubicBezTo>
                  <a:cubicBezTo>
                    <a:pt x="107655" y="108830"/>
                    <a:pt x="97011" y="100075"/>
                    <a:pt x="85032" y="101222"/>
                  </a:cubicBezTo>
                  <a:cubicBezTo>
                    <a:pt x="84899" y="101236"/>
                    <a:pt x="84780" y="101249"/>
                    <a:pt x="84647" y="101264"/>
                  </a:cubicBezTo>
                  <a:cubicBezTo>
                    <a:pt x="61208" y="107983"/>
                    <a:pt x="39237" y="119013"/>
                    <a:pt x="19860" y="133783"/>
                  </a:cubicBezTo>
                  <a:cubicBezTo>
                    <a:pt x="6177" y="145511"/>
                    <a:pt x="-1132" y="162994"/>
                    <a:pt x="143" y="180936"/>
                  </a:cubicBezTo>
                </a:path>
              </a:pathLst>
            </a:custGeom>
            <a:solidFill>
              <a:srgbClr val="FFFFFF"/>
            </a:solidFill>
            <a:ln w="14822" cap="flat">
              <a:noFill/>
              <a:prstDash val="solid"/>
              <a:miter/>
            </a:ln>
          </p:spPr>
          <p:txBody>
            <a:bodyPr rtlCol="0" anchor="ctr"/>
            <a:lstStyle/>
            <a:p>
              <a:endParaRPr lang="en-US" sz="1265"/>
            </a:p>
          </p:txBody>
        </p:sp>
        <p:sp>
          <p:nvSpPr>
            <p:cNvPr id="8" name="Freeform 7">
              <a:extLst>
                <a:ext uri="{FF2B5EF4-FFF2-40B4-BE49-F238E27FC236}">
                  <a16:creationId xmlns:a16="http://schemas.microsoft.com/office/drawing/2014/main" id="{031C03AF-9582-6B48-A9E3-67E4ECAA6075}"/>
                </a:ext>
              </a:extLst>
            </p:cNvPr>
            <p:cNvSpPr/>
            <p:nvPr/>
          </p:nvSpPr>
          <p:spPr>
            <a:xfrm>
              <a:off x="5021565" y="1017948"/>
              <a:ext cx="45365" cy="199407"/>
            </a:xfrm>
            <a:custGeom>
              <a:avLst/>
              <a:gdLst>
                <a:gd name="connsiteX0" fmla="*/ 23424 w 45365"/>
                <a:gd name="connsiteY0" fmla="*/ 199403 h 199407"/>
                <a:gd name="connsiteX1" fmla="*/ 23424 w 45365"/>
                <a:gd name="connsiteY1" fmla="*/ 199403 h 199407"/>
                <a:gd name="connsiteX2" fmla="*/ 45365 w 45365"/>
                <a:gd name="connsiteY2" fmla="*/ 178421 h 199407"/>
                <a:gd name="connsiteX3" fmla="*/ 45365 w 45365"/>
                <a:gd name="connsiteY3" fmla="*/ 177674 h 199407"/>
                <a:gd name="connsiteX4" fmla="*/ 43438 w 45365"/>
                <a:gd name="connsiteY4" fmla="*/ 21434 h 199407"/>
                <a:gd name="connsiteX5" fmla="*/ 21497 w 45365"/>
                <a:gd name="connsiteY5" fmla="*/ 1 h 199407"/>
                <a:gd name="connsiteX6" fmla="*/ 21497 w 45365"/>
                <a:gd name="connsiteY6" fmla="*/ 1 h 199407"/>
                <a:gd name="connsiteX7" fmla="*/ 0 w 45365"/>
                <a:gd name="connsiteY7" fmla="*/ 21729 h 199407"/>
                <a:gd name="connsiteX8" fmla="*/ 889 w 45365"/>
                <a:gd name="connsiteY8" fmla="*/ 177674 h 199407"/>
                <a:gd name="connsiteX9" fmla="*/ 22979 w 45365"/>
                <a:gd name="connsiteY9" fmla="*/ 199403 h 1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5" h="199407">
                  <a:moveTo>
                    <a:pt x="23424" y="199403"/>
                  </a:moveTo>
                  <a:lnTo>
                    <a:pt x="23424" y="199403"/>
                  </a:lnTo>
                  <a:cubicBezTo>
                    <a:pt x="35299" y="199648"/>
                    <a:pt x="45113" y="190255"/>
                    <a:pt x="45365" y="178421"/>
                  </a:cubicBezTo>
                  <a:cubicBezTo>
                    <a:pt x="45365" y="178171"/>
                    <a:pt x="45365" y="177922"/>
                    <a:pt x="45365" y="177674"/>
                  </a:cubicBezTo>
                  <a:lnTo>
                    <a:pt x="43438" y="21434"/>
                  </a:lnTo>
                  <a:cubicBezTo>
                    <a:pt x="43275" y="9490"/>
                    <a:pt x="33475" y="-82"/>
                    <a:pt x="21497" y="1"/>
                  </a:cubicBezTo>
                  <a:lnTo>
                    <a:pt x="21497" y="1"/>
                  </a:lnTo>
                  <a:cubicBezTo>
                    <a:pt x="9577" y="162"/>
                    <a:pt x="0" y="9843"/>
                    <a:pt x="0" y="21729"/>
                  </a:cubicBezTo>
                  <a:lnTo>
                    <a:pt x="889" y="177674"/>
                  </a:lnTo>
                  <a:cubicBezTo>
                    <a:pt x="1275" y="189623"/>
                    <a:pt x="10985" y="199174"/>
                    <a:pt x="22979" y="199403"/>
                  </a:cubicBezTo>
                </a:path>
              </a:pathLst>
            </a:custGeom>
            <a:solidFill>
              <a:srgbClr val="FFFFFF"/>
            </a:solidFill>
            <a:ln w="14822" cap="flat">
              <a:noFill/>
              <a:prstDash val="solid"/>
              <a:miter/>
            </a:ln>
          </p:spPr>
          <p:txBody>
            <a:bodyPr rtlCol="0" anchor="ctr"/>
            <a:lstStyle/>
            <a:p>
              <a:endParaRPr lang="en-US" sz="1265"/>
            </a:p>
          </p:txBody>
        </p:sp>
        <p:sp>
          <p:nvSpPr>
            <p:cNvPr id="9" name="Freeform 8">
              <a:extLst>
                <a:ext uri="{FF2B5EF4-FFF2-40B4-BE49-F238E27FC236}">
                  <a16:creationId xmlns:a16="http://schemas.microsoft.com/office/drawing/2014/main" id="{B3BD1F00-1AAA-4C49-A5BC-2FEC89463C43}"/>
                </a:ext>
              </a:extLst>
            </p:cNvPr>
            <p:cNvSpPr/>
            <p:nvPr/>
          </p:nvSpPr>
          <p:spPr>
            <a:xfrm>
              <a:off x="4802501" y="1111048"/>
              <a:ext cx="177203" cy="123056"/>
            </a:xfrm>
            <a:custGeom>
              <a:avLst/>
              <a:gdLst>
                <a:gd name="connsiteX0" fmla="*/ 10325 w 177203"/>
                <a:gd name="connsiteY0" fmla="*/ 39786 h 123056"/>
                <a:gd name="connsiteX1" fmla="*/ 144641 w 177203"/>
                <a:gd name="connsiteY1" fmla="*/ 120049 h 123056"/>
                <a:gd name="connsiteX2" fmla="*/ 174292 w 177203"/>
                <a:gd name="connsiteY2" fmla="*/ 112658 h 123056"/>
                <a:gd name="connsiteX3" fmla="*/ 166879 w 177203"/>
                <a:gd name="connsiteY3" fmla="*/ 83096 h 123056"/>
                <a:gd name="connsiteX4" fmla="*/ 33452 w 177203"/>
                <a:gd name="connsiteY4" fmla="*/ 2684 h 123056"/>
                <a:gd name="connsiteX5" fmla="*/ 32118 w 177203"/>
                <a:gd name="connsiteY5" fmla="*/ 2684 h 123056"/>
                <a:gd name="connsiteX6" fmla="*/ 2690 w 177203"/>
                <a:gd name="connsiteY6" fmla="*/ 11184 h 123056"/>
                <a:gd name="connsiteX7" fmla="*/ 11214 w 177203"/>
                <a:gd name="connsiteY7" fmla="*/ 40525 h 12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03" h="123056">
                  <a:moveTo>
                    <a:pt x="10325" y="39786"/>
                  </a:moveTo>
                  <a:lnTo>
                    <a:pt x="144641" y="120049"/>
                  </a:lnTo>
                  <a:cubicBezTo>
                    <a:pt x="154885" y="126067"/>
                    <a:pt x="168080" y="122776"/>
                    <a:pt x="174292" y="112658"/>
                  </a:cubicBezTo>
                  <a:cubicBezTo>
                    <a:pt x="180162" y="102415"/>
                    <a:pt x="176886" y="89381"/>
                    <a:pt x="166879" y="83096"/>
                  </a:cubicBezTo>
                  <a:lnTo>
                    <a:pt x="33452" y="2684"/>
                  </a:lnTo>
                  <a:lnTo>
                    <a:pt x="32118" y="2684"/>
                  </a:lnTo>
                  <a:cubicBezTo>
                    <a:pt x="21636" y="-3072"/>
                    <a:pt x="8457" y="735"/>
                    <a:pt x="2690" y="11184"/>
                  </a:cubicBezTo>
                  <a:cubicBezTo>
                    <a:pt x="-3077" y="21633"/>
                    <a:pt x="733" y="34769"/>
                    <a:pt x="11214" y="40525"/>
                  </a:cubicBezTo>
                </a:path>
              </a:pathLst>
            </a:custGeom>
            <a:solidFill>
              <a:srgbClr val="FFFFFF"/>
            </a:solidFill>
            <a:ln w="14822" cap="flat">
              <a:noFill/>
              <a:prstDash val="solid"/>
              <a:miter/>
            </a:ln>
          </p:spPr>
          <p:txBody>
            <a:bodyPr rtlCol="0" anchor="ctr"/>
            <a:lstStyle/>
            <a:p>
              <a:endParaRPr lang="en-US" sz="1265"/>
            </a:p>
          </p:txBody>
        </p:sp>
        <p:sp>
          <p:nvSpPr>
            <p:cNvPr id="10" name="Freeform 9">
              <a:extLst>
                <a:ext uri="{FF2B5EF4-FFF2-40B4-BE49-F238E27FC236}">
                  <a16:creationId xmlns:a16="http://schemas.microsoft.com/office/drawing/2014/main" id="{D4446A1D-2991-B44F-AD3E-47AD4589F8F9}"/>
                </a:ext>
              </a:extLst>
            </p:cNvPr>
            <p:cNvSpPr/>
            <p:nvPr/>
          </p:nvSpPr>
          <p:spPr>
            <a:xfrm>
              <a:off x="5107255" y="1110756"/>
              <a:ext cx="177711" cy="123593"/>
            </a:xfrm>
            <a:custGeom>
              <a:avLst/>
              <a:gdLst>
                <a:gd name="connsiteX0" fmla="*/ 21941 w 177711"/>
                <a:gd name="connsiteY0" fmla="*/ 123298 h 123593"/>
                <a:gd name="connsiteX1" fmla="*/ 33060 w 177711"/>
                <a:gd name="connsiteY1" fmla="*/ 120341 h 123593"/>
                <a:gd name="connsiteX2" fmla="*/ 167229 w 177711"/>
                <a:gd name="connsiteY2" fmla="*/ 40078 h 123593"/>
                <a:gd name="connsiteX3" fmla="*/ 174641 w 177711"/>
                <a:gd name="connsiteY3" fmla="*/ 10515 h 123593"/>
                <a:gd name="connsiteX4" fmla="*/ 145658 w 177711"/>
                <a:gd name="connsiteY4" fmla="*/ 2868 h 123593"/>
                <a:gd name="connsiteX5" fmla="*/ 144991 w 177711"/>
                <a:gd name="connsiteY5" fmla="*/ 3272 h 123593"/>
                <a:gd name="connsiteX6" fmla="*/ 10674 w 177711"/>
                <a:gd name="connsiteY6" fmla="*/ 83535 h 123593"/>
                <a:gd name="connsiteX7" fmla="*/ 0 w 177711"/>
                <a:gd name="connsiteY7" fmla="*/ 102160 h 123593"/>
                <a:gd name="connsiteX8" fmla="*/ 22090 w 177711"/>
                <a:gd name="connsiteY8" fmla="*/ 123593 h 1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711" h="123593">
                  <a:moveTo>
                    <a:pt x="21941" y="123298"/>
                  </a:moveTo>
                  <a:cubicBezTo>
                    <a:pt x="25840" y="123302"/>
                    <a:pt x="29680" y="122282"/>
                    <a:pt x="33060" y="120341"/>
                  </a:cubicBezTo>
                  <a:lnTo>
                    <a:pt x="167229" y="40078"/>
                  </a:lnTo>
                  <a:cubicBezTo>
                    <a:pt x="177443" y="33943"/>
                    <a:pt x="180764" y="20723"/>
                    <a:pt x="174641" y="10515"/>
                  </a:cubicBezTo>
                  <a:cubicBezTo>
                    <a:pt x="168755" y="423"/>
                    <a:pt x="155783" y="-3000"/>
                    <a:pt x="145658" y="2868"/>
                  </a:cubicBezTo>
                  <a:cubicBezTo>
                    <a:pt x="145435" y="3000"/>
                    <a:pt x="145213" y="3133"/>
                    <a:pt x="144991" y="3272"/>
                  </a:cubicBezTo>
                  <a:lnTo>
                    <a:pt x="10674" y="83535"/>
                  </a:lnTo>
                  <a:cubicBezTo>
                    <a:pt x="4047" y="87415"/>
                    <a:pt x="-15" y="94503"/>
                    <a:pt x="0" y="102160"/>
                  </a:cubicBezTo>
                  <a:cubicBezTo>
                    <a:pt x="326" y="114092"/>
                    <a:pt x="10111" y="123598"/>
                    <a:pt x="22090" y="123593"/>
                  </a:cubicBezTo>
                </a:path>
              </a:pathLst>
            </a:custGeom>
            <a:solidFill>
              <a:srgbClr val="FFFFFF"/>
            </a:solidFill>
            <a:ln w="14822" cap="flat">
              <a:noFill/>
              <a:prstDash val="solid"/>
              <a:miter/>
            </a:ln>
          </p:spPr>
          <p:txBody>
            <a:bodyPr rtlCol="0" anchor="ctr"/>
            <a:lstStyle/>
            <a:p>
              <a:endParaRPr lang="en-US" sz="1265"/>
            </a:p>
          </p:txBody>
        </p:sp>
        <p:sp>
          <p:nvSpPr>
            <p:cNvPr id="11" name="Freeform 10">
              <a:extLst>
                <a:ext uri="{FF2B5EF4-FFF2-40B4-BE49-F238E27FC236}">
                  <a16:creationId xmlns:a16="http://schemas.microsoft.com/office/drawing/2014/main" id="{8C487D13-BA05-8A40-ABCC-C33E9D8927DF}"/>
                </a:ext>
              </a:extLst>
            </p:cNvPr>
            <p:cNvSpPr/>
            <p:nvPr/>
          </p:nvSpPr>
          <p:spPr>
            <a:xfrm>
              <a:off x="3242377" y="2259927"/>
              <a:ext cx="1094568" cy="834678"/>
            </a:xfrm>
            <a:custGeom>
              <a:avLst/>
              <a:gdLst>
                <a:gd name="connsiteX0" fmla="*/ 1056459 w 1094568"/>
                <a:gd name="connsiteY0" fmla="*/ 693510 h 834678"/>
                <a:gd name="connsiteX1" fmla="*/ 754914 w 1094568"/>
                <a:gd name="connsiteY1" fmla="*/ 519975 h 834678"/>
                <a:gd name="connsiteX2" fmla="*/ 521508 w 1094568"/>
                <a:gd name="connsiteY2" fmla="*/ 23258 h 834678"/>
                <a:gd name="connsiteX3" fmla="*/ 23326 w 1094568"/>
                <a:gd name="connsiteY3" fmla="*/ 255978 h 834678"/>
                <a:gd name="connsiteX4" fmla="*/ 256731 w 1094568"/>
                <a:gd name="connsiteY4" fmla="*/ 752695 h 834678"/>
                <a:gd name="connsiteX5" fmla="*/ 388434 w 1094568"/>
                <a:gd name="connsiteY5" fmla="*/ 775843 h 834678"/>
                <a:gd name="connsiteX6" fmla="*/ 676636 w 1094568"/>
                <a:gd name="connsiteY6" fmla="*/ 649756 h 834678"/>
                <a:gd name="connsiteX7" fmla="*/ 980702 w 1094568"/>
                <a:gd name="connsiteY7" fmla="*/ 824769 h 834678"/>
                <a:gd name="connsiteX8" fmla="*/ 1018654 w 1094568"/>
                <a:gd name="connsiteY8" fmla="*/ 834673 h 834678"/>
                <a:gd name="connsiteX9" fmla="*/ 1038372 w 1094568"/>
                <a:gd name="connsiteY9" fmla="*/ 832012 h 834678"/>
                <a:gd name="connsiteX10" fmla="*/ 1091975 w 1094568"/>
                <a:gd name="connsiteY10" fmla="*/ 739524 h 834678"/>
                <a:gd name="connsiteX11" fmla="*/ 1056459 w 1094568"/>
                <a:gd name="connsiteY11" fmla="*/ 693510 h 834678"/>
                <a:gd name="connsiteX12" fmla="*/ 218092 w 1094568"/>
                <a:gd name="connsiteY12" fmla="*/ 687597 h 834678"/>
                <a:gd name="connsiteX13" fmla="*/ 88650 w 1094568"/>
                <a:gd name="connsiteY13" fmla="*/ 217294 h 834678"/>
                <a:gd name="connsiteX14" fmla="*/ 297556 w 1094568"/>
                <a:gd name="connsiteY14" fmla="*/ 55393 h 834678"/>
                <a:gd name="connsiteX15" fmla="*/ 389917 w 1094568"/>
                <a:gd name="connsiteY15" fmla="*/ 42976 h 834678"/>
                <a:gd name="connsiteX16" fmla="*/ 734643 w 1094568"/>
                <a:gd name="connsiteY16" fmla="*/ 388967 h 834678"/>
                <a:gd name="connsiteX17" fmla="*/ 387628 w 1094568"/>
                <a:gd name="connsiteY17" fmla="*/ 732681 h 834678"/>
                <a:gd name="connsiteX18" fmla="*/ 217796 w 1094568"/>
                <a:gd name="connsiteY18" fmla="*/ 687597 h 834678"/>
                <a:gd name="connsiteX19" fmla="*/ 1046822 w 1094568"/>
                <a:gd name="connsiteY19" fmla="*/ 775547 h 834678"/>
                <a:gd name="connsiteX20" fmla="*/ 1002347 w 1094568"/>
                <a:gd name="connsiteY20" fmla="*/ 787224 h 834678"/>
                <a:gd name="connsiteX21" fmla="*/ 704360 w 1094568"/>
                <a:gd name="connsiteY21" fmla="*/ 615611 h 834678"/>
                <a:gd name="connsiteX22" fmla="*/ 727487 w 1094568"/>
                <a:gd name="connsiteY22" fmla="*/ 579840 h 834678"/>
                <a:gd name="connsiteX23" fmla="*/ 738309 w 1094568"/>
                <a:gd name="connsiteY23" fmla="*/ 560181 h 834678"/>
                <a:gd name="connsiteX24" fmla="*/ 1034814 w 1094568"/>
                <a:gd name="connsiteY24" fmla="*/ 731055 h 834678"/>
                <a:gd name="connsiteX25" fmla="*/ 1046526 w 1094568"/>
                <a:gd name="connsiteY25" fmla="*/ 775399 h 83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4568" h="834678">
                  <a:moveTo>
                    <a:pt x="1056459" y="693510"/>
                  </a:moveTo>
                  <a:lnTo>
                    <a:pt x="754914" y="519975"/>
                  </a:lnTo>
                  <a:cubicBezTo>
                    <a:pt x="828030" y="318548"/>
                    <a:pt x="723530" y="96160"/>
                    <a:pt x="521508" y="23258"/>
                  </a:cubicBezTo>
                  <a:cubicBezTo>
                    <a:pt x="319487" y="-49645"/>
                    <a:pt x="96443" y="54550"/>
                    <a:pt x="23326" y="255978"/>
                  </a:cubicBezTo>
                  <a:cubicBezTo>
                    <a:pt x="-49790" y="457405"/>
                    <a:pt x="54710" y="679792"/>
                    <a:pt x="256731" y="752695"/>
                  </a:cubicBezTo>
                  <a:cubicBezTo>
                    <a:pt x="298963" y="767934"/>
                    <a:pt x="343523" y="775769"/>
                    <a:pt x="388434" y="775843"/>
                  </a:cubicBezTo>
                  <a:cubicBezTo>
                    <a:pt x="498119" y="776611"/>
                    <a:pt x="602937" y="730759"/>
                    <a:pt x="676636" y="649756"/>
                  </a:cubicBezTo>
                  <a:lnTo>
                    <a:pt x="980702" y="824769"/>
                  </a:lnTo>
                  <a:cubicBezTo>
                    <a:pt x="992231" y="831406"/>
                    <a:pt x="1005341" y="834835"/>
                    <a:pt x="1018654" y="834673"/>
                  </a:cubicBezTo>
                  <a:cubicBezTo>
                    <a:pt x="1025317" y="834673"/>
                    <a:pt x="1031950" y="833771"/>
                    <a:pt x="1038372" y="832012"/>
                  </a:cubicBezTo>
                  <a:cubicBezTo>
                    <a:pt x="1078790" y="821237"/>
                    <a:pt x="1102789" y="779819"/>
                    <a:pt x="1091975" y="739524"/>
                  </a:cubicBezTo>
                  <a:cubicBezTo>
                    <a:pt x="1086758" y="720087"/>
                    <a:pt x="1073973" y="703517"/>
                    <a:pt x="1056459" y="693510"/>
                  </a:cubicBezTo>
                  <a:moveTo>
                    <a:pt x="218092" y="687597"/>
                  </a:moveTo>
                  <a:cubicBezTo>
                    <a:pt x="52091" y="593365"/>
                    <a:pt x="-5860" y="382803"/>
                    <a:pt x="88650" y="217294"/>
                  </a:cubicBezTo>
                  <a:cubicBezTo>
                    <a:pt x="134013" y="137844"/>
                    <a:pt x="209153" y="79620"/>
                    <a:pt x="297556" y="55393"/>
                  </a:cubicBezTo>
                  <a:cubicBezTo>
                    <a:pt x="327626" y="47041"/>
                    <a:pt x="358704" y="42873"/>
                    <a:pt x="389917" y="42976"/>
                  </a:cubicBezTo>
                  <a:cubicBezTo>
                    <a:pt x="580935" y="43612"/>
                    <a:pt x="735275" y="198507"/>
                    <a:pt x="734643" y="388967"/>
                  </a:cubicBezTo>
                  <a:cubicBezTo>
                    <a:pt x="734010" y="579426"/>
                    <a:pt x="578646" y="733301"/>
                    <a:pt x="387628" y="732681"/>
                  </a:cubicBezTo>
                  <a:cubicBezTo>
                    <a:pt x="328069" y="732474"/>
                    <a:pt x="269570" y="716953"/>
                    <a:pt x="217796" y="687597"/>
                  </a:cubicBezTo>
                  <a:moveTo>
                    <a:pt x="1046822" y="775547"/>
                  </a:moveTo>
                  <a:cubicBezTo>
                    <a:pt x="1037688" y="790905"/>
                    <a:pt x="1017882" y="796108"/>
                    <a:pt x="1002347" y="787224"/>
                  </a:cubicBezTo>
                  <a:lnTo>
                    <a:pt x="704360" y="615611"/>
                  </a:lnTo>
                  <a:cubicBezTo>
                    <a:pt x="712820" y="604185"/>
                    <a:pt x="720546" y="592242"/>
                    <a:pt x="727487" y="579840"/>
                  </a:cubicBezTo>
                  <a:cubicBezTo>
                    <a:pt x="731193" y="573188"/>
                    <a:pt x="734900" y="566832"/>
                    <a:pt x="738309" y="560181"/>
                  </a:cubicBezTo>
                  <a:lnTo>
                    <a:pt x="1034814" y="731055"/>
                  </a:lnTo>
                  <a:cubicBezTo>
                    <a:pt x="1049947" y="740367"/>
                    <a:pt x="1055099" y="759864"/>
                    <a:pt x="1046526" y="775399"/>
                  </a:cubicBezTo>
                </a:path>
              </a:pathLst>
            </a:custGeom>
            <a:solidFill>
              <a:srgbClr val="FFFFFF"/>
            </a:solidFill>
            <a:ln w="14822" cap="flat">
              <a:noFill/>
              <a:prstDash val="solid"/>
              <a:miter/>
            </a:ln>
          </p:spPr>
          <p:txBody>
            <a:bodyPr rtlCol="0" anchor="ctr"/>
            <a:lstStyle/>
            <a:p>
              <a:endParaRPr lang="en-US" sz="1265"/>
            </a:p>
          </p:txBody>
        </p:sp>
        <p:sp>
          <p:nvSpPr>
            <p:cNvPr id="26" name="Freeform 25">
              <a:extLst>
                <a:ext uri="{FF2B5EF4-FFF2-40B4-BE49-F238E27FC236}">
                  <a16:creationId xmlns:a16="http://schemas.microsoft.com/office/drawing/2014/main" id="{A56B2214-CE40-6E4D-91EB-A4E9D314770A}"/>
                </a:ext>
              </a:extLst>
            </p:cNvPr>
            <p:cNvSpPr/>
            <p:nvPr/>
          </p:nvSpPr>
          <p:spPr>
            <a:xfrm>
              <a:off x="3642074" y="2521782"/>
              <a:ext cx="277918" cy="376076"/>
            </a:xfrm>
            <a:custGeom>
              <a:avLst/>
              <a:gdLst>
                <a:gd name="connsiteX0" fmla="*/ 266266 w 277918"/>
                <a:gd name="connsiteY0" fmla="*/ 229740 h 376076"/>
                <a:gd name="connsiteX1" fmla="*/ 237167 w 277918"/>
                <a:gd name="connsiteY1" fmla="*/ 239215 h 376076"/>
                <a:gd name="connsiteX2" fmla="*/ 236615 w 277918"/>
                <a:gd name="connsiteY2" fmla="*/ 240383 h 376076"/>
                <a:gd name="connsiteX3" fmla="*/ 226979 w 277918"/>
                <a:gd name="connsiteY3" fmla="*/ 248069 h 376076"/>
                <a:gd name="connsiteX4" fmla="*/ 226979 w 277918"/>
                <a:gd name="connsiteY4" fmla="*/ 248069 h 376076"/>
                <a:gd name="connsiteX5" fmla="*/ 213636 w 277918"/>
                <a:gd name="connsiteY5" fmla="*/ 236983 h 376076"/>
                <a:gd name="connsiteX6" fmla="*/ 215712 w 277918"/>
                <a:gd name="connsiteY6" fmla="*/ 192639 h 376076"/>
                <a:gd name="connsiteX7" fmla="*/ 219270 w 277918"/>
                <a:gd name="connsiteY7" fmla="*/ 181552 h 376076"/>
                <a:gd name="connsiteX8" fmla="*/ 226682 w 277918"/>
                <a:gd name="connsiteY8" fmla="*/ 158493 h 376076"/>
                <a:gd name="connsiteX9" fmla="*/ 207261 w 277918"/>
                <a:gd name="connsiteY9" fmla="*/ 48076 h 376076"/>
                <a:gd name="connsiteX10" fmla="*/ 106894 w 277918"/>
                <a:gd name="connsiteY10" fmla="*/ 36 h 376076"/>
                <a:gd name="connsiteX11" fmla="*/ 16461 w 277918"/>
                <a:gd name="connsiteY11" fmla="*/ 46006 h 376076"/>
                <a:gd name="connsiteX12" fmla="*/ 13792 w 277918"/>
                <a:gd name="connsiteY12" fmla="*/ 153468 h 376076"/>
                <a:gd name="connsiteX13" fmla="*/ 60936 w 277918"/>
                <a:gd name="connsiteY13" fmla="*/ 214220 h 376076"/>
                <a:gd name="connsiteX14" fmla="*/ 63753 w 277918"/>
                <a:gd name="connsiteY14" fmla="*/ 217028 h 376076"/>
                <a:gd name="connsiteX15" fmla="*/ 99927 w 277918"/>
                <a:gd name="connsiteY15" fmla="*/ 273198 h 376076"/>
                <a:gd name="connsiteX16" fmla="*/ 76503 w 277918"/>
                <a:gd name="connsiteY16" fmla="*/ 336315 h 376076"/>
                <a:gd name="connsiteX17" fmla="*/ 75761 w 277918"/>
                <a:gd name="connsiteY17" fmla="*/ 336315 h 376076"/>
                <a:gd name="connsiteX18" fmla="*/ 65680 w 277918"/>
                <a:gd name="connsiteY18" fmla="*/ 354644 h 376076"/>
                <a:gd name="connsiteX19" fmla="*/ 87175 w 277918"/>
                <a:gd name="connsiteY19" fmla="*/ 376077 h 376076"/>
                <a:gd name="connsiteX20" fmla="*/ 87473 w 277918"/>
                <a:gd name="connsiteY20" fmla="*/ 376077 h 376076"/>
                <a:gd name="connsiteX21" fmla="*/ 96220 w 277918"/>
                <a:gd name="connsiteY21" fmla="*/ 374451 h 376076"/>
                <a:gd name="connsiteX22" fmla="*/ 97258 w 277918"/>
                <a:gd name="connsiteY22" fmla="*/ 374451 h 376076"/>
                <a:gd name="connsiteX23" fmla="*/ 99185 w 277918"/>
                <a:gd name="connsiteY23" fmla="*/ 373121 h 376076"/>
                <a:gd name="connsiteX24" fmla="*/ 141141 w 277918"/>
                <a:gd name="connsiteY24" fmla="*/ 260042 h 376076"/>
                <a:gd name="connsiteX25" fmla="*/ 95183 w 277918"/>
                <a:gd name="connsiteY25" fmla="*/ 186874 h 376076"/>
                <a:gd name="connsiteX26" fmla="*/ 92514 w 277918"/>
                <a:gd name="connsiteY26" fmla="*/ 184213 h 376076"/>
                <a:gd name="connsiteX27" fmla="*/ 51893 w 277918"/>
                <a:gd name="connsiteY27" fmla="*/ 133069 h 376076"/>
                <a:gd name="connsiteX28" fmla="*/ 51893 w 277918"/>
                <a:gd name="connsiteY28" fmla="*/ 69804 h 376076"/>
                <a:gd name="connsiteX29" fmla="*/ 107191 w 277918"/>
                <a:gd name="connsiteY29" fmla="*/ 42311 h 376076"/>
                <a:gd name="connsiteX30" fmla="*/ 108525 w 277918"/>
                <a:gd name="connsiteY30" fmla="*/ 42311 h 376076"/>
                <a:gd name="connsiteX31" fmla="*/ 171681 w 277918"/>
                <a:gd name="connsiteY31" fmla="*/ 71874 h 376076"/>
                <a:gd name="connsiteX32" fmla="*/ 184727 w 277918"/>
                <a:gd name="connsiteY32" fmla="*/ 145781 h 376076"/>
                <a:gd name="connsiteX33" fmla="*/ 178056 w 277918"/>
                <a:gd name="connsiteY33" fmla="*/ 166919 h 376076"/>
                <a:gd name="connsiteX34" fmla="*/ 174349 w 277918"/>
                <a:gd name="connsiteY34" fmla="*/ 178301 h 376076"/>
                <a:gd name="connsiteX35" fmla="*/ 171681 w 277918"/>
                <a:gd name="connsiteY35" fmla="*/ 248513 h 376076"/>
                <a:gd name="connsiteX36" fmla="*/ 225644 w 277918"/>
                <a:gd name="connsiteY36" fmla="*/ 290640 h 376076"/>
                <a:gd name="connsiteX37" fmla="*/ 275902 w 277918"/>
                <a:gd name="connsiteY37" fmla="*/ 257973 h 376076"/>
                <a:gd name="connsiteX38" fmla="*/ 265957 w 277918"/>
                <a:gd name="connsiteY38" fmla="*/ 230213 h 376076"/>
                <a:gd name="connsiteX39" fmla="*/ 265228 w 277918"/>
                <a:gd name="connsiteY39" fmla="*/ 229888 h 37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7918" h="376076">
                  <a:moveTo>
                    <a:pt x="266266" y="229740"/>
                  </a:moveTo>
                  <a:cubicBezTo>
                    <a:pt x="255606" y="224345"/>
                    <a:pt x="242579" y="228587"/>
                    <a:pt x="237167" y="239215"/>
                  </a:cubicBezTo>
                  <a:cubicBezTo>
                    <a:pt x="236971" y="239599"/>
                    <a:pt x="236787" y="239984"/>
                    <a:pt x="236615" y="240383"/>
                  </a:cubicBezTo>
                  <a:cubicBezTo>
                    <a:pt x="235254" y="244655"/>
                    <a:pt x="231453" y="247685"/>
                    <a:pt x="226979" y="248069"/>
                  </a:cubicBezTo>
                  <a:lnTo>
                    <a:pt x="226979" y="248069"/>
                  </a:lnTo>
                  <a:cubicBezTo>
                    <a:pt x="220441" y="248040"/>
                    <a:pt x="214844" y="243383"/>
                    <a:pt x="213636" y="236983"/>
                  </a:cubicBezTo>
                  <a:cubicBezTo>
                    <a:pt x="209666" y="222349"/>
                    <a:pt x="210391" y="206844"/>
                    <a:pt x="215712" y="192639"/>
                  </a:cubicBezTo>
                  <a:cubicBezTo>
                    <a:pt x="217046" y="188943"/>
                    <a:pt x="217935" y="185248"/>
                    <a:pt x="219270" y="181552"/>
                  </a:cubicBezTo>
                  <a:cubicBezTo>
                    <a:pt x="222086" y="174309"/>
                    <a:pt x="224310" y="166771"/>
                    <a:pt x="226682" y="158493"/>
                  </a:cubicBezTo>
                  <a:cubicBezTo>
                    <a:pt x="238264" y="120712"/>
                    <a:pt x="231047" y="79678"/>
                    <a:pt x="207261" y="48076"/>
                  </a:cubicBezTo>
                  <a:cubicBezTo>
                    <a:pt x="183462" y="16946"/>
                    <a:pt x="146138" y="-910"/>
                    <a:pt x="106894" y="36"/>
                  </a:cubicBezTo>
                  <a:cubicBezTo>
                    <a:pt x="70958" y="-585"/>
                    <a:pt x="37063" y="16650"/>
                    <a:pt x="16461" y="46006"/>
                  </a:cubicBezTo>
                  <a:cubicBezTo>
                    <a:pt x="-4484" y="78525"/>
                    <a:pt x="-5515" y="119958"/>
                    <a:pt x="13792" y="153468"/>
                  </a:cubicBezTo>
                  <a:cubicBezTo>
                    <a:pt x="26631" y="175788"/>
                    <a:pt x="42495" y="196230"/>
                    <a:pt x="60936" y="214220"/>
                  </a:cubicBezTo>
                  <a:lnTo>
                    <a:pt x="63753" y="217028"/>
                  </a:lnTo>
                  <a:cubicBezTo>
                    <a:pt x="80033" y="232682"/>
                    <a:pt x="92419" y="251927"/>
                    <a:pt x="99927" y="273198"/>
                  </a:cubicBezTo>
                  <a:cubicBezTo>
                    <a:pt x="107790" y="297114"/>
                    <a:pt x="98082" y="323263"/>
                    <a:pt x="76503" y="336315"/>
                  </a:cubicBezTo>
                  <a:lnTo>
                    <a:pt x="75761" y="336315"/>
                  </a:lnTo>
                  <a:cubicBezTo>
                    <a:pt x="69394" y="340217"/>
                    <a:pt x="65563" y="347194"/>
                    <a:pt x="65680" y="354644"/>
                  </a:cubicBezTo>
                  <a:cubicBezTo>
                    <a:pt x="65679" y="366484"/>
                    <a:pt x="75302" y="376077"/>
                    <a:pt x="87175" y="376077"/>
                  </a:cubicBezTo>
                  <a:cubicBezTo>
                    <a:pt x="87275" y="376077"/>
                    <a:pt x="87374" y="376077"/>
                    <a:pt x="87473" y="376077"/>
                  </a:cubicBezTo>
                  <a:cubicBezTo>
                    <a:pt x="90458" y="376003"/>
                    <a:pt x="93411" y="375456"/>
                    <a:pt x="96220" y="374451"/>
                  </a:cubicBezTo>
                  <a:lnTo>
                    <a:pt x="97258" y="374451"/>
                  </a:lnTo>
                  <a:lnTo>
                    <a:pt x="99185" y="373121"/>
                  </a:lnTo>
                  <a:cubicBezTo>
                    <a:pt x="137522" y="349485"/>
                    <a:pt x="154816" y="302864"/>
                    <a:pt x="141141" y="260042"/>
                  </a:cubicBezTo>
                  <a:cubicBezTo>
                    <a:pt x="131826" y="232386"/>
                    <a:pt x="116077" y="207302"/>
                    <a:pt x="95183" y="186874"/>
                  </a:cubicBezTo>
                  <a:lnTo>
                    <a:pt x="92514" y="184213"/>
                  </a:lnTo>
                  <a:cubicBezTo>
                    <a:pt x="76741" y="169047"/>
                    <a:pt x="63080" y="151856"/>
                    <a:pt x="51893" y="133069"/>
                  </a:cubicBezTo>
                  <a:cubicBezTo>
                    <a:pt x="40012" y="113646"/>
                    <a:pt x="40012" y="89227"/>
                    <a:pt x="51893" y="69804"/>
                  </a:cubicBezTo>
                  <a:cubicBezTo>
                    <a:pt x="64545" y="51978"/>
                    <a:pt x="85303" y="41660"/>
                    <a:pt x="107191" y="42311"/>
                  </a:cubicBezTo>
                  <a:lnTo>
                    <a:pt x="108525" y="42311"/>
                  </a:lnTo>
                  <a:cubicBezTo>
                    <a:pt x="133086" y="41631"/>
                    <a:pt x="156516" y="52599"/>
                    <a:pt x="171681" y="71874"/>
                  </a:cubicBezTo>
                  <a:cubicBezTo>
                    <a:pt x="188073" y="92819"/>
                    <a:pt x="192961" y="120520"/>
                    <a:pt x="184727" y="145781"/>
                  </a:cubicBezTo>
                  <a:cubicBezTo>
                    <a:pt x="182651" y="152876"/>
                    <a:pt x="180279" y="159528"/>
                    <a:pt x="178056" y="166919"/>
                  </a:cubicBezTo>
                  <a:cubicBezTo>
                    <a:pt x="176620" y="170644"/>
                    <a:pt x="175383" y="174443"/>
                    <a:pt x="174349" y="178301"/>
                  </a:cubicBezTo>
                  <a:cubicBezTo>
                    <a:pt x="166126" y="200857"/>
                    <a:pt x="165192" y="225409"/>
                    <a:pt x="171681" y="248513"/>
                  </a:cubicBezTo>
                  <a:cubicBezTo>
                    <a:pt x="178226" y="272991"/>
                    <a:pt x="200244" y="290182"/>
                    <a:pt x="225644" y="290640"/>
                  </a:cubicBezTo>
                  <a:cubicBezTo>
                    <a:pt x="247495" y="290936"/>
                    <a:pt x="267355" y="278031"/>
                    <a:pt x="275902" y="257973"/>
                  </a:cubicBezTo>
                  <a:cubicBezTo>
                    <a:pt x="280843" y="247567"/>
                    <a:pt x="276391" y="235135"/>
                    <a:pt x="265957" y="230213"/>
                  </a:cubicBezTo>
                  <a:cubicBezTo>
                    <a:pt x="265717" y="230095"/>
                    <a:pt x="265472" y="229992"/>
                    <a:pt x="265228" y="229888"/>
                  </a:cubicBezTo>
                </a:path>
              </a:pathLst>
            </a:custGeom>
            <a:solidFill>
              <a:srgbClr val="FFFFFF"/>
            </a:solidFill>
            <a:ln w="14822" cap="flat">
              <a:noFill/>
              <a:prstDash val="solid"/>
              <a:miter/>
            </a:ln>
          </p:spPr>
          <p:txBody>
            <a:bodyPr rtlCol="0" anchor="ctr"/>
            <a:lstStyle/>
            <a:p>
              <a:endParaRPr lang="en-US" sz="1265"/>
            </a:p>
          </p:txBody>
        </p:sp>
        <p:sp>
          <p:nvSpPr>
            <p:cNvPr id="28" name="Freeform 27">
              <a:extLst>
                <a:ext uri="{FF2B5EF4-FFF2-40B4-BE49-F238E27FC236}">
                  <a16:creationId xmlns:a16="http://schemas.microsoft.com/office/drawing/2014/main" id="{6C2387DE-6729-6E46-8D0D-3AB5C693006E}"/>
                </a:ext>
              </a:extLst>
            </p:cNvPr>
            <p:cNvSpPr/>
            <p:nvPr/>
          </p:nvSpPr>
          <p:spPr>
            <a:xfrm>
              <a:off x="3345822" y="2422751"/>
              <a:ext cx="245233" cy="293711"/>
            </a:xfrm>
            <a:custGeom>
              <a:avLst/>
              <a:gdLst>
                <a:gd name="connsiteX0" fmla="*/ 191739 w 245233"/>
                <a:gd name="connsiteY0" fmla="*/ 3283 h 293711"/>
                <a:gd name="connsiteX1" fmla="*/ 161912 w 245233"/>
                <a:gd name="connsiteY1" fmla="*/ 10141 h 293711"/>
                <a:gd name="connsiteX2" fmla="*/ 166239 w 245233"/>
                <a:gd name="connsiteY2" fmla="*/ 38019 h 293711"/>
                <a:gd name="connsiteX3" fmla="*/ 202116 w 245233"/>
                <a:gd name="connsiteY3" fmla="*/ 133656 h 293711"/>
                <a:gd name="connsiteX4" fmla="*/ 117909 w 245233"/>
                <a:gd name="connsiteY4" fmla="*/ 250429 h 293711"/>
                <a:gd name="connsiteX5" fmla="*/ 62611 w 245233"/>
                <a:gd name="connsiteY5" fmla="*/ 222640 h 293711"/>
                <a:gd name="connsiteX6" fmla="*/ 44080 w 245233"/>
                <a:gd name="connsiteY6" fmla="*/ 159080 h 293711"/>
                <a:gd name="connsiteX7" fmla="*/ 58905 w 245233"/>
                <a:gd name="connsiteY7" fmla="*/ 129517 h 293711"/>
                <a:gd name="connsiteX8" fmla="*/ 83366 w 245233"/>
                <a:gd name="connsiteY8" fmla="*/ 118135 h 293711"/>
                <a:gd name="connsiteX9" fmla="*/ 104122 w 245233"/>
                <a:gd name="connsiteY9" fmla="*/ 132916 h 293711"/>
                <a:gd name="connsiteX10" fmla="*/ 100712 w 245233"/>
                <a:gd name="connsiteY10" fmla="*/ 164401 h 293711"/>
                <a:gd name="connsiteX11" fmla="*/ 103825 w 245233"/>
                <a:gd name="connsiteY11" fmla="*/ 194851 h 293711"/>
                <a:gd name="connsiteX12" fmla="*/ 134365 w 245233"/>
                <a:gd name="connsiteY12" fmla="*/ 191747 h 293711"/>
                <a:gd name="connsiteX13" fmla="*/ 143705 w 245233"/>
                <a:gd name="connsiteY13" fmla="*/ 114883 h 293711"/>
                <a:gd name="connsiteX14" fmla="*/ 84404 w 245233"/>
                <a:gd name="connsiteY14" fmla="*/ 75121 h 293711"/>
                <a:gd name="connsiteX15" fmla="*/ 26734 w 245233"/>
                <a:gd name="connsiteY15" fmla="*/ 100102 h 293711"/>
                <a:gd name="connsiteX16" fmla="*/ 1531 w 245233"/>
                <a:gd name="connsiteY16" fmla="*/ 151985 h 293711"/>
                <a:gd name="connsiteX17" fmla="*/ 29403 w 245233"/>
                <a:gd name="connsiteY17" fmla="*/ 250725 h 293711"/>
                <a:gd name="connsiteX18" fmla="*/ 186055 w 245233"/>
                <a:gd name="connsiteY18" fmla="*/ 270266 h 293711"/>
                <a:gd name="connsiteX19" fmla="*/ 214570 w 245233"/>
                <a:gd name="connsiteY19" fmla="*/ 237422 h 293711"/>
                <a:gd name="connsiteX20" fmla="*/ 245110 w 245233"/>
                <a:gd name="connsiteY20" fmla="*/ 133951 h 293711"/>
                <a:gd name="connsiteX21" fmla="*/ 191739 w 245233"/>
                <a:gd name="connsiteY21" fmla="*/ 2839 h 29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5233" h="293711">
                  <a:moveTo>
                    <a:pt x="191739" y="3283"/>
                  </a:moveTo>
                  <a:cubicBezTo>
                    <a:pt x="181603" y="-3029"/>
                    <a:pt x="168248" y="31"/>
                    <a:pt x="161912" y="10141"/>
                  </a:cubicBezTo>
                  <a:cubicBezTo>
                    <a:pt x="156221" y="19217"/>
                    <a:pt x="158062" y="31087"/>
                    <a:pt x="166239" y="38019"/>
                  </a:cubicBezTo>
                  <a:cubicBezTo>
                    <a:pt x="200782" y="63148"/>
                    <a:pt x="202561" y="117692"/>
                    <a:pt x="202116" y="133656"/>
                  </a:cubicBezTo>
                  <a:cubicBezTo>
                    <a:pt x="202116" y="182139"/>
                    <a:pt x="174690" y="250429"/>
                    <a:pt x="117909" y="250429"/>
                  </a:cubicBezTo>
                  <a:cubicBezTo>
                    <a:pt x="96247" y="249838"/>
                    <a:pt x="75976" y="239654"/>
                    <a:pt x="62611" y="222640"/>
                  </a:cubicBezTo>
                  <a:cubicBezTo>
                    <a:pt x="47446" y="205154"/>
                    <a:pt x="40680" y="181947"/>
                    <a:pt x="44080" y="159080"/>
                  </a:cubicBezTo>
                  <a:cubicBezTo>
                    <a:pt x="46164" y="148038"/>
                    <a:pt x="51298" y="137809"/>
                    <a:pt x="58905" y="129517"/>
                  </a:cubicBezTo>
                  <a:cubicBezTo>
                    <a:pt x="65120" y="122496"/>
                    <a:pt x="73981" y="118372"/>
                    <a:pt x="83366" y="118135"/>
                  </a:cubicBezTo>
                  <a:cubicBezTo>
                    <a:pt x="92631" y="118475"/>
                    <a:pt x="100799" y="124284"/>
                    <a:pt x="104122" y="132916"/>
                  </a:cubicBezTo>
                  <a:cubicBezTo>
                    <a:pt x="109193" y="143190"/>
                    <a:pt x="107865" y="155443"/>
                    <a:pt x="100712" y="164401"/>
                  </a:cubicBezTo>
                  <a:cubicBezTo>
                    <a:pt x="93138" y="173669"/>
                    <a:pt x="94533" y="187298"/>
                    <a:pt x="103825" y="194851"/>
                  </a:cubicBezTo>
                  <a:cubicBezTo>
                    <a:pt x="113118" y="202404"/>
                    <a:pt x="126791" y="201015"/>
                    <a:pt x="134365" y="191747"/>
                  </a:cubicBezTo>
                  <a:cubicBezTo>
                    <a:pt x="151767" y="169929"/>
                    <a:pt x="155378" y="140204"/>
                    <a:pt x="143705" y="114883"/>
                  </a:cubicBezTo>
                  <a:cubicBezTo>
                    <a:pt x="133565" y="91100"/>
                    <a:pt x="110319" y="75520"/>
                    <a:pt x="84404" y="75121"/>
                  </a:cubicBezTo>
                  <a:cubicBezTo>
                    <a:pt x="62458" y="74722"/>
                    <a:pt x="41420" y="83842"/>
                    <a:pt x="26734" y="100102"/>
                  </a:cubicBezTo>
                  <a:cubicBezTo>
                    <a:pt x="13686" y="114735"/>
                    <a:pt x="4963" y="132695"/>
                    <a:pt x="1531" y="151985"/>
                  </a:cubicBezTo>
                  <a:cubicBezTo>
                    <a:pt x="-4128" y="187386"/>
                    <a:pt x="6060" y="223468"/>
                    <a:pt x="29403" y="250725"/>
                  </a:cubicBezTo>
                  <a:cubicBezTo>
                    <a:pt x="67248" y="299253"/>
                    <a:pt x="137385" y="308003"/>
                    <a:pt x="186055" y="270266"/>
                  </a:cubicBezTo>
                  <a:cubicBezTo>
                    <a:pt x="197632" y="261294"/>
                    <a:pt x="207320" y="250134"/>
                    <a:pt x="214570" y="237422"/>
                  </a:cubicBezTo>
                  <a:cubicBezTo>
                    <a:pt x="234062" y="206366"/>
                    <a:pt x="244626" y="170580"/>
                    <a:pt x="245110" y="133951"/>
                  </a:cubicBezTo>
                  <a:cubicBezTo>
                    <a:pt x="246147" y="106753"/>
                    <a:pt x="241700" y="39202"/>
                    <a:pt x="191739" y="2839"/>
                  </a:cubicBezTo>
                </a:path>
              </a:pathLst>
            </a:custGeom>
            <a:solidFill>
              <a:srgbClr val="FFFFFF"/>
            </a:solidFill>
            <a:ln w="14822"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D232BF4B-2A8D-CB41-A0FF-FE8A671F21A9}"/>
                </a:ext>
              </a:extLst>
            </p:cNvPr>
            <p:cNvSpPr/>
            <p:nvPr/>
          </p:nvSpPr>
          <p:spPr>
            <a:xfrm>
              <a:off x="3523997" y="2843544"/>
              <a:ext cx="44487" cy="44395"/>
            </a:xfrm>
            <a:custGeom>
              <a:avLst/>
              <a:gdLst>
                <a:gd name="connsiteX0" fmla="*/ 15936 w 44487"/>
                <a:gd name="connsiteY0" fmla="*/ 953 h 44395"/>
                <a:gd name="connsiteX1" fmla="*/ 919 w 44487"/>
                <a:gd name="connsiteY1" fmla="*/ 28506 h 44395"/>
                <a:gd name="connsiteX2" fmla="*/ 28552 w 44487"/>
                <a:gd name="connsiteY2" fmla="*/ 43480 h 44395"/>
                <a:gd name="connsiteX3" fmla="*/ 43568 w 44487"/>
                <a:gd name="connsiteY3" fmla="*/ 15927 h 44395"/>
                <a:gd name="connsiteX4" fmla="*/ 43511 w 44487"/>
                <a:gd name="connsiteY4" fmla="*/ 15735 h 44395"/>
                <a:gd name="connsiteX5" fmla="*/ 16028 w 44487"/>
                <a:gd name="connsiteY5" fmla="*/ 924 h 44395"/>
                <a:gd name="connsiteX6" fmla="*/ 15936 w 44487"/>
                <a:gd name="connsiteY6" fmla="*/ 953 h 4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7" h="44395">
                  <a:moveTo>
                    <a:pt x="15936" y="953"/>
                  </a:moveTo>
                  <a:cubicBezTo>
                    <a:pt x="4159" y="4427"/>
                    <a:pt x="-2565" y="16755"/>
                    <a:pt x="919" y="28506"/>
                  </a:cubicBezTo>
                  <a:cubicBezTo>
                    <a:pt x="4403" y="40243"/>
                    <a:pt x="16775" y="46953"/>
                    <a:pt x="28552" y="43480"/>
                  </a:cubicBezTo>
                  <a:cubicBezTo>
                    <a:pt x="40329" y="40006"/>
                    <a:pt x="47052" y="27664"/>
                    <a:pt x="43568" y="15927"/>
                  </a:cubicBezTo>
                  <a:cubicBezTo>
                    <a:pt x="43549" y="15868"/>
                    <a:pt x="43530" y="15794"/>
                    <a:pt x="43511" y="15735"/>
                  </a:cubicBezTo>
                  <a:cubicBezTo>
                    <a:pt x="40024" y="4072"/>
                    <a:pt x="27719" y="-2550"/>
                    <a:pt x="16028" y="924"/>
                  </a:cubicBezTo>
                  <a:cubicBezTo>
                    <a:pt x="15998" y="939"/>
                    <a:pt x="15967" y="939"/>
                    <a:pt x="15936" y="953"/>
                  </a:cubicBezTo>
                </a:path>
              </a:pathLst>
            </a:custGeom>
            <a:solidFill>
              <a:srgbClr val="FFFFFF"/>
            </a:solidFill>
            <a:ln w="14822" cap="flat">
              <a:noFill/>
              <a:prstDash val="solid"/>
              <a:miter/>
            </a:ln>
          </p:spPr>
          <p:txBody>
            <a:bodyPr rtlCol="0" anchor="ctr"/>
            <a:lstStyle/>
            <a:p>
              <a:endParaRPr lang="en-US" sz="1265"/>
            </a:p>
          </p:txBody>
        </p:sp>
        <p:sp>
          <p:nvSpPr>
            <p:cNvPr id="30" name="Freeform 29">
              <a:extLst>
                <a:ext uri="{FF2B5EF4-FFF2-40B4-BE49-F238E27FC236}">
                  <a16:creationId xmlns:a16="http://schemas.microsoft.com/office/drawing/2014/main" id="{D56E4F10-2F5B-3D42-8B84-430DF99276E5}"/>
                </a:ext>
              </a:extLst>
            </p:cNvPr>
            <p:cNvSpPr/>
            <p:nvPr/>
          </p:nvSpPr>
          <p:spPr>
            <a:xfrm>
              <a:off x="3643622" y="2398555"/>
              <a:ext cx="44487" cy="44361"/>
            </a:xfrm>
            <a:custGeom>
              <a:avLst/>
              <a:gdLst>
                <a:gd name="connsiteX0" fmla="*/ 28552 w 44487"/>
                <a:gd name="connsiteY0" fmla="*/ 43442 h 44361"/>
                <a:gd name="connsiteX1" fmla="*/ 28552 w 44487"/>
                <a:gd name="connsiteY1" fmla="*/ 43442 h 44361"/>
                <a:gd name="connsiteX2" fmla="*/ 43568 w 44487"/>
                <a:gd name="connsiteY2" fmla="*/ 15890 h 44361"/>
                <a:gd name="connsiteX3" fmla="*/ 15936 w 44487"/>
                <a:gd name="connsiteY3" fmla="*/ 916 h 44361"/>
                <a:gd name="connsiteX4" fmla="*/ 919 w 44487"/>
                <a:gd name="connsiteY4" fmla="*/ 28469 h 44361"/>
                <a:gd name="connsiteX5" fmla="*/ 977 w 44487"/>
                <a:gd name="connsiteY5" fmla="*/ 28661 h 44361"/>
                <a:gd name="connsiteX6" fmla="*/ 28552 w 44487"/>
                <a:gd name="connsiteY6" fmla="*/ 43442 h 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7" h="44361">
                  <a:moveTo>
                    <a:pt x="28552" y="43442"/>
                  </a:moveTo>
                  <a:lnTo>
                    <a:pt x="28552" y="43442"/>
                  </a:lnTo>
                  <a:cubicBezTo>
                    <a:pt x="40329" y="39969"/>
                    <a:pt x="47052" y="27641"/>
                    <a:pt x="43568" y="15890"/>
                  </a:cubicBezTo>
                  <a:cubicBezTo>
                    <a:pt x="40085" y="4153"/>
                    <a:pt x="27713" y="-2558"/>
                    <a:pt x="15936" y="916"/>
                  </a:cubicBezTo>
                  <a:cubicBezTo>
                    <a:pt x="4159" y="4390"/>
                    <a:pt x="-2565" y="16732"/>
                    <a:pt x="919" y="28469"/>
                  </a:cubicBezTo>
                  <a:cubicBezTo>
                    <a:pt x="939" y="28528"/>
                    <a:pt x="958" y="28602"/>
                    <a:pt x="977" y="28661"/>
                  </a:cubicBezTo>
                  <a:cubicBezTo>
                    <a:pt x="4544" y="40294"/>
                    <a:pt x="16849" y="46901"/>
                    <a:pt x="28552" y="43442"/>
                  </a:cubicBezTo>
                </a:path>
              </a:pathLst>
            </a:custGeom>
            <a:solidFill>
              <a:srgbClr val="FFFFFF"/>
            </a:solidFill>
            <a:ln w="14822" cap="flat">
              <a:noFill/>
              <a:prstDash val="solid"/>
              <a:miter/>
            </a:ln>
          </p:spPr>
          <p:txBody>
            <a:bodyPr rtlCol="0" anchor="ctr"/>
            <a:lstStyle/>
            <a:p>
              <a:endParaRPr lang="en-US" sz="1265"/>
            </a:p>
          </p:txBody>
        </p:sp>
        <p:sp>
          <p:nvSpPr>
            <p:cNvPr id="31" name="Freeform 30">
              <a:extLst>
                <a:ext uri="{FF2B5EF4-FFF2-40B4-BE49-F238E27FC236}">
                  <a16:creationId xmlns:a16="http://schemas.microsoft.com/office/drawing/2014/main" id="{8FFC4033-5CAC-534E-8D79-48382931C4D4}"/>
                </a:ext>
              </a:extLst>
            </p:cNvPr>
            <p:cNvSpPr/>
            <p:nvPr/>
          </p:nvSpPr>
          <p:spPr>
            <a:xfrm>
              <a:off x="4587038" y="2184883"/>
              <a:ext cx="979650" cy="910752"/>
            </a:xfrm>
            <a:custGeom>
              <a:avLst/>
              <a:gdLst>
                <a:gd name="connsiteX0" fmla="*/ 916347 w 979650"/>
                <a:gd name="connsiteY0" fmla="*/ 240116 h 910752"/>
                <a:gd name="connsiteX1" fmla="*/ 836736 w 979650"/>
                <a:gd name="connsiteY1" fmla="*/ 315649 h 910752"/>
                <a:gd name="connsiteX2" fmla="*/ 836736 w 979650"/>
                <a:gd name="connsiteY2" fmla="*/ 348168 h 910752"/>
                <a:gd name="connsiteX3" fmla="*/ 833326 w 979650"/>
                <a:gd name="connsiteY3" fmla="*/ 341073 h 910752"/>
                <a:gd name="connsiteX4" fmla="*/ 829026 w 979650"/>
                <a:gd name="connsiteY4" fmla="*/ 310032 h 910752"/>
                <a:gd name="connsiteX5" fmla="*/ 827247 w 979650"/>
                <a:gd name="connsiteY5" fmla="*/ 292590 h 910752"/>
                <a:gd name="connsiteX6" fmla="*/ 801155 w 979650"/>
                <a:gd name="connsiteY6" fmla="*/ 217057 h 910752"/>
                <a:gd name="connsiteX7" fmla="*/ 789443 w 979650"/>
                <a:gd name="connsiteY7" fmla="*/ 201240 h 910752"/>
                <a:gd name="connsiteX8" fmla="*/ 759793 w 979650"/>
                <a:gd name="connsiteY8" fmla="*/ 162513 h 910752"/>
                <a:gd name="connsiteX9" fmla="*/ 702715 w 979650"/>
                <a:gd name="connsiteY9" fmla="*/ 108560 h 910752"/>
                <a:gd name="connsiteX10" fmla="*/ 682257 w 979650"/>
                <a:gd name="connsiteY10" fmla="*/ 99987 h 910752"/>
                <a:gd name="connsiteX11" fmla="*/ 666394 w 979650"/>
                <a:gd name="connsiteY11" fmla="*/ 86536 h 910752"/>
                <a:gd name="connsiteX12" fmla="*/ 640894 w 979650"/>
                <a:gd name="connsiteY12" fmla="*/ 64068 h 910752"/>
                <a:gd name="connsiteX13" fmla="*/ 605462 w 979650"/>
                <a:gd name="connsiteY13" fmla="*/ 54756 h 910752"/>
                <a:gd name="connsiteX14" fmla="*/ 589006 w 979650"/>
                <a:gd name="connsiteY14" fmla="*/ 58747 h 910752"/>
                <a:gd name="connsiteX15" fmla="*/ 574181 w 979650"/>
                <a:gd name="connsiteY15" fmla="*/ 65103 h 910752"/>
                <a:gd name="connsiteX16" fmla="*/ 556984 w 979650"/>
                <a:gd name="connsiteY16" fmla="*/ 68207 h 910752"/>
                <a:gd name="connsiteX17" fmla="*/ 542900 w 979650"/>
                <a:gd name="connsiteY17" fmla="*/ 59781 h 910752"/>
                <a:gd name="connsiteX18" fmla="*/ 508357 w 979650"/>
                <a:gd name="connsiteY18" fmla="*/ 27706 h 910752"/>
                <a:gd name="connsiteX19" fmla="*/ 466401 w 979650"/>
                <a:gd name="connsiteY19" fmla="*/ 7307 h 910752"/>
                <a:gd name="connsiteX20" fmla="*/ 450242 w 979650"/>
                <a:gd name="connsiteY20" fmla="*/ 2281 h 910752"/>
                <a:gd name="connsiteX21" fmla="*/ 432155 w 979650"/>
                <a:gd name="connsiteY21" fmla="*/ 1247 h 910752"/>
                <a:gd name="connsiteX22" fmla="*/ 426077 w 979650"/>
                <a:gd name="connsiteY22" fmla="*/ 4351 h 910752"/>
                <a:gd name="connsiteX23" fmla="*/ 412289 w 979650"/>
                <a:gd name="connsiteY23" fmla="*/ 8342 h 910752"/>
                <a:gd name="connsiteX24" fmla="*/ 364107 w 979650"/>
                <a:gd name="connsiteY24" fmla="*/ 36131 h 910752"/>
                <a:gd name="connsiteX25" fmla="*/ 362329 w 979650"/>
                <a:gd name="connsiteY25" fmla="*/ 37757 h 910752"/>
                <a:gd name="connsiteX26" fmla="*/ 337867 w 979650"/>
                <a:gd name="connsiteY26" fmla="*/ 55495 h 910752"/>
                <a:gd name="connsiteX27" fmla="*/ 293391 w 979650"/>
                <a:gd name="connsiteY27" fmla="*/ 107969 h 910752"/>
                <a:gd name="connsiteX28" fmla="*/ 283755 w 979650"/>
                <a:gd name="connsiteY28" fmla="*/ 131472 h 910752"/>
                <a:gd name="connsiteX29" fmla="*/ 279307 w 979650"/>
                <a:gd name="connsiteY29" fmla="*/ 141819 h 910752"/>
                <a:gd name="connsiteX30" fmla="*/ 264482 w 979650"/>
                <a:gd name="connsiteY30" fmla="*/ 152461 h 910752"/>
                <a:gd name="connsiteX31" fmla="*/ 243727 w 979650"/>
                <a:gd name="connsiteY31" fmla="*/ 167243 h 910752"/>
                <a:gd name="connsiteX32" fmla="*/ 202513 w 979650"/>
                <a:gd name="connsiteY32" fmla="*/ 244550 h 910752"/>
                <a:gd name="connsiteX33" fmla="*/ 187687 w 979650"/>
                <a:gd name="connsiteY33" fmla="*/ 278400 h 910752"/>
                <a:gd name="connsiteX34" fmla="*/ 178347 w 979650"/>
                <a:gd name="connsiteY34" fmla="*/ 286382 h 910752"/>
                <a:gd name="connsiteX35" fmla="*/ 146770 w 979650"/>
                <a:gd name="connsiteY35" fmla="*/ 315945 h 910752"/>
                <a:gd name="connsiteX36" fmla="*/ 145880 w 979650"/>
                <a:gd name="connsiteY36" fmla="*/ 317275 h 910752"/>
                <a:gd name="connsiteX37" fmla="*/ 145880 w 979650"/>
                <a:gd name="connsiteY37" fmla="*/ 316240 h 910752"/>
                <a:gd name="connsiteX38" fmla="*/ 111930 w 979650"/>
                <a:gd name="connsiteY38" fmla="*/ 260810 h 910752"/>
                <a:gd name="connsiteX39" fmla="*/ 52630 w 979650"/>
                <a:gd name="connsiteY39" fmla="*/ 240707 h 910752"/>
                <a:gd name="connsiteX40" fmla="*/ 20162 w 979650"/>
                <a:gd name="connsiteY40" fmla="*/ 270270 h 910752"/>
                <a:gd name="connsiteX41" fmla="*/ 0 w 979650"/>
                <a:gd name="connsiteY41" fmla="*/ 532937 h 910752"/>
                <a:gd name="connsiteX42" fmla="*/ 0 w 979650"/>
                <a:gd name="connsiteY42" fmla="*/ 537963 h 910752"/>
                <a:gd name="connsiteX43" fmla="*/ 41955 w 979650"/>
                <a:gd name="connsiteY43" fmla="*/ 637590 h 910752"/>
                <a:gd name="connsiteX44" fmla="*/ 41955 w 979650"/>
                <a:gd name="connsiteY44" fmla="*/ 638329 h 910752"/>
                <a:gd name="connsiteX45" fmla="*/ 43734 w 979650"/>
                <a:gd name="connsiteY45" fmla="*/ 639955 h 910752"/>
                <a:gd name="connsiteX46" fmla="*/ 162336 w 979650"/>
                <a:gd name="connsiteY46" fmla="*/ 744312 h 910752"/>
                <a:gd name="connsiteX47" fmla="*/ 167673 w 979650"/>
                <a:gd name="connsiteY47" fmla="*/ 757764 h 910752"/>
                <a:gd name="connsiteX48" fmla="*/ 167673 w 979650"/>
                <a:gd name="connsiteY48" fmla="*/ 772545 h 910752"/>
                <a:gd name="connsiteX49" fmla="*/ 158482 w 979650"/>
                <a:gd name="connsiteY49" fmla="*/ 815707 h 910752"/>
                <a:gd name="connsiteX50" fmla="*/ 205478 w 979650"/>
                <a:gd name="connsiteY50" fmla="*/ 894345 h 910752"/>
                <a:gd name="connsiteX51" fmla="*/ 208887 w 979650"/>
                <a:gd name="connsiteY51" fmla="*/ 898779 h 910752"/>
                <a:gd name="connsiteX52" fmla="*/ 233645 w 979650"/>
                <a:gd name="connsiteY52" fmla="*/ 910013 h 910752"/>
                <a:gd name="connsiteX53" fmla="*/ 250843 w 979650"/>
                <a:gd name="connsiteY53" fmla="*/ 905431 h 910752"/>
                <a:gd name="connsiteX54" fmla="*/ 423260 w 979650"/>
                <a:gd name="connsiteY54" fmla="*/ 801960 h 910752"/>
                <a:gd name="connsiteX55" fmla="*/ 434379 w 979650"/>
                <a:gd name="connsiteY55" fmla="*/ 757616 h 910752"/>
                <a:gd name="connsiteX56" fmla="*/ 387383 w 979650"/>
                <a:gd name="connsiteY56" fmla="*/ 679274 h 910752"/>
                <a:gd name="connsiteX57" fmla="*/ 354175 w 979650"/>
                <a:gd name="connsiteY57" fmla="*/ 664492 h 910752"/>
                <a:gd name="connsiteX58" fmla="*/ 280048 w 979650"/>
                <a:gd name="connsiteY58" fmla="*/ 558066 h 910752"/>
                <a:gd name="connsiteX59" fmla="*/ 272043 w 979650"/>
                <a:gd name="connsiteY59" fmla="*/ 553040 h 910752"/>
                <a:gd name="connsiteX60" fmla="*/ 251139 w 979650"/>
                <a:gd name="connsiteY60" fmla="*/ 531607 h 910752"/>
                <a:gd name="connsiteX61" fmla="*/ 209629 w 979650"/>
                <a:gd name="connsiteY61" fmla="*/ 460064 h 910752"/>
                <a:gd name="connsiteX62" fmla="*/ 154924 w 979650"/>
                <a:gd name="connsiteY62" fmla="*/ 418233 h 910752"/>
                <a:gd name="connsiteX63" fmla="*/ 153589 w 979650"/>
                <a:gd name="connsiteY63" fmla="*/ 418233 h 910752"/>
                <a:gd name="connsiteX64" fmla="*/ 153589 w 979650"/>
                <a:gd name="connsiteY64" fmla="*/ 416902 h 910752"/>
                <a:gd name="connsiteX65" fmla="*/ 178792 w 979650"/>
                <a:gd name="connsiteY65" fmla="*/ 345360 h 910752"/>
                <a:gd name="connsiteX66" fmla="*/ 205329 w 979650"/>
                <a:gd name="connsiteY66" fmla="*/ 320527 h 910752"/>
                <a:gd name="connsiteX67" fmla="*/ 217338 w 979650"/>
                <a:gd name="connsiteY67" fmla="*/ 310180 h 910752"/>
                <a:gd name="connsiteX68" fmla="*/ 244171 w 979650"/>
                <a:gd name="connsiteY68" fmla="*/ 252976 h 910752"/>
                <a:gd name="connsiteX69" fmla="*/ 271005 w 979650"/>
                <a:gd name="connsiteY69" fmla="*/ 200797 h 910752"/>
                <a:gd name="connsiteX70" fmla="*/ 287461 w 979650"/>
                <a:gd name="connsiteY70" fmla="*/ 189119 h 910752"/>
                <a:gd name="connsiteX71" fmla="*/ 312219 w 979650"/>
                <a:gd name="connsiteY71" fmla="*/ 169756 h 910752"/>
                <a:gd name="connsiteX72" fmla="*/ 323338 w 979650"/>
                <a:gd name="connsiteY72" fmla="*/ 147584 h 910752"/>
                <a:gd name="connsiteX73" fmla="*/ 332382 w 979650"/>
                <a:gd name="connsiteY73" fmla="*/ 126150 h 910752"/>
                <a:gd name="connsiteX74" fmla="*/ 353285 w 979650"/>
                <a:gd name="connsiteY74" fmla="*/ 96587 h 910752"/>
                <a:gd name="connsiteX75" fmla="*/ 394796 w 979650"/>
                <a:gd name="connsiteY75" fmla="*/ 67024 h 910752"/>
                <a:gd name="connsiteX76" fmla="*/ 396130 w 979650"/>
                <a:gd name="connsiteY76" fmla="*/ 65398 h 910752"/>
                <a:gd name="connsiteX77" fmla="*/ 421333 w 979650"/>
                <a:gd name="connsiteY77" fmla="*/ 50617 h 910752"/>
                <a:gd name="connsiteX78" fmla="*/ 440161 w 979650"/>
                <a:gd name="connsiteY78" fmla="*/ 45296 h 910752"/>
                <a:gd name="connsiteX79" fmla="*/ 453800 w 979650"/>
                <a:gd name="connsiteY79" fmla="*/ 49582 h 910752"/>
                <a:gd name="connsiteX80" fmla="*/ 483451 w 979650"/>
                <a:gd name="connsiteY80" fmla="*/ 64364 h 910752"/>
                <a:gd name="connsiteX81" fmla="*/ 509246 w 979650"/>
                <a:gd name="connsiteY81" fmla="*/ 88162 h 910752"/>
                <a:gd name="connsiteX82" fmla="*/ 549423 w 979650"/>
                <a:gd name="connsiteY82" fmla="*/ 111960 h 910752"/>
                <a:gd name="connsiteX83" fmla="*/ 595084 w 979650"/>
                <a:gd name="connsiteY83" fmla="*/ 104274 h 910752"/>
                <a:gd name="connsiteX84" fmla="*/ 602793 w 979650"/>
                <a:gd name="connsiteY84" fmla="*/ 100578 h 910752"/>
                <a:gd name="connsiteX85" fmla="*/ 609613 w 979650"/>
                <a:gd name="connsiteY85" fmla="*/ 98805 h 910752"/>
                <a:gd name="connsiteX86" fmla="*/ 617322 w 979650"/>
                <a:gd name="connsiteY86" fmla="*/ 102204 h 910752"/>
                <a:gd name="connsiteX87" fmla="*/ 632147 w 979650"/>
                <a:gd name="connsiteY87" fmla="*/ 115951 h 910752"/>
                <a:gd name="connsiteX88" fmla="*/ 658536 w 979650"/>
                <a:gd name="connsiteY88" fmla="*/ 138715 h 910752"/>
                <a:gd name="connsiteX89" fmla="*/ 688187 w 979650"/>
                <a:gd name="connsiteY89" fmla="*/ 151722 h 910752"/>
                <a:gd name="connsiteX90" fmla="*/ 724064 w 979650"/>
                <a:gd name="connsiteY90" fmla="*/ 190893 h 910752"/>
                <a:gd name="connsiteX91" fmla="*/ 752528 w 979650"/>
                <a:gd name="connsiteY91" fmla="*/ 228734 h 910752"/>
                <a:gd name="connsiteX92" fmla="*/ 765278 w 979650"/>
                <a:gd name="connsiteY92" fmla="*/ 245437 h 910752"/>
                <a:gd name="connsiteX93" fmla="*/ 782030 w 979650"/>
                <a:gd name="connsiteY93" fmla="*/ 298650 h 910752"/>
                <a:gd name="connsiteX94" fmla="*/ 783513 w 979650"/>
                <a:gd name="connsiteY94" fmla="*/ 314910 h 910752"/>
                <a:gd name="connsiteX95" fmla="*/ 791519 w 979650"/>
                <a:gd name="connsiteY95" fmla="*/ 360437 h 910752"/>
                <a:gd name="connsiteX96" fmla="*/ 799228 w 979650"/>
                <a:gd name="connsiteY96" fmla="*/ 376549 h 910752"/>
                <a:gd name="connsiteX97" fmla="*/ 818056 w 979650"/>
                <a:gd name="connsiteY97" fmla="*/ 417641 h 910752"/>
                <a:gd name="connsiteX98" fmla="*/ 819686 w 979650"/>
                <a:gd name="connsiteY98" fmla="*/ 420745 h 910752"/>
                <a:gd name="connsiteX99" fmla="*/ 771060 w 979650"/>
                <a:gd name="connsiteY99" fmla="*/ 460803 h 910752"/>
                <a:gd name="connsiteX100" fmla="*/ 728067 w 979650"/>
                <a:gd name="connsiteY100" fmla="*/ 532050 h 910752"/>
                <a:gd name="connsiteX101" fmla="*/ 707608 w 979650"/>
                <a:gd name="connsiteY101" fmla="*/ 553483 h 910752"/>
                <a:gd name="connsiteX102" fmla="*/ 699602 w 979650"/>
                <a:gd name="connsiteY102" fmla="*/ 558805 h 910752"/>
                <a:gd name="connsiteX103" fmla="*/ 625476 w 979650"/>
                <a:gd name="connsiteY103" fmla="*/ 665231 h 910752"/>
                <a:gd name="connsiteX104" fmla="*/ 592268 w 979650"/>
                <a:gd name="connsiteY104" fmla="*/ 680013 h 910752"/>
                <a:gd name="connsiteX105" fmla="*/ 545272 w 979650"/>
                <a:gd name="connsiteY105" fmla="*/ 758355 h 910752"/>
                <a:gd name="connsiteX106" fmla="*/ 556391 w 979650"/>
                <a:gd name="connsiteY106" fmla="*/ 802699 h 910752"/>
                <a:gd name="connsiteX107" fmla="*/ 728808 w 979650"/>
                <a:gd name="connsiteY107" fmla="*/ 906170 h 910752"/>
                <a:gd name="connsiteX108" fmla="*/ 745560 w 979650"/>
                <a:gd name="connsiteY108" fmla="*/ 910752 h 910752"/>
                <a:gd name="connsiteX109" fmla="*/ 770763 w 979650"/>
                <a:gd name="connsiteY109" fmla="*/ 899814 h 910752"/>
                <a:gd name="connsiteX110" fmla="*/ 774173 w 979650"/>
                <a:gd name="connsiteY110" fmla="*/ 895083 h 910752"/>
                <a:gd name="connsiteX111" fmla="*/ 821169 w 979650"/>
                <a:gd name="connsiteY111" fmla="*/ 816889 h 910752"/>
                <a:gd name="connsiteX112" fmla="*/ 812126 w 979650"/>
                <a:gd name="connsiteY112" fmla="*/ 773728 h 910752"/>
                <a:gd name="connsiteX113" fmla="*/ 812126 w 979650"/>
                <a:gd name="connsiteY113" fmla="*/ 758946 h 910752"/>
                <a:gd name="connsiteX114" fmla="*/ 817759 w 979650"/>
                <a:gd name="connsiteY114" fmla="*/ 745199 h 910752"/>
                <a:gd name="connsiteX115" fmla="*/ 921536 w 979650"/>
                <a:gd name="connsiteY115" fmla="*/ 641729 h 910752"/>
                <a:gd name="connsiteX116" fmla="*/ 922573 w 979650"/>
                <a:gd name="connsiteY116" fmla="*/ 640398 h 910752"/>
                <a:gd name="connsiteX117" fmla="*/ 924946 w 979650"/>
                <a:gd name="connsiteY117" fmla="*/ 637738 h 910752"/>
                <a:gd name="connsiteX118" fmla="*/ 979651 w 979650"/>
                <a:gd name="connsiteY118" fmla="*/ 539441 h 910752"/>
                <a:gd name="connsiteX119" fmla="*/ 979651 w 979650"/>
                <a:gd name="connsiteY119" fmla="*/ 535154 h 910752"/>
                <a:gd name="connsiteX120" fmla="*/ 959488 w 979650"/>
                <a:gd name="connsiteY120" fmla="*/ 272487 h 910752"/>
                <a:gd name="connsiteX121" fmla="*/ 912196 w 979650"/>
                <a:gd name="connsiteY121" fmla="*/ 241742 h 910752"/>
                <a:gd name="connsiteX122" fmla="*/ 393906 w 979650"/>
                <a:gd name="connsiteY122" fmla="*/ 770919 h 910752"/>
                <a:gd name="connsiteX123" fmla="*/ 239576 w 979650"/>
                <a:gd name="connsiteY123" fmla="*/ 863156 h 910752"/>
                <a:gd name="connsiteX124" fmla="*/ 204736 w 979650"/>
                <a:gd name="connsiteY124" fmla="*/ 805360 h 910752"/>
                <a:gd name="connsiteX125" fmla="*/ 359067 w 979650"/>
                <a:gd name="connsiteY125" fmla="*/ 711793 h 910752"/>
                <a:gd name="connsiteX126" fmla="*/ 216745 w 979650"/>
                <a:gd name="connsiteY126" fmla="*/ 553483 h 910752"/>
                <a:gd name="connsiteX127" fmla="*/ 250695 w 979650"/>
                <a:gd name="connsiteY127" fmla="*/ 588959 h 910752"/>
                <a:gd name="connsiteX128" fmla="*/ 258700 w 979650"/>
                <a:gd name="connsiteY128" fmla="*/ 594280 h 910752"/>
                <a:gd name="connsiteX129" fmla="*/ 316074 w 979650"/>
                <a:gd name="connsiteY129" fmla="*/ 688586 h 910752"/>
                <a:gd name="connsiteX130" fmla="*/ 212297 w 979650"/>
                <a:gd name="connsiteY130" fmla="*/ 750816 h 910752"/>
                <a:gd name="connsiteX131" fmla="*/ 194210 w 979650"/>
                <a:gd name="connsiteY131" fmla="*/ 714306 h 910752"/>
                <a:gd name="connsiteX132" fmla="*/ 75609 w 979650"/>
                <a:gd name="connsiteY132" fmla="*/ 610835 h 910752"/>
                <a:gd name="connsiteX133" fmla="*/ 44031 w 979650"/>
                <a:gd name="connsiteY133" fmla="*/ 536928 h 910752"/>
                <a:gd name="connsiteX134" fmla="*/ 63155 w 979650"/>
                <a:gd name="connsiteY134" fmla="*/ 285643 h 910752"/>
                <a:gd name="connsiteX135" fmla="*/ 103777 w 979650"/>
                <a:gd name="connsiteY135" fmla="*/ 318753 h 910752"/>
                <a:gd name="connsiteX136" fmla="*/ 105852 w 979650"/>
                <a:gd name="connsiteY136" fmla="*/ 420745 h 910752"/>
                <a:gd name="connsiteX137" fmla="*/ 91027 w 979650"/>
                <a:gd name="connsiteY137" fmla="*/ 428728 h 910752"/>
                <a:gd name="connsiteX138" fmla="*/ 81687 w 979650"/>
                <a:gd name="connsiteY138" fmla="*/ 474993 h 910752"/>
                <a:gd name="connsiteX139" fmla="*/ 146029 w 979650"/>
                <a:gd name="connsiteY139" fmla="*/ 583933 h 910752"/>
                <a:gd name="connsiteX140" fmla="*/ 164856 w 979650"/>
                <a:gd name="connsiteY140" fmla="*/ 594724 h 910752"/>
                <a:gd name="connsiteX141" fmla="*/ 175975 w 979650"/>
                <a:gd name="connsiteY141" fmla="*/ 591767 h 910752"/>
                <a:gd name="connsiteX142" fmla="*/ 183699 w 979650"/>
                <a:gd name="connsiteY142" fmla="*/ 562234 h 910752"/>
                <a:gd name="connsiteX143" fmla="*/ 183684 w 979650"/>
                <a:gd name="connsiteY143" fmla="*/ 562204 h 910752"/>
                <a:gd name="connsiteX144" fmla="*/ 123198 w 979650"/>
                <a:gd name="connsiteY144" fmla="*/ 460212 h 910752"/>
                <a:gd name="connsiteX145" fmla="*/ 140395 w 979650"/>
                <a:gd name="connsiteY145" fmla="*/ 458882 h 910752"/>
                <a:gd name="connsiteX146" fmla="*/ 142026 w 979650"/>
                <a:gd name="connsiteY146" fmla="*/ 458882 h 910752"/>
                <a:gd name="connsiteX147" fmla="*/ 142026 w 979650"/>
                <a:gd name="connsiteY147" fmla="*/ 458882 h 910752"/>
                <a:gd name="connsiteX148" fmla="*/ 173900 w 979650"/>
                <a:gd name="connsiteY148" fmla="*/ 482384 h 910752"/>
                <a:gd name="connsiteX149" fmla="*/ 744523 w 979650"/>
                <a:gd name="connsiteY149" fmla="*/ 863156 h 910752"/>
                <a:gd name="connsiteX150" fmla="*/ 590192 w 979650"/>
                <a:gd name="connsiteY150" fmla="*/ 770919 h 910752"/>
                <a:gd name="connsiteX151" fmla="*/ 624735 w 979650"/>
                <a:gd name="connsiteY151" fmla="*/ 712976 h 910752"/>
                <a:gd name="connsiteX152" fmla="*/ 779362 w 979650"/>
                <a:gd name="connsiteY152" fmla="*/ 805360 h 910752"/>
                <a:gd name="connsiteX153" fmla="*/ 894999 w 979650"/>
                <a:gd name="connsiteY153" fmla="*/ 608323 h 910752"/>
                <a:gd name="connsiteX154" fmla="*/ 893368 w 979650"/>
                <a:gd name="connsiteY154" fmla="*/ 609949 h 910752"/>
                <a:gd name="connsiteX155" fmla="*/ 789591 w 979650"/>
                <a:gd name="connsiteY155" fmla="*/ 713419 h 910752"/>
                <a:gd name="connsiteX156" fmla="*/ 771801 w 979650"/>
                <a:gd name="connsiteY156" fmla="*/ 750225 h 910752"/>
                <a:gd name="connsiteX157" fmla="*/ 668024 w 979650"/>
                <a:gd name="connsiteY157" fmla="*/ 687995 h 910752"/>
                <a:gd name="connsiteX158" fmla="*/ 725398 w 979650"/>
                <a:gd name="connsiteY158" fmla="*/ 593689 h 910752"/>
                <a:gd name="connsiteX159" fmla="*/ 733404 w 979650"/>
                <a:gd name="connsiteY159" fmla="*/ 588220 h 910752"/>
                <a:gd name="connsiteX160" fmla="*/ 767353 w 979650"/>
                <a:gd name="connsiteY160" fmla="*/ 552892 h 910752"/>
                <a:gd name="connsiteX161" fmla="*/ 810198 w 979650"/>
                <a:gd name="connsiteY161" fmla="*/ 481645 h 910752"/>
                <a:gd name="connsiteX162" fmla="*/ 848151 w 979650"/>
                <a:gd name="connsiteY162" fmla="*/ 457108 h 910752"/>
                <a:gd name="connsiteX163" fmla="*/ 861197 w 979650"/>
                <a:gd name="connsiteY163" fmla="*/ 459177 h 910752"/>
                <a:gd name="connsiteX164" fmla="*/ 800858 w 979650"/>
                <a:gd name="connsiteY164" fmla="*/ 561170 h 910752"/>
                <a:gd name="connsiteX165" fmla="*/ 797893 w 979650"/>
                <a:gd name="connsiteY165" fmla="*/ 571812 h 910752"/>
                <a:gd name="connsiteX166" fmla="*/ 819242 w 979650"/>
                <a:gd name="connsiteY166" fmla="*/ 593689 h 910752"/>
                <a:gd name="connsiteX167" fmla="*/ 819242 w 979650"/>
                <a:gd name="connsiteY167" fmla="*/ 593689 h 910752"/>
                <a:gd name="connsiteX168" fmla="*/ 838070 w 979650"/>
                <a:gd name="connsiteY168" fmla="*/ 582898 h 910752"/>
                <a:gd name="connsiteX169" fmla="*/ 902559 w 979650"/>
                <a:gd name="connsiteY169" fmla="*/ 473811 h 910752"/>
                <a:gd name="connsiteX170" fmla="*/ 893071 w 979650"/>
                <a:gd name="connsiteY170" fmla="*/ 427693 h 910752"/>
                <a:gd name="connsiteX171" fmla="*/ 878246 w 979650"/>
                <a:gd name="connsiteY171" fmla="*/ 419415 h 910752"/>
                <a:gd name="connsiteX172" fmla="*/ 880322 w 979650"/>
                <a:gd name="connsiteY172" fmla="*/ 317718 h 910752"/>
                <a:gd name="connsiteX173" fmla="*/ 916199 w 979650"/>
                <a:gd name="connsiteY173" fmla="*/ 283573 h 910752"/>
                <a:gd name="connsiteX174" fmla="*/ 920943 w 979650"/>
                <a:gd name="connsiteY174" fmla="*/ 284608 h 910752"/>
                <a:gd name="connsiteX175" fmla="*/ 940067 w 979650"/>
                <a:gd name="connsiteY175" fmla="*/ 535893 h 910752"/>
                <a:gd name="connsiteX176" fmla="*/ 895591 w 979650"/>
                <a:gd name="connsiteY176" fmla="*/ 608470 h 91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979650" h="910752">
                  <a:moveTo>
                    <a:pt x="916347" y="240116"/>
                  </a:moveTo>
                  <a:cubicBezTo>
                    <a:pt x="873843" y="240071"/>
                    <a:pt x="838796" y="273315"/>
                    <a:pt x="836736" y="315649"/>
                  </a:cubicBezTo>
                  <a:lnTo>
                    <a:pt x="836736" y="348168"/>
                  </a:lnTo>
                  <a:lnTo>
                    <a:pt x="833326" y="341073"/>
                  </a:lnTo>
                  <a:cubicBezTo>
                    <a:pt x="830361" y="330992"/>
                    <a:pt x="828908" y="320527"/>
                    <a:pt x="829026" y="310032"/>
                  </a:cubicBezTo>
                  <a:cubicBezTo>
                    <a:pt x="829026" y="304267"/>
                    <a:pt x="827989" y="298650"/>
                    <a:pt x="827247" y="292590"/>
                  </a:cubicBezTo>
                  <a:cubicBezTo>
                    <a:pt x="826091" y="265422"/>
                    <a:pt x="817018" y="239170"/>
                    <a:pt x="801155" y="217057"/>
                  </a:cubicBezTo>
                  <a:lnTo>
                    <a:pt x="789443" y="201240"/>
                  </a:lnTo>
                  <a:cubicBezTo>
                    <a:pt x="780993" y="189859"/>
                    <a:pt x="770912" y="176260"/>
                    <a:pt x="759793" y="162513"/>
                  </a:cubicBezTo>
                  <a:cubicBezTo>
                    <a:pt x="728215" y="122307"/>
                    <a:pt x="714131" y="111960"/>
                    <a:pt x="702715" y="108560"/>
                  </a:cubicBezTo>
                  <a:cubicBezTo>
                    <a:pt x="695555" y="106594"/>
                    <a:pt x="688676" y="103712"/>
                    <a:pt x="682257" y="99987"/>
                  </a:cubicBezTo>
                  <a:cubicBezTo>
                    <a:pt x="676267" y="96410"/>
                    <a:pt x="670901" y="91857"/>
                    <a:pt x="666394" y="86536"/>
                  </a:cubicBezTo>
                  <a:cubicBezTo>
                    <a:pt x="659159" y="77726"/>
                    <a:pt x="650560" y="70143"/>
                    <a:pt x="640894" y="64068"/>
                  </a:cubicBezTo>
                  <a:cubicBezTo>
                    <a:pt x="630546" y="56914"/>
                    <a:pt x="618004" y="53618"/>
                    <a:pt x="605462" y="54756"/>
                  </a:cubicBezTo>
                  <a:cubicBezTo>
                    <a:pt x="599843" y="55465"/>
                    <a:pt x="594328" y="56810"/>
                    <a:pt x="589006" y="58747"/>
                  </a:cubicBezTo>
                  <a:cubicBezTo>
                    <a:pt x="583891" y="60432"/>
                    <a:pt x="578925" y="62560"/>
                    <a:pt x="574181" y="65103"/>
                  </a:cubicBezTo>
                  <a:cubicBezTo>
                    <a:pt x="568992" y="68118"/>
                    <a:pt x="562899" y="69227"/>
                    <a:pt x="556984" y="68207"/>
                  </a:cubicBezTo>
                  <a:cubicBezTo>
                    <a:pt x="551424" y="67172"/>
                    <a:pt x="546428" y="64186"/>
                    <a:pt x="542900" y="59781"/>
                  </a:cubicBezTo>
                  <a:cubicBezTo>
                    <a:pt x="532907" y="47572"/>
                    <a:pt x="521285" y="36767"/>
                    <a:pt x="508357" y="27706"/>
                  </a:cubicBezTo>
                  <a:cubicBezTo>
                    <a:pt x="495563" y="18689"/>
                    <a:pt x="481405" y="11801"/>
                    <a:pt x="466401" y="7307"/>
                  </a:cubicBezTo>
                  <a:cubicBezTo>
                    <a:pt x="460931" y="5933"/>
                    <a:pt x="455534" y="4247"/>
                    <a:pt x="450242" y="2281"/>
                  </a:cubicBezTo>
                  <a:cubicBezTo>
                    <a:pt x="444564" y="-350"/>
                    <a:pt x="438100" y="-719"/>
                    <a:pt x="432155" y="1247"/>
                  </a:cubicBezTo>
                  <a:cubicBezTo>
                    <a:pt x="430020" y="2045"/>
                    <a:pt x="427975" y="3080"/>
                    <a:pt x="426077" y="4351"/>
                  </a:cubicBezTo>
                  <a:cubicBezTo>
                    <a:pt x="421585" y="6006"/>
                    <a:pt x="416974" y="7352"/>
                    <a:pt x="412289" y="8342"/>
                  </a:cubicBezTo>
                  <a:cubicBezTo>
                    <a:pt x="393358" y="11387"/>
                    <a:pt x="376205" y="21290"/>
                    <a:pt x="364107" y="36131"/>
                  </a:cubicBezTo>
                  <a:lnTo>
                    <a:pt x="362329" y="37757"/>
                  </a:lnTo>
                  <a:cubicBezTo>
                    <a:pt x="356117" y="45961"/>
                    <a:pt x="347607" y="52125"/>
                    <a:pt x="337867" y="55495"/>
                  </a:cubicBezTo>
                  <a:cubicBezTo>
                    <a:pt x="315777" y="64216"/>
                    <a:pt x="301990" y="89640"/>
                    <a:pt x="293391" y="107969"/>
                  </a:cubicBezTo>
                  <a:cubicBezTo>
                    <a:pt x="289388" y="116395"/>
                    <a:pt x="286423" y="124820"/>
                    <a:pt x="283755" y="131472"/>
                  </a:cubicBezTo>
                  <a:cubicBezTo>
                    <a:pt x="282420" y="135167"/>
                    <a:pt x="280345" y="139454"/>
                    <a:pt x="279307" y="141819"/>
                  </a:cubicBezTo>
                  <a:cubicBezTo>
                    <a:pt x="274771" y="145898"/>
                    <a:pt x="269789" y="149461"/>
                    <a:pt x="264482" y="152461"/>
                  </a:cubicBezTo>
                  <a:cubicBezTo>
                    <a:pt x="257277" y="156985"/>
                    <a:pt x="250354" y="161922"/>
                    <a:pt x="243727" y="167243"/>
                  </a:cubicBezTo>
                  <a:cubicBezTo>
                    <a:pt x="221133" y="187257"/>
                    <a:pt x="206515" y="214691"/>
                    <a:pt x="202513" y="244550"/>
                  </a:cubicBezTo>
                  <a:cubicBezTo>
                    <a:pt x="198065" y="267313"/>
                    <a:pt x="193469" y="273374"/>
                    <a:pt x="187687" y="278400"/>
                  </a:cubicBezTo>
                  <a:lnTo>
                    <a:pt x="178347" y="286382"/>
                  </a:lnTo>
                  <a:cubicBezTo>
                    <a:pt x="167051" y="295384"/>
                    <a:pt x="156480" y="305258"/>
                    <a:pt x="146770" y="315945"/>
                  </a:cubicBezTo>
                  <a:cubicBezTo>
                    <a:pt x="146399" y="316344"/>
                    <a:pt x="146103" y="316787"/>
                    <a:pt x="145880" y="317275"/>
                  </a:cubicBezTo>
                  <a:lnTo>
                    <a:pt x="145880" y="316240"/>
                  </a:lnTo>
                  <a:cubicBezTo>
                    <a:pt x="143745" y="293536"/>
                    <a:pt x="131218" y="273078"/>
                    <a:pt x="111930" y="260810"/>
                  </a:cubicBezTo>
                  <a:cubicBezTo>
                    <a:pt x="94585" y="248423"/>
                    <a:pt x="73948" y="241431"/>
                    <a:pt x="52630" y="240707"/>
                  </a:cubicBezTo>
                  <a:cubicBezTo>
                    <a:pt x="35744" y="240648"/>
                    <a:pt x="21630" y="253493"/>
                    <a:pt x="20162" y="270270"/>
                  </a:cubicBezTo>
                  <a:lnTo>
                    <a:pt x="0" y="532937"/>
                  </a:lnTo>
                  <a:lnTo>
                    <a:pt x="0" y="537963"/>
                  </a:lnTo>
                  <a:cubicBezTo>
                    <a:pt x="2980" y="574783"/>
                    <a:pt x="17672" y="609697"/>
                    <a:pt x="41955" y="637590"/>
                  </a:cubicBezTo>
                  <a:lnTo>
                    <a:pt x="41955" y="638329"/>
                  </a:lnTo>
                  <a:cubicBezTo>
                    <a:pt x="42400" y="639009"/>
                    <a:pt x="43008" y="639571"/>
                    <a:pt x="43734" y="639955"/>
                  </a:cubicBezTo>
                  <a:lnTo>
                    <a:pt x="162336" y="744312"/>
                  </a:lnTo>
                  <a:cubicBezTo>
                    <a:pt x="165746" y="747963"/>
                    <a:pt x="167658" y="752767"/>
                    <a:pt x="167673" y="757764"/>
                  </a:cubicBezTo>
                  <a:lnTo>
                    <a:pt x="167673" y="772545"/>
                  </a:lnTo>
                  <a:cubicBezTo>
                    <a:pt x="153915" y="782419"/>
                    <a:pt x="149942" y="801103"/>
                    <a:pt x="158482" y="815707"/>
                  </a:cubicBezTo>
                  <a:lnTo>
                    <a:pt x="205478" y="894345"/>
                  </a:lnTo>
                  <a:cubicBezTo>
                    <a:pt x="206486" y="895926"/>
                    <a:pt x="207627" y="897404"/>
                    <a:pt x="208887" y="898779"/>
                  </a:cubicBezTo>
                  <a:cubicBezTo>
                    <a:pt x="215144" y="905889"/>
                    <a:pt x="224157" y="909983"/>
                    <a:pt x="233645" y="910013"/>
                  </a:cubicBezTo>
                  <a:cubicBezTo>
                    <a:pt x="239679" y="909983"/>
                    <a:pt x="245595" y="908402"/>
                    <a:pt x="250843" y="905431"/>
                  </a:cubicBezTo>
                  <a:lnTo>
                    <a:pt x="423260" y="801960"/>
                  </a:lnTo>
                  <a:cubicBezTo>
                    <a:pt x="438441" y="792662"/>
                    <a:pt x="443393" y="772959"/>
                    <a:pt x="434379" y="757616"/>
                  </a:cubicBezTo>
                  <a:lnTo>
                    <a:pt x="387383" y="679274"/>
                  </a:lnTo>
                  <a:cubicBezTo>
                    <a:pt x="380267" y="668173"/>
                    <a:pt x="367206" y="662364"/>
                    <a:pt x="354175" y="664492"/>
                  </a:cubicBezTo>
                  <a:cubicBezTo>
                    <a:pt x="344390" y="620709"/>
                    <a:pt x="317779" y="582499"/>
                    <a:pt x="280048" y="558066"/>
                  </a:cubicBezTo>
                  <a:lnTo>
                    <a:pt x="272043" y="553040"/>
                  </a:lnTo>
                  <a:cubicBezTo>
                    <a:pt x="263622" y="547467"/>
                    <a:pt x="256491" y="540165"/>
                    <a:pt x="251139" y="531607"/>
                  </a:cubicBezTo>
                  <a:lnTo>
                    <a:pt x="209629" y="460064"/>
                  </a:lnTo>
                  <a:cubicBezTo>
                    <a:pt x="197250" y="439828"/>
                    <a:pt x="177740" y="424914"/>
                    <a:pt x="154924" y="418233"/>
                  </a:cubicBezTo>
                  <a:lnTo>
                    <a:pt x="153589" y="418233"/>
                  </a:lnTo>
                  <a:cubicBezTo>
                    <a:pt x="153619" y="417789"/>
                    <a:pt x="153619" y="417346"/>
                    <a:pt x="153589" y="416902"/>
                  </a:cubicBezTo>
                  <a:cubicBezTo>
                    <a:pt x="162929" y="367384"/>
                    <a:pt x="174345" y="350681"/>
                    <a:pt x="178792" y="345360"/>
                  </a:cubicBezTo>
                  <a:cubicBezTo>
                    <a:pt x="186753" y="336195"/>
                    <a:pt x="195649" y="327873"/>
                    <a:pt x="205329" y="320527"/>
                  </a:cubicBezTo>
                  <a:cubicBezTo>
                    <a:pt x="209332" y="317275"/>
                    <a:pt x="213335" y="313875"/>
                    <a:pt x="217338" y="310180"/>
                  </a:cubicBezTo>
                  <a:cubicBezTo>
                    <a:pt x="232459" y="294645"/>
                    <a:pt x="241903" y="274497"/>
                    <a:pt x="244171" y="252976"/>
                  </a:cubicBezTo>
                  <a:cubicBezTo>
                    <a:pt x="246336" y="232873"/>
                    <a:pt x="255898" y="214278"/>
                    <a:pt x="271005" y="200797"/>
                  </a:cubicBezTo>
                  <a:cubicBezTo>
                    <a:pt x="276342" y="196510"/>
                    <a:pt x="281827" y="192815"/>
                    <a:pt x="287461" y="189119"/>
                  </a:cubicBezTo>
                  <a:cubicBezTo>
                    <a:pt x="296490" y="183710"/>
                    <a:pt x="304807" y="177206"/>
                    <a:pt x="312219" y="169756"/>
                  </a:cubicBezTo>
                  <a:cubicBezTo>
                    <a:pt x="317215" y="163089"/>
                    <a:pt x="320981" y="155580"/>
                    <a:pt x="323338" y="147584"/>
                  </a:cubicBezTo>
                  <a:cubicBezTo>
                    <a:pt x="326007" y="140932"/>
                    <a:pt x="329120" y="132802"/>
                    <a:pt x="332382" y="126150"/>
                  </a:cubicBezTo>
                  <a:cubicBezTo>
                    <a:pt x="344093" y="100726"/>
                    <a:pt x="351803" y="96587"/>
                    <a:pt x="353285" y="96587"/>
                  </a:cubicBezTo>
                  <a:cubicBezTo>
                    <a:pt x="369548" y="90660"/>
                    <a:pt x="383899" y="80446"/>
                    <a:pt x="394796" y="67024"/>
                  </a:cubicBezTo>
                  <a:lnTo>
                    <a:pt x="396130" y="65398"/>
                  </a:lnTo>
                  <a:cubicBezTo>
                    <a:pt x="402149" y="57254"/>
                    <a:pt x="411266" y="51903"/>
                    <a:pt x="421333" y="50617"/>
                  </a:cubicBezTo>
                  <a:cubicBezTo>
                    <a:pt x="427723" y="49301"/>
                    <a:pt x="434023" y="47513"/>
                    <a:pt x="440161" y="45296"/>
                  </a:cubicBezTo>
                  <a:cubicBezTo>
                    <a:pt x="443422" y="46182"/>
                    <a:pt x="447870" y="47956"/>
                    <a:pt x="453800" y="49582"/>
                  </a:cubicBezTo>
                  <a:cubicBezTo>
                    <a:pt x="464370" y="52982"/>
                    <a:pt x="474378" y="57963"/>
                    <a:pt x="483451" y="64364"/>
                  </a:cubicBezTo>
                  <a:cubicBezTo>
                    <a:pt x="493013" y="71193"/>
                    <a:pt x="501685" y="79190"/>
                    <a:pt x="509246" y="88162"/>
                  </a:cubicBezTo>
                  <a:cubicBezTo>
                    <a:pt x="519446" y="100519"/>
                    <a:pt x="533649" y="108945"/>
                    <a:pt x="549423" y="111960"/>
                  </a:cubicBezTo>
                  <a:cubicBezTo>
                    <a:pt x="565078" y="114680"/>
                    <a:pt x="581193" y="111960"/>
                    <a:pt x="595084" y="104274"/>
                  </a:cubicBezTo>
                  <a:cubicBezTo>
                    <a:pt x="597560" y="102870"/>
                    <a:pt x="600140" y="101628"/>
                    <a:pt x="602793" y="100578"/>
                  </a:cubicBezTo>
                  <a:cubicBezTo>
                    <a:pt x="605017" y="99810"/>
                    <a:pt x="607300" y="99218"/>
                    <a:pt x="609613" y="98805"/>
                  </a:cubicBezTo>
                  <a:cubicBezTo>
                    <a:pt x="612356" y="99499"/>
                    <a:pt x="614965" y="100652"/>
                    <a:pt x="617322" y="102204"/>
                  </a:cubicBezTo>
                  <a:cubicBezTo>
                    <a:pt x="622896" y="106062"/>
                    <a:pt x="627893" y="110689"/>
                    <a:pt x="632147" y="115951"/>
                  </a:cubicBezTo>
                  <a:cubicBezTo>
                    <a:pt x="639575" y="124983"/>
                    <a:pt x="648500" y="132684"/>
                    <a:pt x="658536" y="138715"/>
                  </a:cubicBezTo>
                  <a:cubicBezTo>
                    <a:pt x="667832" y="144287"/>
                    <a:pt x="677794" y="148663"/>
                    <a:pt x="688187" y="151722"/>
                  </a:cubicBezTo>
                  <a:cubicBezTo>
                    <a:pt x="701900" y="163075"/>
                    <a:pt x="713968" y="176260"/>
                    <a:pt x="724064" y="190893"/>
                  </a:cubicBezTo>
                  <a:cubicBezTo>
                    <a:pt x="734441" y="204197"/>
                    <a:pt x="744523" y="217648"/>
                    <a:pt x="752528" y="228734"/>
                  </a:cubicBezTo>
                  <a:cubicBezTo>
                    <a:pt x="758013" y="235977"/>
                    <a:pt x="762313" y="241742"/>
                    <a:pt x="765278" y="245437"/>
                  </a:cubicBezTo>
                  <a:cubicBezTo>
                    <a:pt x="775759" y="261253"/>
                    <a:pt x="781556" y="279701"/>
                    <a:pt x="782030" y="298650"/>
                  </a:cubicBezTo>
                  <a:cubicBezTo>
                    <a:pt x="782772" y="304267"/>
                    <a:pt x="783068" y="309589"/>
                    <a:pt x="783513" y="314910"/>
                  </a:cubicBezTo>
                  <a:cubicBezTo>
                    <a:pt x="783780" y="330416"/>
                    <a:pt x="786478" y="345774"/>
                    <a:pt x="791519" y="360437"/>
                  </a:cubicBezTo>
                  <a:cubicBezTo>
                    <a:pt x="793446" y="365167"/>
                    <a:pt x="796263" y="370488"/>
                    <a:pt x="799228" y="376549"/>
                  </a:cubicBezTo>
                  <a:cubicBezTo>
                    <a:pt x="804861" y="388226"/>
                    <a:pt x="811977" y="402564"/>
                    <a:pt x="818056" y="417641"/>
                  </a:cubicBezTo>
                  <a:cubicBezTo>
                    <a:pt x="818486" y="418735"/>
                    <a:pt x="819034" y="419770"/>
                    <a:pt x="819686" y="420745"/>
                  </a:cubicBezTo>
                  <a:cubicBezTo>
                    <a:pt x="799346" y="428136"/>
                    <a:pt x="782179" y="442282"/>
                    <a:pt x="771060" y="460803"/>
                  </a:cubicBezTo>
                  <a:lnTo>
                    <a:pt x="728067" y="532050"/>
                  </a:lnTo>
                  <a:cubicBezTo>
                    <a:pt x="723100" y="540742"/>
                    <a:pt x="716073" y="548103"/>
                    <a:pt x="707608" y="553483"/>
                  </a:cubicBezTo>
                  <a:lnTo>
                    <a:pt x="699602" y="558805"/>
                  </a:lnTo>
                  <a:cubicBezTo>
                    <a:pt x="661709" y="583076"/>
                    <a:pt x="635053" y="621360"/>
                    <a:pt x="625476" y="665231"/>
                  </a:cubicBezTo>
                  <a:cubicBezTo>
                    <a:pt x="612430" y="663014"/>
                    <a:pt x="599324" y="668853"/>
                    <a:pt x="592268" y="680013"/>
                  </a:cubicBezTo>
                  <a:lnTo>
                    <a:pt x="545272" y="758355"/>
                  </a:lnTo>
                  <a:cubicBezTo>
                    <a:pt x="536258" y="773698"/>
                    <a:pt x="541210" y="793402"/>
                    <a:pt x="556391" y="802699"/>
                  </a:cubicBezTo>
                  <a:lnTo>
                    <a:pt x="728808" y="906170"/>
                  </a:lnTo>
                  <a:cubicBezTo>
                    <a:pt x="733878" y="909156"/>
                    <a:pt x="739660" y="910737"/>
                    <a:pt x="745560" y="910752"/>
                  </a:cubicBezTo>
                  <a:cubicBezTo>
                    <a:pt x="755137" y="910811"/>
                    <a:pt x="764285" y="906835"/>
                    <a:pt x="770763" y="899814"/>
                  </a:cubicBezTo>
                  <a:cubicBezTo>
                    <a:pt x="772068" y="898365"/>
                    <a:pt x="773209" y="896769"/>
                    <a:pt x="774173" y="895083"/>
                  </a:cubicBezTo>
                  <a:lnTo>
                    <a:pt x="821169" y="816889"/>
                  </a:lnTo>
                  <a:cubicBezTo>
                    <a:pt x="829960" y="802359"/>
                    <a:pt x="826017" y="783528"/>
                    <a:pt x="812126" y="773728"/>
                  </a:cubicBezTo>
                  <a:lnTo>
                    <a:pt x="812126" y="758946"/>
                  </a:lnTo>
                  <a:cubicBezTo>
                    <a:pt x="812318" y="753846"/>
                    <a:pt x="814305" y="748968"/>
                    <a:pt x="817759" y="745199"/>
                  </a:cubicBezTo>
                  <a:lnTo>
                    <a:pt x="921536" y="641729"/>
                  </a:lnTo>
                  <a:cubicBezTo>
                    <a:pt x="921995" y="641374"/>
                    <a:pt x="922351" y="640916"/>
                    <a:pt x="922573" y="640398"/>
                  </a:cubicBezTo>
                  <a:lnTo>
                    <a:pt x="924946" y="637738"/>
                  </a:lnTo>
                  <a:cubicBezTo>
                    <a:pt x="947776" y="611427"/>
                    <a:pt x="976241" y="578612"/>
                    <a:pt x="979651" y="539441"/>
                  </a:cubicBezTo>
                  <a:lnTo>
                    <a:pt x="979651" y="535154"/>
                  </a:lnTo>
                  <a:lnTo>
                    <a:pt x="959488" y="272487"/>
                  </a:lnTo>
                  <a:cubicBezTo>
                    <a:pt x="957116" y="242924"/>
                    <a:pt x="912492" y="241742"/>
                    <a:pt x="912196" y="241742"/>
                  </a:cubicBezTo>
                  <a:moveTo>
                    <a:pt x="393906" y="770919"/>
                  </a:moveTo>
                  <a:lnTo>
                    <a:pt x="239576" y="863156"/>
                  </a:lnTo>
                  <a:lnTo>
                    <a:pt x="204736" y="805360"/>
                  </a:lnTo>
                  <a:lnTo>
                    <a:pt x="359067" y="711793"/>
                  </a:lnTo>
                  <a:close/>
                  <a:moveTo>
                    <a:pt x="216745" y="553483"/>
                  </a:moveTo>
                  <a:cubicBezTo>
                    <a:pt x="225477" y="567526"/>
                    <a:pt x="237041" y="579602"/>
                    <a:pt x="250695" y="588959"/>
                  </a:cubicBezTo>
                  <a:lnTo>
                    <a:pt x="258700" y="594280"/>
                  </a:lnTo>
                  <a:cubicBezTo>
                    <a:pt x="291271" y="615329"/>
                    <a:pt x="312397" y="650066"/>
                    <a:pt x="316074" y="688586"/>
                  </a:cubicBezTo>
                  <a:lnTo>
                    <a:pt x="212297" y="750816"/>
                  </a:lnTo>
                  <a:cubicBezTo>
                    <a:pt x="210577" y="736951"/>
                    <a:pt x="204203" y="724091"/>
                    <a:pt x="194210" y="714306"/>
                  </a:cubicBezTo>
                  <a:lnTo>
                    <a:pt x="75609" y="610835"/>
                  </a:lnTo>
                  <a:cubicBezTo>
                    <a:pt x="57566" y="590112"/>
                    <a:pt x="46522" y="564259"/>
                    <a:pt x="44031" y="536928"/>
                  </a:cubicBezTo>
                  <a:lnTo>
                    <a:pt x="63155" y="285643"/>
                  </a:lnTo>
                  <a:cubicBezTo>
                    <a:pt x="83021" y="289634"/>
                    <a:pt x="102739" y="305006"/>
                    <a:pt x="103777" y="318753"/>
                  </a:cubicBezTo>
                  <a:lnTo>
                    <a:pt x="105852" y="420745"/>
                  </a:lnTo>
                  <a:cubicBezTo>
                    <a:pt x="100619" y="422815"/>
                    <a:pt x="95638" y="425490"/>
                    <a:pt x="91027" y="428728"/>
                  </a:cubicBezTo>
                  <a:cubicBezTo>
                    <a:pt x="76335" y="439385"/>
                    <a:pt x="72273" y="459488"/>
                    <a:pt x="81687" y="474993"/>
                  </a:cubicBezTo>
                  <a:lnTo>
                    <a:pt x="146029" y="583933"/>
                  </a:lnTo>
                  <a:cubicBezTo>
                    <a:pt x="149957" y="590585"/>
                    <a:pt x="157103" y="594694"/>
                    <a:pt x="164856" y="594724"/>
                  </a:cubicBezTo>
                  <a:cubicBezTo>
                    <a:pt x="168756" y="594694"/>
                    <a:pt x="172580" y="593674"/>
                    <a:pt x="175975" y="591767"/>
                  </a:cubicBezTo>
                  <a:cubicBezTo>
                    <a:pt x="186294" y="585737"/>
                    <a:pt x="189748" y="572522"/>
                    <a:pt x="183699" y="562234"/>
                  </a:cubicBezTo>
                  <a:cubicBezTo>
                    <a:pt x="183699" y="562219"/>
                    <a:pt x="183684" y="562219"/>
                    <a:pt x="183684" y="562204"/>
                  </a:cubicBezTo>
                  <a:lnTo>
                    <a:pt x="123198" y="460212"/>
                  </a:lnTo>
                  <a:cubicBezTo>
                    <a:pt x="128713" y="458291"/>
                    <a:pt x="134643" y="457832"/>
                    <a:pt x="140395" y="458882"/>
                  </a:cubicBezTo>
                  <a:lnTo>
                    <a:pt x="142026" y="458882"/>
                  </a:lnTo>
                  <a:lnTo>
                    <a:pt x="142026" y="458882"/>
                  </a:lnTo>
                  <a:cubicBezTo>
                    <a:pt x="155324" y="462267"/>
                    <a:pt x="166769" y="470692"/>
                    <a:pt x="173900" y="482384"/>
                  </a:cubicBezTo>
                  <a:close/>
                  <a:moveTo>
                    <a:pt x="744523" y="863156"/>
                  </a:moveTo>
                  <a:lnTo>
                    <a:pt x="590192" y="770919"/>
                  </a:lnTo>
                  <a:lnTo>
                    <a:pt x="624735" y="712976"/>
                  </a:lnTo>
                  <a:lnTo>
                    <a:pt x="779362" y="805360"/>
                  </a:lnTo>
                  <a:close/>
                  <a:moveTo>
                    <a:pt x="894999" y="608323"/>
                  </a:moveTo>
                  <a:lnTo>
                    <a:pt x="893368" y="609949"/>
                  </a:lnTo>
                  <a:lnTo>
                    <a:pt x="789591" y="713419"/>
                  </a:lnTo>
                  <a:cubicBezTo>
                    <a:pt x="779673" y="723337"/>
                    <a:pt x="773402" y="736315"/>
                    <a:pt x="771801" y="750225"/>
                  </a:cubicBezTo>
                  <a:lnTo>
                    <a:pt x="668024" y="687995"/>
                  </a:lnTo>
                  <a:cubicBezTo>
                    <a:pt x="671701" y="649474"/>
                    <a:pt x="692827" y="614738"/>
                    <a:pt x="725398" y="593689"/>
                  </a:cubicBezTo>
                  <a:lnTo>
                    <a:pt x="733404" y="588220"/>
                  </a:lnTo>
                  <a:cubicBezTo>
                    <a:pt x="747295" y="579203"/>
                    <a:pt x="758918" y="567112"/>
                    <a:pt x="767353" y="552892"/>
                  </a:cubicBezTo>
                  <a:lnTo>
                    <a:pt x="810198" y="481645"/>
                  </a:lnTo>
                  <a:cubicBezTo>
                    <a:pt x="818397" y="468091"/>
                    <a:pt x="832392" y="459044"/>
                    <a:pt x="848151" y="457108"/>
                  </a:cubicBezTo>
                  <a:cubicBezTo>
                    <a:pt x="852598" y="456812"/>
                    <a:pt x="857061" y="457522"/>
                    <a:pt x="861197" y="459177"/>
                  </a:cubicBezTo>
                  <a:lnTo>
                    <a:pt x="800858" y="561170"/>
                  </a:lnTo>
                  <a:cubicBezTo>
                    <a:pt x="798902" y="564377"/>
                    <a:pt x="797879" y="568058"/>
                    <a:pt x="797893" y="571812"/>
                  </a:cubicBezTo>
                  <a:cubicBezTo>
                    <a:pt x="797730" y="583726"/>
                    <a:pt x="807278" y="593526"/>
                    <a:pt x="819242" y="593689"/>
                  </a:cubicBezTo>
                  <a:cubicBezTo>
                    <a:pt x="819242" y="593689"/>
                    <a:pt x="819242" y="593689"/>
                    <a:pt x="819242" y="593689"/>
                  </a:cubicBezTo>
                  <a:cubicBezTo>
                    <a:pt x="826980" y="593630"/>
                    <a:pt x="834126" y="589535"/>
                    <a:pt x="838070" y="582898"/>
                  </a:cubicBezTo>
                  <a:lnTo>
                    <a:pt x="902559" y="473811"/>
                  </a:lnTo>
                  <a:cubicBezTo>
                    <a:pt x="911914" y="458320"/>
                    <a:pt x="907793" y="438261"/>
                    <a:pt x="893071" y="427693"/>
                  </a:cubicBezTo>
                  <a:cubicBezTo>
                    <a:pt x="888461" y="424382"/>
                    <a:pt x="883494" y="421603"/>
                    <a:pt x="878246" y="419415"/>
                  </a:cubicBezTo>
                  <a:lnTo>
                    <a:pt x="880322" y="317718"/>
                  </a:lnTo>
                  <a:cubicBezTo>
                    <a:pt x="881270" y="298636"/>
                    <a:pt x="897030" y="283632"/>
                    <a:pt x="916199" y="283573"/>
                  </a:cubicBezTo>
                  <a:lnTo>
                    <a:pt x="920943" y="284608"/>
                  </a:lnTo>
                  <a:lnTo>
                    <a:pt x="940067" y="535893"/>
                  </a:lnTo>
                  <a:cubicBezTo>
                    <a:pt x="937992" y="560283"/>
                    <a:pt x="914864" y="587037"/>
                    <a:pt x="895591" y="608470"/>
                  </a:cubicBezTo>
                </a:path>
              </a:pathLst>
            </a:custGeom>
            <a:solidFill>
              <a:srgbClr val="FFFFFF"/>
            </a:solidFill>
            <a:ln w="14822" cap="flat">
              <a:noFill/>
              <a:prstDash val="solid"/>
              <a:miter/>
            </a:ln>
          </p:spPr>
          <p:txBody>
            <a:bodyPr rtlCol="0" anchor="ctr"/>
            <a:lstStyle/>
            <a:p>
              <a:endParaRPr lang="en-US" sz="1265"/>
            </a:p>
          </p:txBody>
        </p:sp>
        <p:sp>
          <p:nvSpPr>
            <p:cNvPr id="34" name="Freeform 33">
              <a:extLst>
                <a:ext uri="{FF2B5EF4-FFF2-40B4-BE49-F238E27FC236}">
                  <a16:creationId xmlns:a16="http://schemas.microsoft.com/office/drawing/2014/main" id="{C4C63FA5-4E81-D944-A738-270FD3E08BDA}"/>
                </a:ext>
              </a:extLst>
            </p:cNvPr>
            <p:cNvSpPr/>
            <p:nvPr/>
          </p:nvSpPr>
          <p:spPr>
            <a:xfrm>
              <a:off x="4957329" y="2395999"/>
              <a:ext cx="44778" cy="44599"/>
            </a:xfrm>
            <a:custGeom>
              <a:avLst/>
              <a:gdLst>
                <a:gd name="connsiteX0" fmla="*/ 32066 w 44778"/>
                <a:gd name="connsiteY0" fmla="*/ 42451 h 44599"/>
                <a:gd name="connsiteX1" fmla="*/ 42577 w 44778"/>
                <a:gd name="connsiteY1" fmla="*/ 12681 h 44599"/>
                <a:gd name="connsiteX2" fmla="*/ 12719 w 44778"/>
                <a:gd name="connsiteY2" fmla="*/ 2201 h 44599"/>
                <a:gd name="connsiteX3" fmla="*/ 2208 w 44778"/>
                <a:gd name="connsiteY3" fmla="*/ 31971 h 44599"/>
                <a:gd name="connsiteX4" fmla="*/ 2415 w 44778"/>
                <a:gd name="connsiteY4" fmla="*/ 32400 h 44599"/>
                <a:gd name="connsiteX5" fmla="*/ 32066 w 44778"/>
                <a:gd name="connsiteY5" fmla="*/ 42451 h 4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78" h="44599">
                  <a:moveTo>
                    <a:pt x="32066" y="42451"/>
                  </a:moveTo>
                  <a:cubicBezTo>
                    <a:pt x="43214" y="37130"/>
                    <a:pt x="47914" y="23797"/>
                    <a:pt x="42577" y="12681"/>
                  </a:cubicBezTo>
                  <a:cubicBezTo>
                    <a:pt x="37240" y="1566"/>
                    <a:pt x="23867" y="-3135"/>
                    <a:pt x="12719" y="2201"/>
                  </a:cubicBezTo>
                  <a:cubicBezTo>
                    <a:pt x="1570" y="7523"/>
                    <a:pt x="-3144" y="20856"/>
                    <a:pt x="2208" y="31971"/>
                  </a:cubicBezTo>
                  <a:cubicBezTo>
                    <a:pt x="2267" y="32119"/>
                    <a:pt x="2341" y="32252"/>
                    <a:pt x="2415" y="32400"/>
                  </a:cubicBezTo>
                  <a:cubicBezTo>
                    <a:pt x="7975" y="43176"/>
                    <a:pt x="21080" y="47610"/>
                    <a:pt x="32066" y="42451"/>
                  </a:cubicBezTo>
                </a:path>
              </a:pathLst>
            </a:custGeom>
            <a:solidFill>
              <a:srgbClr val="FFFFFF"/>
            </a:solidFill>
            <a:ln w="14822" cap="flat">
              <a:noFill/>
              <a:prstDash val="solid"/>
              <a:miter/>
            </a:ln>
          </p:spPr>
          <p:txBody>
            <a:bodyPr rtlCol="0" anchor="ctr"/>
            <a:lstStyle/>
            <a:p>
              <a:endParaRPr lang="en-US" sz="1265"/>
            </a:p>
          </p:txBody>
        </p:sp>
        <p:sp>
          <p:nvSpPr>
            <p:cNvPr id="35" name="Freeform 34">
              <a:extLst>
                <a:ext uri="{FF2B5EF4-FFF2-40B4-BE49-F238E27FC236}">
                  <a16:creationId xmlns:a16="http://schemas.microsoft.com/office/drawing/2014/main" id="{90D647A6-A9CD-3C4D-803B-302447B705D9}"/>
                </a:ext>
              </a:extLst>
            </p:cNvPr>
            <p:cNvSpPr/>
            <p:nvPr/>
          </p:nvSpPr>
          <p:spPr>
            <a:xfrm>
              <a:off x="5038334" y="2300493"/>
              <a:ext cx="44642" cy="44352"/>
            </a:xfrm>
            <a:custGeom>
              <a:avLst/>
              <a:gdLst>
                <a:gd name="connsiteX0" fmla="*/ 42236 w 44642"/>
                <a:gd name="connsiteY0" fmla="*/ 12462 h 44352"/>
                <a:gd name="connsiteX1" fmla="*/ 12496 w 44642"/>
                <a:gd name="connsiteY1" fmla="*/ 2248 h 44352"/>
                <a:gd name="connsiteX2" fmla="*/ 2252 w 44642"/>
                <a:gd name="connsiteY2" fmla="*/ 31885 h 44352"/>
                <a:gd name="connsiteX3" fmla="*/ 31991 w 44642"/>
                <a:gd name="connsiteY3" fmla="*/ 42114 h 44352"/>
                <a:gd name="connsiteX4" fmla="*/ 32155 w 44642"/>
                <a:gd name="connsiteY4" fmla="*/ 42025 h 44352"/>
                <a:gd name="connsiteX5" fmla="*/ 42547 w 44642"/>
                <a:gd name="connsiteY5" fmla="*/ 13098 h 44352"/>
                <a:gd name="connsiteX6" fmla="*/ 42236 w 44642"/>
                <a:gd name="connsiteY6" fmla="*/ 12462 h 44352"/>
                <a:gd name="connsiteX7" fmla="*/ 42236 w 44642"/>
                <a:gd name="connsiteY7" fmla="*/ 12462 h 4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42" h="44352">
                  <a:moveTo>
                    <a:pt x="42236" y="12462"/>
                  </a:moveTo>
                  <a:cubicBezTo>
                    <a:pt x="36854" y="1450"/>
                    <a:pt x="23541" y="-3118"/>
                    <a:pt x="12496" y="2248"/>
                  </a:cubicBezTo>
                  <a:cubicBezTo>
                    <a:pt x="1466" y="7614"/>
                    <a:pt x="-3130" y="20887"/>
                    <a:pt x="2252" y="31885"/>
                  </a:cubicBezTo>
                  <a:cubicBezTo>
                    <a:pt x="7634" y="42897"/>
                    <a:pt x="20947" y="47465"/>
                    <a:pt x="31991" y="42114"/>
                  </a:cubicBezTo>
                  <a:cubicBezTo>
                    <a:pt x="32051" y="42084"/>
                    <a:pt x="32095" y="42054"/>
                    <a:pt x="32155" y="42025"/>
                  </a:cubicBezTo>
                  <a:cubicBezTo>
                    <a:pt x="43036" y="36896"/>
                    <a:pt x="47691" y="23947"/>
                    <a:pt x="42547" y="13098"/>
                  </a:cubicBezTo>
                  <a:cubicBezTo>
                    <a:pt x="42443" y="12876"/>
                    <a:pt x="42339" y="12669"/>
                    <a:pt x="42236" y="12462"/>
                  </a:cubicBezTo>
                  <a:lnTo>
                    <a:pt x="42236" y="12462"/>
                  </a:lnTo>
                </a:path>
              </a:pathLst>
            </a:custGeom>
            <a:solidFill>
              <a:srgbClr val="FFFFFF"/>
            </a:solidFill>
            <a:ln w="14822" cap="flat">
              <a:noFill/>
              <a:prstDash val="solid"/>
              <a:miter/>
            </a:ln>
          </p:spPr>
          <p:txBody>
            <a:bodyPr rtlCol="0" anchor="ctr"/>
            <a:lstStyle/>
            <a:p>
              <a:endParaRPr lang="en-US" sz="1265"/>
            </a:p>
          </p:txBody>
        </p:sp>
        <p:sp>
          <p:nvSpPr>
            <p:cNvPr id="36" name="Freeform 35">
              <a:extLst>
                <a:ext uri="{FF2B5EF4-FFF2-40B4-BE49-F238E27FC236}">
                  <a16:creationId xmlns:a16="http://schemas.microsoft.com/office/drawing/2014/main" id="{84205DFC-18E7-814D-965B-8733419FE494}"/>
                </a:ext>
              </a:extLst>
            </p:cNvPr>
            <p:cNvSpPr/>
            <p:nvPr/>
          </p:nvSpPr>
          <p:spPr>
            <a:xfrm>
              <a:off x="4987372" y="2570872"/>
              <a:ext cx="44486" cy="44352"/>
            </a:xfrm>
            <a:custGeom>
              <a:avLst/>
              <a:gdLst>
                <a:gd name="connsiteX0" fmla="*/ 28411 w 44486"/>
                <a:gd name="connsiteY0" fmla="*/ 43477 h 44352"/>
                <a:gd name="connsiteX1" fmla="*/ 43607 w 44486"/>
                <a:gd name="connsiteY1" fmla="*/ 16028 h 44352"/>
                <a:gd name="connsiteX2" fmla="*/ 16062 w 44486"/>
                <a:gd name="connsiteY2" fmla="*/ 877 h 44352"/>
                <a:gd name="connsiteX3" fmla="*/ 881 w 44486"/>
                <a:gd name="connsiteY3" fmla="*/ 28326 h 44352"/>
                <a:gd name="connsiteX4" fmla="*/ 985 w 44486"/>
                <a:gd name="connsiteY4" fmla="*/ 28696 h 44352"/>
                <a:gd name="connsiteX5" fmla="*/ 28411 w 44486"/>
                <a:gd name="connsiteY5" fmla="*/ 43477 h 4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86" h="44352">
                  <a:moveTo>
                    <a:pt x="28411" y="43477"/>
                  </a:moveTo>
                  <a:cubicBezTo>
                    <a:pt x="40212" y="40078"/>
                    <a:pt x="47017" y="27779"/>
                    <a:pt x="43607" y="16028"/>
                  </a:cubicBezTo>
                  <a:cubicBezTo>
                    <a:pt x="40197" y="4262"/>
                    <a:pt x="27863" y="-2523"/>
                    <a:pt x="16062" y="877"/>
                  </a:cubicBezTo>
                  <a:cubicBezTo>
                    <a:pt x="4261" y="4277"/>
                    <a:pt x="-2529" y="16560"/>
                    <a:pt x="881" y="28326"/>
                  </a:cubicBezTo>
                  <a:cubicBezTo>
                    <a:pt x="911" y="28459"/>
                    <a:pt x="940" y="28578"/>
                    <a:pt x="985" y="28696"/>
                  </a:cubicBezTo>
                  <a:cubicBezTo>
                    <a:pt x="4557" y="40255"/>
                    <a:pt x="16759" y="46833"/>
                    <a:pt x="28411" y="43477"/>
                  </a:cubicBezTo>
                </a:path>
              </a:pathLst>
            </a:custGeom>
            <a:solidFill>
              <a:srgbClr val="FFFFFF"/>
            </a:solidFill>
            <a:ln w="14822" cap="flat">
              <a:noFill/>
              <a:prstDash val="solid"/>
              <a:miter/>
            </a:ln>
          </p:spPr>
          <p:txBody>
            <a:bodyPr rtlCol="0" anchor="ctr"/>
            <a:lstStyle/>
            <a:p>
              <a:endParaRPr lang="en-US" sz="1265"/>
            </a:p>
          </p:txBody>
        </p:sp>
        <p:sp>
          <p:nvSpPr>
            <p:cNvPr id="37" name="Freeform 36">
              <a:extLst>
                <a:ext uri="{FF2B5EF4-FFF2-40B4-BE49-F238E27FC236}">
                  <a16:creationId xmlns:a16="http://schemas.microsoft.com/office/drawing/2014/main" id="{F772FA7F-007E-5D43-A244-370200A8CC3C}"/>
                </a:ext>
              </a:extLst>
            </p:cNvPr>
            <p:cNvSpPr/>
            <p:nvPr/>
          </p:nvSpPr>
          <p:spPr>
            <a:xfrm>
              <a:off x="5222946" y="2402784"/>
              <a:ext cx="44718" cy="44643"/>
            </a:xfrm>
            <a:custGeom>
              <a:avLst/>
              <a:gdLst>
                <a:gd name="connsiteX0" fmla="*/ 34785 w 44718"/>
                <a:gd name="connsiteY0" fmla="*/ 3737 h 44643"/>
                <a:gd name="connsiteX1" fmla="*/ 3741 w 44718"/>
                <a:gd name="connsiteY1" fmla="*/ 9960 h 44643"/>
                <a:gd name="connsiteX2" fmla="*/ 9997 w 44718"/>
                <a:gd name="connsiteY2" fmla="*/ 40913 h 44643"/>
                <a:gd name="connsiteX3" fmla="*/ 41027 w 44718"/>
                <a:gd name="connsiteY3" fmla="*/ 34690 h 44643"/>
                <a:gd name="connsiteX4" fmla="*/ 41160 w 44718"/>
                <a:gd name="connsiteY4" fmla="*/ 34483 h 44643"/>
                <a:gd name="connsiteX5" fmla="*/ 34785 w 44718"/>
                <a:gd name="connsiteY5" fmla="*/ 3737 h 4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18" h="44643">
                  <a:moveTo>
                    <a:pt x="34785" y="3737"/>
                  </a:moveTo>
                  <a:cubicBezTo>
                    <a:pt x="24496" y="-3091"/>
                    <a:pt x="10591" y="-298"/>
                    <a:pt x="3741" y="9960"/>
                  </a:cubicBezTo>
                  <a:cubicBezTo>
                    <a:pt x="-3093" y="20234"/>
                    <a:pt x="-306" y="34084"/>
                    <a:pt x="9997" y="40913"/>
                  </a:cubicBezTo>
                  <a:cubicBezTo>
                    <a:pt x="20286" y="47727"/>
                    <a:pt x="34177" y="44948"/>
                    <a:pt x="41027" y="34690"/>
                  </a:cubicBezTo>
                  <a:cubicBezTo>
                    <a:pt x="41071" y="34616"/>
                    <a:pt x="41116" y="34557"/>
                    <a:pt x="41160" y="34483"/>
                  </a:cubicBezTo>
                  <a:cubicBezTo>
                    <a:pt x="47757" y="24210"/>
                    <a:pt x="44926" y="10567"/>
                    <a:pt x="34785" y="3737"/>
                  </a:cubicBezTo>
                </a:path>
              </a:pathLst>
            </a:custGeom>
            <a:solidFill>
              <a:srgbClr val="FFFFFF"/>
            </a:solidFill>
            <a:ln w="14822" cap="flat">
              <a:noFill/>
              <a:prstDash val="solid"/>
              <a:miter/>
            </a:ln>
          </p:spPr>
          <p:txBody>
            <a:bodyPr rtlCol="0" anchor="ctr"/>
            <a:lstStyle/>
            <a:p>
              <a:endParaRPr lang="en-US" sz="1265"/>
            </a:p>
          </p:txBody>
        </p:sp>
        <p:sp>
          <p:nvSpPr>
            <p:cNvPr id="38" name="Freeform 37">
              <a:extLst>
                <a:ext uri="{FF2B5EF4-FFF2-40B4-BE49-F238E27FC236}">
                  <a16:creationId xmlns:a16="http://schemas.microsoft.com/office/drawing/2014/main" id="{A8D66121-952E-114E-828B-62CF1FB32D07}"/>
                </a:ext>
              </a:extLst>
            </p:cNvPr>
            <p:cNvSpPr/>
            <p:nvPr/>
          </p:nvSpPr>
          <p:spPr>
            <a:xfrm>
              <a:off x="5112369" y="2560153"/>
              <a:ext cx="44470" cy="44230"/>
            </a:xfrm>
            <a:custGeom>
              <a:avLst/>
              <a:gdLst>
                <a:gd name="connsiteX0" fmla="*/ 38027 w 44470"/>
                <a:gd name="connsiteY0" fmla="*/ 37789 h 44230"/>
                <a:gd name="connsiteX1" fmla="*/ 37893 w 44470"/>
                <a:gd name="connsiteY1" fmla="*/ 6438 h 44230"/>
                <a:gd name="connsiteX2" fmla="*/ 6449 w 44470"/>
                <a:gd name="connsiteY2" fmla="*/ 6556 h 44230"/>
                <a:gd name="connsiteX3" fmla="*/ 6449 w 44470"/>
                <a:gd name="connsiteY3" fmla="*/ 37789 h 44230"/>
                <a:gd name="connsiteX4" fmla="*/ 38027 w 44470"/>
                <a:gd name="connsiteY4" fmla="*/ 37789 h 4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0" h="44230">
                  <a:moveTo>
                    <a:pt x="38027" y="37789"/>
                  </a:moveTo>
                  <a:cubicBezTo>
                    <a:pt x="46670" y="29097"/>
                    <a:pt x="46611" y="15055"/>
                    <a:pt x="37893" y="6438"/>
                  </a:cubicBezTo>
                  <a:cubicBezTo>
                    <a:pt x="29176" y="-2195"/>
                    <a:pt x="15092" y="-2136"/>
                    <a:pt x="6449" y="6556"/>
                  </a:cubicBezTo>
                  <a:cubicBezTo>
                    <a:pt x="-2150" y="15203"/>
                    <a:pt x="-2150" y="29142"/>
                    <a:pt x="6449" y="37789"/>
                  </a:cubicBezTo>
                  <a:cubicBezTo>
                    <a:pt x="15211" y="46377"/>
                    <a:pt x="29265" y="46377"/>
                    <a:pt x="38027" y="37789"/>
                  </a:cubicBezTo>
                </a:path>
              </a:pathLst>
            </a:custGeom>
            <a:solidFill>
              <a:srgbClr val="FFFFFF"/>
            </a:solidFill>
            <a:ln w="14822" cap="flat">
              <a:noFill/>
              <a:prstDash val="solid"/>
              <a:miter/>
            </a:ln>
          </p:spPr>
          <p:txBody>
            <a:bodyPr rtlCol="0" anchor="ctr"/>
            <a:lstStyle/>
            <a:p>
              <a:endParaRPr lang="en-US" sz="1265"/>
            </a:p>
          </p:txBody>
        </p:sp>
        <p:sp>
          <p:nvSpPr>
            <p:cNvPr id="39" name="Freeform 38">
              <a:extLst>
                <a:ext uri="{FF2B5EF4-FFF2-40B4-BE49-F238E27FC236}">
                  <a16:creationId xmlns:a16="http://schemas.microsoft.com/office/drawing/2014/main" id="{3CF454AF-B093-D14D-B372-07802D07FF78}"/>
                </a:ext>
              </a:extLst>
            </p:cNvPr>
            <p:cNvSpPr/>
            <p:nvPr/>
          </p:nvSpPr>
          <p:spPr>
            <a:xfrm>
              <a:off x="5089001" y="2423776"/>
              <a:ext cx="44756" cy="44881"/>
            </a:xfrm>
            <a:custGeom>
              <a:avLst/>
              <a:gdLst>
                <a:gd name="connsiteX0" fmla="*/ 38564 w 44756"/>
                <a:gd name="connsiteY0" fmla="*/ 37585 h 44881"/>
                <a:gd name="connsiteX1" fmla="*/ 37897 w 44756"/>
                <a:gd name="connsiteY1" fmla="*/ 6174 h 44881"/>
                <a:gd name="connsiteX2" fmla="*/ 6393 w 44756"/>
                <a:gd name="connsiteY2" fmla="*/ 6840 h 44881"/>
                <a:gd name="connsiteX3" fmla="*/ 6393 w 44756"/>
                <a:gd name="connsiteY3" fmla="*/ 38324 h 44881"/>
                <a:gd name="connsiteX4" fmla="*/ 37838 w 44756"/>
                <a:gd name="connsiteY4" fmla="*/ 38457 h 44881"/>
                <a:gd name="connsiteX5" fmla="*/ 37971 w 44756"/>
                <a:gd name="connsiteY5" fmla="*/ 38324 h 4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6" h="44881">
                  <a:moveTo>
                    <a:pt x="38564" y="37585"/>
                  </a:moveTo>
                  <a:cubicBezTo>
                    <a:pt x="47074" y="28731"/>
                    <a:pt x="46777" y="14659"/>
                    <a:pt x="37897" y="6174"/>
                  </a:cubicBezTo>
                  <a:cubicBezTo>
                    <a:pt x="29017" y="-2310"/>
                    <a:pt x="14903" y="-2015"/>
                    <a:pt x="6393" y="6840"/>
                  </a:cubicBezTo>
                  <a:cubicBezTo>
                    <a:pt x="-2131" y="15605"/>
                    <a:pt x="-2131" y="29559"/>
                    <a:pt x="6393" y="38324"/>
                  </a:cubicBezTo>
                  <a:cubicBezTo>
                    <a:pt x="15037" y="47016"/>
                    <a:pt x="29120" y="47075"/>
                    <a:pt x="37838" y="38457"/>
                  </a:cubicBezTo>
                  <a:cubicBezTo>
                    <a:pt x="37882" y="38413"/>
                    <a:pt x="37927" y="38368"/>
                    <a:pt x="37971" y="38324"/>
                  </a:cubicBezTo>
                </a:path>
              </a:pathLst>
            </a:custGeom>
            <a:solidFill>
              <a:srgbClr val="FFFFFF"/>
            </a:solidFill>
            <a:ln w="14822"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2F57BC9D-214F-524F-B913-6F92929E5152}"/>
                </a:ext>
              </a:extLst>
            </p:cNvPr>
            <p:cNvSpPr/>
            <p:nvPr/>
          </p:nvSpPr>
          <p:spPr>
            <a:xfrm>
              <a:off x="5260366" y="2510657"/>
              <a:ext cx="44961" cy="44640"/>
            </a:xfrm>
            <a:custGeom>
              <a:avLst/>
              <a:gdLst>
                <a:gd name="connsiteX0" fmla="*/ 6704 w 44961"/>
                <a:gd name="connsiteY0" fmla="*/ 38063 h 44640"/>
                <a:gd name="connsiteX1" fmla="*/ 38356 w 44961"/>
                <a:gd name="connsiteY1" fmla="*/ 38136 h 44640"/>
                <a:gd name="connsiteX2" fmla="*/ 38445 w 44961"/>
                <a:gd name="connsiteY2" fmla="*/ 6578 h 44640"/>
                <a:gd name="connsiteX3" fmla="*/ 6779 w 44961"/>
                <a:gd name="connsiteY3" fmla="*/ 6504 h 44640"/>
                <a:gd name="connsiteX4" fmla="*/ 6704 w 44961"/>
                <a:gd name="connsiteY4" fmla="*/ 6578 h 44640"/>
                <a:gd name="connsiteX5" fmla="*/ 6156 w 44961"/>
                <a:gd name="connsiteY5" fmla="*/ 37516 h 44640"/>
                <a:gd name="connsiteX6" fmla="*/ 6704 w 44961"/>
                <a:gd name="connsiteY6" fmla="*/ 38063 h 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61" h="44640">
                  <a:moveTo>
                    <a:pt x="6704" y="38063"/>
                  </a:moveTo>
                  <a:cubicBezTo>
                    <a:pt x="15422" y="46798"/>
                    <a:pt x="29595" y="46843"/>
                    <a:pt x="38356" y="38136"/>
                  </a:cubicBezTo>
                  <a:cubicBezTo>
                    <a:pt x="47133" y="29445"/>
                    <a:pt x="47163" y="15314"/>
                    <a:pt x="38445" y="6578"/>
                  </a:cubicBezTo>
                  <a:cubicBezTo>
                    <a:pt x="29728" y="-2158"/>
                    <a:pt x="15555" y="-2202"/>
                    <a:pt x="6779" y="6504"/>
                  </a:cubicBezTo>
                  <a:cubicBezTo>
                    <a:pt x="6764" y="6519"/>
                    <a:pt x="6734" y="6548"/>
                    <a:pt x="6704" y="6578"/>
                  </a:cubicBezTo>
                  <a:cubicBezTo>
                    <a:pt x="-2013" y="14974"/>
                    <a:pt x="-2265" y="28824"/>
                    <a:pt x="6156" y="37516"/>
                  </a:cubicBezTo>
                  <a:cubicBezTo>
                    <a:pt x="6334" y="37693"/>
                    <a:pt x="6512" y="37885"/>
                    <a:pt x="6704" y="38063"/>
                  </a:cubicBezTo>
                </a:path>
              </a:pathLst>
            </a:custGeom>
            <a:solidFill>
              <a:srgbClr val="FFFFFF"/>
            </a:solidFill>
            <a:ln w="14822" cap="flat">
              <a:noFill/>
              <a:prstDash val="solid"/>
              <a:miter/>
            </a:ln>
          </p:spPr>
          <p:txBody>
            <a:bodyPr rtlCol="0" anchor="ctr"/>
            <a:lstStyle/>
            <a:p>
              <a:endParaRPr lang="en-US" sz="1265"/>
            </a:p>
          </p:txBody>
        </p:sp>
        <p:sp>
          <p:nvSpPr>
            <p:cNvPr id="41" name="Freeform 40">
              <a:extLst>
                <a:ext uri="{FF2B5EF4-FFF2-40B4-BE49-F238E27FC236}">
                  <a16:creationId xmlns:a16="http://schemas.microsoft.com/office/drawing/2014/main" id="{BE236416-D34A-404C-BA94-626D183FA1EE}"/>
                </a:ext>
              </a:extLst>
            </p:cNvPr>
            <p:cNvSpPr/>
            <p:nvPr/>
          </p:nvSpPr>
          <p:spPr>
            <a:xfrm>
              <a:off x="4857051" y="2603021"/>
              <a:ext cx="44598" cy="44355"/>
            </a:xfrm>
            <a:custGeom>
              <a:avLst/>
              <a:gdLst>
                <a:gd name="connsiteX0" fmla="*/ 15817 w 44598"/>
                <a:gd name="connsiteY0" fmla="*/ 982 h 44355"/>
                <a:gd name="connsiteX1" fmla="*/ 844 w 44598"/>
                <a:gd name="connsiteY1" fmla="*/ 27840 h 44355"/>
                <a:gd name="connsiteX2" fmla="*/ 992 w 44598"/>
                <a:gd name="connsiteY2" fmla="*/ 28328 h 44355"/>
                <a:gd name="connsiteX3" fmla="*/ 28523 w 44598"/>
                <a:gd name="connsiteY3" fmla="*/ 43479 h 44355"/>
                <a:gd name="connsiteX4" fmla="*/ 43719 w 44598"/>
                <a:gd name="connsiteY4" fmla="*/ 16014 h 44355"/>
                <a:gd name="connsiteX5" fmla="*/ 16188 w 44598"/>
                <a:gd name="connsiteY5" fmla="*/ 878 h 44355"/>
                <a:gd name="connsiteX6" fmla="*/ 15817 w 44598"/>
                <a:gd name="connsiteY6" fmla="*/ 982 h 4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8" h="44355">
                  <a:moveTo>
                    <a:pt x="15817" y="982"/>
                  </a:moveTo>
                  <a:cubicBezTo>
                    <a:pt x="4239" y="4278"/>
                    <a:pt x="-2462" y="16310"/>
                    <a:pt x="844" y="27840"/>
                  </a:cubicBezTo>
                  <a:cubicBezTo>
                    <a:pt x="888" y="28002"/>
                    <a:pt x="948" y="28165"/>
                    <a:pt x="992" y="28328"/>
                  </a:cubicBezTo>
                  <a:cubicBezTo>
                    <a:pt x="4402" y="40094"/>
                    <a:pt x="16737" y="46878"/>
                    <a:pt x="28523" y="43479"/>
                  </a:cubicBezTo>
                  <a:cubicBezTo>
                    <a:pt x="40323" y="40079"/>
                    <a:pt x="47128" y="27781"/>
                    <a:pt x="43719" y="16014"/>
                  </a:cubicBezTo>
                  <a:cubicBezTo>
                    <a:pt x="40309" y="4249"/>
                    <a:pt x="27989" y="-2521"/>
                    <a:pt x="16188" y="878"/>
                  </a:cubicBezTo>
                  <a:cubicBezTo>
                    <a:pt x="16055" y="908"/>
                    <a:pt x="15936" y="938"/>
                    <a:pt x="15817" y="982"/>
                  </a:cubicBezTo>
                </a:path>
              </a:pathLst>
            </a:custGeom>
            <a:solidFill>
              <a:srgbClr val="FFFFFF"/>
            </a:solidFill>
            <a:ln w="14822" cap="flat">
              <a:noFill/>
              <a:prstDash val="solid"/>
              <a:miter/>
            </a:ln>
          </p:spPr>
          <p:txBody>
            <a:bodyPr rtlCol="0" anchor="ctr"/>
            <a:lstStyle/>
            <a:p>
              <a:endParaRPr lang="en-US" sz="1265"/>
            </a:p>
          </p:txBody>
        </p:sp>
        <p:sp>
          <p:nvSpPr>
            <p:cNvPr id="42" name="Freeform 41">
              <a:extLst>
                <a:ext uri="{FF2B5EF4-FFF2-40B4-BE49-F238E27FC236}">
                  <a16:creationId xmlns:a16="http://schemas.microsoft.com/office/drawing/2014/main" id="{C87D72D8-937F-6040-9C2B-119C1E11EB8D}"/>
                </a:ext>
              </a:extLst>
            </p:cNvPr>
            <p:cNvSpPr/>
            <p:nvPr/>
          </p:nvSpPr>
          <p:spPr>
            <a:xfrm>
              <a:off x="5223160" y="2644143"/>
              <a:ext cx="44543" cy="44345"/>
            </a:xfrm>
            <a:custGeom>
              <a:avLst/>
              <a:gdLst>
                <a:gd name="connsiteX0" fmla="*/ 10109 w 44543"/>
                <a:gd name="connsiteY0" fmla="*/ 40714 h 44345"/>
                <a:gd name="connsiteX1" fmla="*/ 40901 w 44543"/>
                <a:gd name="connsiteY1" fmla="*/ 34329 h 44345"/>
                <a:gd name="connsiteX2" fmla="*/ 34497 w 44543"/>
                <a:gd name="connsiteY2" fmla="*/ 3627 h 44345"/>
                <a:gd name="connsiteX3" fmla="*/ 3735 w 44543"/>
                <a:gd name="connsiteY3" fmla="*/ 9969 h 44345"/>
                <a:gd name="connsiteX4" fmla="*/ 9813 w 44543"/>
                <a:gd name="connsiteY4" fmla="*/ 40522 h 44345"/>
                <a:gd name="connsiteX5" fmla="*/ 10109 w 44543"/>
                <a:gd name="connsiteY5" fmla="*/ 40714 h 4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43" h="44345">
                  <a:moveTo>
                    <a:pt x="10109" y="40714"/>
                  </a:moveTo>
                  <a:cubicBezTo>
                    <a:pt x="20383" y="47425"/>
                    <a:pt x="34171" y="44572"/>
                    <a:pt x="40901" y="34329"/>
                  </a:cubicBezTo>
                  <a:cubicBezTo>
                    <a:pt x="47632" y="24085"/>
                    <a:pt x="44771" y="10338"/>
                    <a:pt x="34497" y="3627"/>
                  </a:cubicBezTo>
                  <a:cubicBezTo>
                    <a:pt x="24238" y="-3069"/>
                    <a:pt x="10480" y="-231"/>
                    <a:pt x="3735" y="9969"/>
                  </a:cubicBezTo>
                  <a:cubicBezTo>
                    <a:pt x="-3055" y="20079"/>
                    <a:pt x="-327" y="33752"/>
                    <a:pt x="9813" y="40522"/>
                  </a:cubicBezTo>
                  <a:cubicBezTo>
                    <a:pt x="9917" y="40581"/>
                    <a:pt x="10006" y="40655"/>
                    <a:pt x="10109" y="40714"/>
                  </a:cubicBezTo>
                </a:path>
              </a:pathLst>
            </a:custGeom>
            <a:solidFill>
              <a:srgbClr val="FFFFFF"/>
            </a:solidFill>
            <a:ln w="14822" cap="flat">
              <a:noFill/>
              <a:prstDash val="solid"/>
              <a:miter/>
            </a:ln>
          </p:spPr>
          <p:txBody>
            <a:bodyPr rtlCol="0" anchor="ctr"/>
            <a:lstStyle/>
            <a:p>
              <a:endParaRPr lang="en-US" sz="1265"/>
            </a:p>
          </p:txBody>
        </p:sp>
        <p:sp>
          <p:nvSpPr>
            <p:cNvPr id="43" name="Freeform 42">
              <a:extLst>
                <a:ext uri="{FF2B5EF4-FFF2-40B4-BE49-F238E27FC236}">
                  <a16:creationId xmlns:a16="http://schemas.microsoft.com/office/drawing/2014/main" id="{8123ADE5-A5CE-8A40-AE32-2247A87A2ADD}"/>
                </a:ext>
              </a:extLst>
            </p:cNvPr>
            <p:cNvSpPr/>
            <p:nvPr/>
          </p:nvSpPr>
          <p:spPr>
            <a:xfrm>
              <a:off x="5117444" y="2731601"/>
              <a:ext cx="44477" cy="44624"/>
            </a:xfrm>
            <a:custGeom>
              <a:avLst/>
              <a:gdLst>
                <a:gd name="connsiteX0" fmla="*/ 38438 w 44477"/>
                <a:gd name="connsiteY0" fmla="*/ 37659 h 44624"/>
                <a:gd name="connsiteX1" fmla="*/ 37696 w 44477"/>
                <a:gd name="connsiteY1" fmla="*/ 6174 h 44624"/>
                <a:gd name="connsiteX2" fmla="*/ 6193 w 44477"/>
                <a:gd name="connsiteY2" fmla="*/ 6840 h 44624"/>
                <a:gd name="connsiteX3" fmla="*/ 6860 w 44477"/>
                <a:gd name="connsiteY3" fmla="*/ 38250 h 44624"/>
                <a:gd name="connsiteX4" fmla="*/ 38438 w 44477"/>
                <a:gd name="connsiteY4" fmla="*/ 38250 h 4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7" h="44624">
                  <a:moveTo>
                    <a:pt x="38438" y="37659"/>
                  </a:moveTo>
                  <a:cubicBezTo>
                    <a:pt x="46769" y="28687"/>
                    <a:pt x="46443" y="14748"/>
                    <a:pt x="37696" y="6174"/>
                  </a:cubicBezTo>
                  <a:cubicBezTo>
                    <a:pt x="28816" y="-2310"/>
                    <a:pt x="14702" y="-2015"/>
                    <a:pt x="6193" y="6840"/>
                  </a:cubicBezTo>
                  <a:cubicBezTo>
                    <a:pt x="-2317" y="15694"/>
                    <a:pt x="-2021" y="29766"/>
                    <a:pt x="6860" y="38250"/>
                  </a:cubicBezTo>
                  <a:cubicBezTo>
                    <a:pt x="15651" y="46750"/>
                    <a:pt x="29646" y="46750"/>
                    <a:pt x="38438" y="38250"/>
                  </a:cubicBezTo>
                </a:path>
              </a:pathLst>
            </a:custGeom>
            <a:solidFill>
              <a:srgbClr val="FFFFFF"/>
            </a:solidFill>
            <a:ln w="14822"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F7B2E7B5-7D18-0F48-85F6-9711FF3E6414}"/>
                </a:ext>
              </a:extLst>
            </p:cNvPr>
            <p:cNvSpPr/>
            <p:nvPr/>
          </p:nvSpPr>
          <p:spPr>
            <a:xfrm>
              <a:off x="4966894" y="2731936"/>
              <a:ext cx="44538" cy="44339"/>
            </a:xfrm>
            <a:custGeom>
              <a:avLst/>
              <a:gdLst>
                <a:gd name="connsiteX0" fmla="*/ 6637 w 44538"/>
                <a:gd name="connsiteY0" fmla="*/ 37914 h 44339"/>
                <a:gd name="connsiteX1" fmla="*/ 38082 w 44538"/>
                <a:gd name="connsiteY1" fmla="*/ 37781 h 44339"/>
                <a:gd name="connsiteX2" fmla="*/ 37963 w 44538"/>
                <a:gd name="connsiteY2" fmla="*/ 6430 h 44339"/>
                <a:gd name="connsiteX3" fmla="*/ 6637 w 44538"/>
                <a:gd name="connsiteY3" fmla="*/ 6430 h 44339"/>
                <a:gd name="connsiteX4" fmla="*/ 6296 w 44538"/>
                <a:gd name="connsiteY4" fmla="*/ 37575 h 44339"/>
                <a:gd name="connsiteX5" fmla="*/ 6637 w 44538"/>
                <a:gd name="connsiteY5" fmla="*/ 37914 h 4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38" h="44339">
                  <a:moveTo>
                    <a:pt x="6637" y="37914"/>
                  </a:moveTo>
                  <a:cubicBezTo>
                    <a:pt x="15355" y="46532"/>
                    <a:pt x="29439" y="46473"/>
                    <a:pt x="38082" y="37781"/>
                  </a:cubicBezTo>
                  <a:cubicBezTo>
                    <a:pt x="46740" y="29090"/>
                    <a:pt x="46680" y="15048"/>
                    <a:pt x="37963" y="6430"/>
                  </a:cubicBezTo>
                  <a:cubicBezTo>
                    <a:pt x="29290" y="-2143"/>
                    <a:pt x="15310" y="-2143"/>
                    <a:pt x="6637" y="6430"/>
                  </a:cubicBezTo>
                  <a:cubicBezTo>
                    <a:pt x="-2080" y="14944"/>
                    <a:pt x="-2228" y="28883"/>
                    <a:pt x="6296" y="37575"/>
                  </a:cubicBezTo>
                  <a:cubicBezTo>
                    <a:pt x="6415" y="37693"/>
                    <a:pt x="6519" y="37796"/>
                    <a:pt x="6637" y="37914"/>
                  </a:cubicBezTo>
                </a:path>
              </a:pathLst>
            </a:custGeom>
            <a:solidFill>
              <a:srgbClr val="FFFFFF"/>
            </a:solidFill>
            <a:ln w="14822" cap="flat">
              <a:noFill/>
              <a:prstDash val="solid"/>
              <a:miter/>
            </a:ln>
          </p:spPr>
          <p:txBody>
            <a:bodyPr rtlCol="0" anchor="ctr"/>
            <a:lstStyle/>
            <a:p>
              <a:endParaRPr lang="en-US" sz="1265"/>
            </a:p>
          </p:txBody>
        </p:sp>
        <p:sp>
          <p:nvSpPr>
            <p:cNvPr id="45" name="Freeform 44">
              <a:extLst>
                <a:ext uri="{FF2B5EF4-FFF2-40B4-BE49-F238E27FC236}">
                  <a16:creationId xmlns:a16="http://schemas.microsoft.com/office/drawing/2014/main" id="{BA0955E6-685B-3C45-AD5A-0DDDB09C2B46}"/>
                </a:ext>
              </a:extLst>
            </p:cNvPr>
            <p:cNvSpPr/>
            <p:nvPr/>
          </p:nvSpPr>
          <p:spPr>
            <a:xfrm>
              <a:off x="4856108" y="2469860"/>
              <a:ext cx="44893" cy="44640"/>
            </a:xfrm>
            <a:custGeom>
              <a:avLst/>
              <a:gdLst>
                <a:gd name="connsiteX0" fmla="*/ 38257 w 44893"/>
                <a:gd name="connsiteY0" fmla="*/ 6578 h 44640"/>
                <a:gd name="connsiteX1" fmla="*/ 6605 w 44893"/>
                <a:gd name="connsiteY1" fmla="*/ 6504 h 44640"/>
                <a:gd name="connsiteX2" fmla="*/ 6516 w 44893"/>
                <a:gd name="connsiteY2" fmla="*/ 38062 h 44640"/>
                <a:gd name="connsiteX3" fmla="*/ 38182 w 44893"/>
                <a:gd name="connsiteY3" fmla="*/ 38136 h 44640"/>
                <a:gd name="connsiteX4" fmla="*/ 38257 w 44893"/>
                <a:gd name="connsiteY4" fmla="*/ 38062 h 44640"/>
                <a:gd name="connsiteX5" fmla="*/ 38597 w 44893"/>
                <a:gd name="connsiteY5" fmla="*/ 6918 h 44640"/>
                <a:gd name="connsiteX6" fmla="*/ 38257 w 44893"/>
                <a:gd name="connsiteY6" fmla="*/ 6578 h 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3" h="44640">
                  <a:moveTo>
                    <a:pt x="38257" y="6578"/>
                  </a:moveTo>
                  <a:cubicBezTo>
                    <a:pt x="29539" y="-2158"/>
                    <a:pt x="15366" y="-2202"/>
                    <a:pt x="6605" y="6504"/>
                  </a:cubicBezTo>
                  <a:cubicBezTo>
                    <a:pt x="-2172" y="15195"/>
                    <a:pt x="-2202" y="29326"/>
                    <a:pt x="6516" y="38062"/>
                  </a:cubicBezTo>
                  <a:cubicBezTo>
                    <a:pt x="15233" y="46798"/>
                    <a:pt x="29406" y="46843"/>
                    <a:pt x="38182" y="38136"/>
                  </a:cubicBezTo>
                  <a:cubicBezTo>
                    <a:pt x="38197" y="38121"/>
                    <a:pt x="38227" y="38092"/>
                    <a:pt x="38257" y="38062"/>
                  </a:cubicBezTo>
                  <a:cubicBezTo>
                    <a:pt x="46974" y="29548"/>
                    <a:pt x="47122" y="15609"/>
                    <a:pt x="38597" y="6918"/>
                  </a:cubicBezTo>
                  <a:cubicBezTo>
                    <a:pt x="38479" y="6800"/>
                    <a:pt x="38375" y="6696"/>
                    <a:pt x="38257" y="6578"/>
                  </a:cubicBezTo>
                </a:path>
              </a:pathLst>
            </a:custGeom>
            <a:solidFill>
              <a:srgbClr val="FFFFFF"/>
            </a:solidFill>
            <a:ln w="14822" cap="flat">
              <a:noFill/>
              <a:prstDash val="solid"/>
              <a:miter/>
            </a:ln>
          </p:spPr>
          <p:txBody>
            <a:bodyPr rtlCol="0" anchor="ctr"/>
            <a:lstStyle/>
            <a:p>
              <a:endParaRPr lang="en-US" sz="1265"/>
            </a:p>
          </p:txBody>
        </p:sp>
      </p:grpSp>
      <p:sp>
        <p:nvSpPr>
          <p:cNvPr id="49" name="Text Placeholder 112">
            <a:extLst>
              <a:ext uri="{FF2B5EF4-FFF2-40B4-BE49-F238E27FC236}">
                <a16:creationId xmlns:a16="http://schemas.microsoft.com/office/drawing/2014/main" id="{D3542772-1EC6-074A-9483-0835F4B0F417}"/>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50" name="TextBox 49">
            <a:extLst>
              <a:ext uri="{FF2B5EF4-FFF2-40B4-BE49-F238E27FC236}">
                <a16:creationId xmlns:a16="http://schemas.microsoft.com/office/drawing/2014/main" id="{2E2CEBF9-9315-CC49-9D6A-CA810B80EB37}"/>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0DE261-66CA-9745-B814-F0814150EE29}"/>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2244049576"/>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DEB7287C-9BCD-B745-9511-874059746123}"/>
              </a:ext>
            </a:extLst>
          </p:cNvPr>
          <p:cNvSpPr>
            <a:spLocks noGrp="1"/>
          </p:cNvSpPr>
          <p:nvPr>
            <p:ph type="pic" sz="quarter" idx="13"/>
          </p:nvPr>
        </p:nvSpPr>
        <p:spPr>
          <a:xfrm>
            <a:off x="1" y="-13395"/>
            <a:ext cx="12189769" cy="5982748"/>
          </a:xfrm>
          <a:pattFill prst="pct5">
            <a:fgClr>
              <a:schemeClr val="bg1"/>
            </a:fgClr>
            <a:bgClr>
              <a:srgbClr val="FFFFFF"/>
            </a:bgClr>
          </a:pattFill>
        </p:spPr>
        <p:txBody>
          <a:bodyPr anchor="ctr"/>
          <a:lstStyle>
            <a:lvl1pPr algn="ctr">
              <a:defRPr/>
            </a:lvl1pPr>
          </a:lstStyle>
          <a:p>
            <a:endParaRPr lang="en-US"/>
          </a:p>
        </p:txBody>
      </p:sp>
      <p:pic>
        <p:nvPicPr>
          <p:cNvPr id="27" name="Graphic 26">
            <a:extLst>
              <a:ext uri="{FF2B5EF4-FFF2-40B4-BE49-F238E27FC236}">
                <a16:creationId xmlns:a16="http://schemas.microsoft.com/office/drawing/2014/main" id="{CBFC593E-1873-2742-BCCE-38A5E14308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518" y="677704"/>
            <a:ext cx="2470519" cy="2842107"/>
          </a:xfrm>
          <a:prstGeom prst="rect">
            <a:avLst/>
          </a:prstGeom>
        </p:spPr>
      </p:pic>
      <p:grpSp>
        <p:nvGrpSpPr>
          <p:cNvPr id="36" name="Group 35">
            <a:extLst>
              <a:ext uri="{FF2B5EF4-FFF2-40B4-BE49-F238E27FC236}">
                <a16:creationId xmlns:a16="http://schemas.microsoft.com/office/drawing/2014/main" id="{5AED0AEA-D363-FC4A-BBEB-354DC8505317}"/>
              </a:ext>
            </a:extLst>
          </p:cNvPr>
          <p:cNvGrpSpPr/>
          <p:nvPr userDrawn="1"/>
        </p:nvGrpSpPr>
        <p:grpSpPr>
          <a:xfrm>
            <a:off x="0" y="5969660"/>
            <a:ext cx="12195571" cy="886669"/>
            <a:chOff x="0" y="8488800"/>
            <a:chExt cx="17353280" cy="1260835"/>
          </a:xfrm>
        </p:grpSpPr>
        <p:sp>
          <p:nvSpPr>
            <p:cNvPr id="12" name="Freeform 11">
              <a:extLst>
                <a:ext uri="{FF2B5EF4-FFF2-40B4-BE49-F238E27FC236}">
                  <a16:creationId xmlns:a16="http://schemas.microsoft.com/office/drawing/2014/main" id="{55AF3710-94A3-3341-86D7-3EB0EC53015E}"/>
                </a:ext>
              </a:extLst>
            </p:cNvPr>
            <p:cNvSpPr/>
            <p:nvPr/>
          </p:nvSpPr>
          <p:spPr>
            <a:xfrm>
              <a:off x="0" y="8626435"/>
              <a:ext cx="17348200" cy="1123200"/>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1220" y="9060240"/>
              <a:ext cx="3027220" cy="30550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8488800"/>
              <a:ext cx="17344390" cy="152474"/>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14" name="Freeform 13">
              <a:extLst>
                <a:ext uri="{FF2B5EF4-FFF2-40B4-BE49-F238E27FC236}">
                  <a16:creationId xmlns:a16="http://schemas.microsoft.com/office/drawing/2014/main" id="{D3A35F5D-30ED-5C4C-BAA0-72663D0BC58D}"/>
                </a:ext>
              </a:extLst>
            </p:cNvPr>
            <p:cNvSpPr/>
            <p:nvPr/>
          </p:nvSpPr>
          <p:spPr>
            <a:xfrm>
              <a:off x="15453360" y="8641274"/>
              <a:ext cx="1899920" cy="1103104"/>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5731489" y="8979478"/>
              <a:ext cx="1333500" cy="373562"/>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grpSp>
      <p:sp>
        <p:nvSpPr>
          <p:cNvPr id="38" name="Freeform 37">
            <a:extLst>
              <a:ext uri="{FF2B5EF4-FFF2-40B4-BE49-F238E27FC236}">
                <a16:creationId xmlns:a16="http://schemas.microsoft.com/office/drawing/2014/main" id="{720981D7-E6F9-A247-A3C4-892F55737B94}"/>
              </a:ext>
            </a:extLst>
          </p:cNvPr>
          <p:cNvSpPr/>
          <p:nvPr userDrawn="1"/>
        </p:nvSpPr>
        <p:spPr>
          <a:xfrm>
            <a:off x="0" y="-13395"/>
            <a:ext cx="6884256" cy="5982748"/>
          </a:xfrm>
          <a:custGeom>
            <a:avLst/>
            <a:gdLst>
              <a:gd name="connsiteX0" fmla="*/ 0 w 9795722"/>
              <a:gd name="connsiteY0" fmla="*/ 0 h 8488363"/>
              <a:gd name="connsiteX1" fmla="*/ 5535447 w 9795722"/>
              <a:gd name="connsiteY1" fmla="*/ 0 h 8488363"/>
              <a:gd name="connsiteX2" fmla="*/ 2082644 w 9795722"/>
              <a:gd name="connsiteY2" fmla="*/ 2018161 h 8488363"/>
              <a:gd name="connsiteX3" fmla="*/ 2082644 w 9795722"/>
              <a:gd name="connsiteY3" fmla="*/ 3981796 h 8488363"/>
              <a:gd name="connsiteX4" fmla="*/ 9795722 w 9795722"/>
              <a:gd name="connsiteY4" fmla="*/ 8488363 h 8488363"/>
              <a:gd name="connsiteX5" fmla="*/ 0 w 9795722"/>
              <a:gd name="connsiteY5" fmla="*/ 8488363 h 8488363"/>
              <a:gd name="connsiteX6" fmla="*/ 0 w 9795722"/>
              <a:gd name="connsiteY6" fmla="*/ 0 h 848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5722" h="8488363">
                <a:moveTo>
                  <a:pt x="0" y="0"/>
                </a:moveTo>
                <a:lnTo>
                  <a:pt x="5535447" y="0"/>
                </a:lnTo>
                <a:lnTo>
                  <a:pt x="2082644" y="2018161"/>
                </a:lnTo>
                <a:lnTo>
                  <a:pt x="2082644" y="3981796"/>
                </a:lnTo>
                <a:lnTo>
                  <a:pt x="9795722" y="8488363"/>
                </a:lnTo>
                <a:lnTo>
                  <a:pt x="0" y="8488363"/>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65"/>
          </a:p>
        </p:txBody>
      </p:sp>
      <p:sp>
        <p:nvSpPr>
          <p:cNvPr id="30" name="TextBox 29">
            <a:extLst>
              <a:ext uri="{FF2B5EF4-FFF2-40B4-BE49-F238E27FC236}">
                <a16:creationId xmlns:a16="http://schemas.microsoft.com/office/drawing/2014/main" id="{6760AAB0-9B2C-8248-9532-230AF43AE62C}"/>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E59FE30-5935-D141-B11F-63C06BEB5CD2}"/>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363042162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EE62-9E5C-415D-8117-588FF9E8D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0584AA-96F6-40E4-B777-F7D2724A62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DA2DC-BE19-4EE0-8183-79D6F3750B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5F67AB-1305-4153-953C-A264112491E6}"/>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6" name="Footer Placeholder 5">
            <a:extLst>
              <a:ext uri="{FF2B5EF4-FFF2-40B4-BE49-F238E27FC236}">
                <a16:creationId xmlns:a16="http://schemas.microsoft.com/office/drawing/2014/main" id="{4B18D1C7-F73E-4F60-BC57-B5B0F1109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A0FFD-CC15-4361-8879-9F0433AABF4D}"/>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3444579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tex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A5701F-FB93-D84E-919E-F1BB0A7DC3BB}"/>
              </a:ext>
            </a:extLst>
          </p:cNvPr>
          <p:cNvSpPr/>
          <p:nvPr/>
        </p:nvSpPr>
        <p:spPr>
          <a:xfrm>
            <a:off x="1" y="2"/>
            <a:ext cx="6319308" cy="5972389"/>
          </a:xfrm>
          <a:custGeom>
            <a:avLst/>
            <a:gdLst>
              <a:gd name="connsiteX0" fmla="*/ 673109 w 8991848"/>
              <a:gd name="connsiteY0" fmla="*/ 4798891 h 8492683"/>
              <a:gd name="connsiteX1" fmla="*/ 8991849 w 8991848"/>
              <a:gd name="connsiteY1" fmla="*/ 0 h 8492683"/>
              <a:gd name="connsiteX2" fmla="*/ 0 w 8991848"/>
              <a:gd name="connsiteY2" fmla="*/ 0 h 8492683"/>
              <a:gd name="connsiteX3" fmla="*/ 0 w 8991848"/>
              <a:gd name="connsiteY3" fmla="*/ 8492683 h 8492683"/>
              <a:gd name="connsiteX4" fmla="*/ 5381094 w 8991848"/>
              <a:gd name="connsiteY4" fmla="*/ 8492683 h 8492683"/>
              <a:gd name="connsiteX5" fmla="*/ 673109 w 8991848"/>
              <a:gd name="connsiteY5" fmla="*/ 5776823 h 8492683"/>
              <a:gd name="connsiteX6" fmla="*/ 673109 w 8991848"/>
              <a:gd name="connsiteY6" fmla="*/ 4798891 h 849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848" h="8492683">
                <a:moveTo>
                  <a:pt x="673109" y="4798891"/>
                </a:moveTo>
                <a:lnTo>
                  <a:pt x="8991849" y="0"/>
                </a:lnTo>
                <a:lnTo>
                  <a:pt x="0" y="0"/>
                </a:lnTo>
                <a:lnTo>
                  <a:pt x="0" y="8492683"/>
                </a:lnTo>
                <a:lnTo>
                  <a:pt x="5381094" y="8492683"/>
                </a:lnTo>
                <a:lnTo>
                  <a:pt x="673109" y="5776823"/>
                </a:lnTo>
                <a:lnTo>
                  <a:pt x="673109" y="4798891"/>
                </a:lnTo>
                <a:close/>
              </a:path>
            </a:pathLst>
          </a:custGeom>
          <a:solidFill>
            <a:srgbClr val="EDEDED"/>
          </a:solidFill>
          <a:ln w="11101"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D975EFB0-43B3-2147-B9B0-12149A0C931F}"/>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0" name="Graphic 69">
            <a:extLst>
              <a:ext uri="{FF2B5EF4-FFF2-40B4-BE49-F238E27FC236}">
                <a16:creationId xmlns:a16="http://schemas.microsoft.com/office/drawing/2014/main" id="{1AFD67B4-5E56-364D-9254-FD362158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1" name="Freeform 70">
            <a:extLst>
              <a:ext uri="{FF2B5EF4-FFF2-40B4-BE49-F238E27FC236}">
                <a16:creationId xmlns:a16="http://schemas.microsoft.com/office/drawing/2014/main" id="{AAFCACD8-7BCE-8746-AD2A-AD55DB544FE0}"/>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0F333169-6CDF-6842-B33F-5FBC4B9AEF3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4F76DA53-86A8-D745-B565-2A0A07941BF1}"/>
              </a:ext>
            </a:extLst>
          </p:cNvPr>
          <p:cNvGrpSpPr/>
          <p:nvPr userDrawn="1"/>
        </p:nvGrpSpPr>
        <p:grpSpPr>
          <a:xfrm>
            <a:off x="11055805" y="6314723"/>
            <a:ext cx="937160" cy="262704"/>
            <a:chOff x="15731489" y="8992178"/>
            <a:chExt cx="1333500" cy="373562"/>
          </a:xfrm>
        </p:grpSpPr>
        <p:sp>
          <p:nvSpPr>
            <p:cNvPr id="74" name="Freeform 73">
              <a:extLst>
                <a:ext uri="{FF2B5EF4-FFF2-40B4-BE49-F238E27FC236}">
                  <a16:creationId xmlns:a16="http://schemas.microsoft.com/office/drawing/2014/main" id="{6DEA50C1-1D7E-3F4F-B2A3-B997D44F637E}"/>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75" name="Freeform 74">
              <a:extLst>
                <a:ext uri="{FF2B5EF4-FFF2-40B4-BE49-F238E27FC236}">
                  <a16:creationId xmlns:a16="http://schemas.microsoft.com/office/drawing/2014/main" id="{E6DE01D8-8836-A144-A50D-9ED97BB16827}"/>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709C1F00-9FBE-B841-81AC-F2D6E9F6B5E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8AFE537B-7A8C-7F4B-B13B-794658333EAF}"/>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4F0C940E-8EFC-0E4D-9C7D-0D41A404ADB5}"/>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A2AF2F22-0FFC-6147-852F-C5C3C7A2C87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DA6AEBC-920E-7F4E-A900-147C7AED654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1" name="Graphic 7">
              <a:extLst>
                <a:ext uri="{FF2B5EF4-FFF2-40B4-BE49-F238E27FC236}">
                  <a16:creationId xmlns:a16="http://schemas.microsoft.com/office/drawing/2014/main" id="{C4E28A35-0628-4F4B-BDBD-0F7C722CCA8D}"/>
                </a:ext>
              </a:extLst>
            </p:cNvPr>
            <p:cNvGrpSpPr/>
            <p:nvPr/>
          </p:nvGrpSpPr>
          <p:grpSpPr>
            <a:xfrm>
              <a:off x="16214089" y="9121782"/>
              <a:ext cx="317500" cy="241418"/>
              <a:chOff x="16214089" y="9121782"/>
              <a:chExt cx="317500" cy="241418"/>
            </a:xfrm>
            <a:solidFill>
              <a:srgbClr val="FFFFFF"/>
            </a:solidFill>
          </p:grpSpPr>
          <p:sp>
            <p:nvSpPr>
              <p:cNvPr id="83" name="Freeform 82">
                <a:extLst>
                  <a:ext uri="{FF2B5EF4-FFF2-40B4-BE49-F238E27FC236}">
                    <a16:creationId xmlns:a16="http://schemas.microsoft.com/office/drawing/2014/main" id="{BA6C4213-48FC-1644-A63B-450531F51AEA}"/>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8E5FF585-D540-B043-A042-B238463AD10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2" name="Freeform 81">
              <a:extLst>
                <a:ext uri="{FF2B5EF4-FFF2-40B4-BE49-F238E27FC236}">
                  <a16:creationId xmlns:a16="http://schemas.microsoft.com/office/drawing/2014/main" id="{6A58F793-3C7E-B841-A5FF-E8AF27E38A7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1"/>
            <a:ext cx="1038684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1"/>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pic>
        <p:nvPicPr>
          <p:cNvPr id="32" name="Graphic 31">
            <a:extLst>
              <a:ext uri="{FF2B5EF4-FFF2-40B4-BE49-F238E27FC236}">
                <a16:creationId xmlns:a16="http://schemas.microsoft.com/office/drawing/2014/main" id="{4CBA4077-B009-944C-8D09-887B216C73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049" y="3031956"/>
            <a:ext cx="1191323" cy="1370509"/>
          </a:xfrm>
          <a:prstGeom prst="rect">
            <a:avLst/>
          </a:prstGeom>
        </p:spPr>
      </p:pic>
      <p:sp>
        <p:nvSpPr>
          <p:cNvPr id="24" name="TextBox 23">
            <a:extLst>
              <a:ext uri="{FF2B5EF4-FFF2-40B4-BE49-F238E27FC236}">
                <a16:creationId xmlns:a16="http://schemas.microsoft.com/office/drawing/2014/main" id="{24BB06CE-FFE1-434C-8CBB-6C9060E79B44}"/>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1A07381-495F-6B4E-8A9A-B0E0525E64FC}"/>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81417656"/>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2 tex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AF26DCA-B19F-6B4B-B9D0-2C1C412A75D5}"/>
              </a:ext>
            </a:extLst>
          </p:cNvPr>
          <p:cNvSpPr/>
          <p:nvPr userDrawn="1"/>
        </p:nvSpPr>
        <p:spPr>
          <a:xfrm>
            <a:off x="1" y="1"/>
            <a:ext cx="12195571" cy="5969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grpSp>
        <p:nvGrpSpPr>
          <p:cNvPr id="25" name="Graphic 2">
            <a:extLst>
              <a:ext uri="{FF2B5EF4-FFF2-40B4-BE49-F238E27FC236}">
                <a16:creationId xmlns:a16="http://schemas.microsoft.com/office/drawing/2014/main" id="{A4773A3B-5417-624A-A314-3953ADF408EF}"/>
              </a:ext>
            </a:extLst>
          </p:cNvPr>
          <p:cNvGrpSpPr/>
          <p:nvPr userDrawn="1"/>
        </p:nvGrpSpPr>
        <p:grpSpPr>
          <a:xfrm flipH="1">
            <a:off x="8139959" y="2"/>
            <a:ext cx="4055613" cy="5991023"/>
            <a:chOff x="-1" y="0"/>
            <a:chExt cx="5773753" cy="8519179"/>
          </a:xfrm>
          <a:solidFill>
            <a:schemeClr val="tx1"/>
          </a:solidFill>
        </p:grpSpPr>
        <p:sp>
          <p:nvSpPr>
            <p:cNvPr id="26" name="Freeform 25">
              <a:extLst>
                <a:ext uri="{FF2B5EF4-FFF2-40B4-BE49-F238E27FC236}">
                  <a16:creationId xmlns:a16="http://schemas.microsoft.com/office/drawing/2014/main" id="{7C51A2CB-F926-4244-9D58-E1B7CE535720}"/>
                </a:ext>
              </a:extLst>
            </p:cNvPr>
            <p:cNvSpPr/>
            <p:nvPr/>
          </p:nvSpPr>
          <p:spPr>
            <a:xfrm>
              <a:off x="-1" y="0"/>
              <a:ext cx="1545371" cy="891488"/>
            </a:xfrm>
            <a:custGeom>
              <a:avLst/>
              <a:gdLst>
                <a:gd name="connsiteX0" fmla="*/ 0 w 1545371"/>
                <a:gd name="connsiteY0" fmla="*/ 891489 h 891488"/>
                <a:gd name="connsiteX1" fmla="*/ 1545371 w 1545371"/>
                <a:gd name="connsiteY1" fmla="*/ 0 h 891488"/>
                <a:gd name="connsiteX2" fmla="*/ 0 w 1545371"/>
                <a:gd name="connsiteY2" fmla="*/ 0 h 891488"/>
                <a:gd name="connsiteX3" fmla="*/ 0 w 1545371"/>
                <a:gd name="connsiteY3" fmla="*/ 891489 h 891488"/>
              </a:gdLst>
              <a:ahLst/>
              <a:cxnLst>
                <a:cxn ang="0">
                  <a:pos x="connsiteX0" y="connsiteY0"/>
                </a:cxn>
                <a:cxn ang="0">
                  <a:pos x="connsiteX1" y="connsiteY1"/>
                </a:cxn>
                <a:cxn ang="0">
                  <a:pos x="connsiteX2" y="connsiteY2"/>
                </a:cxn>
                <a:cxn ang="0">
                  <a:pos x="connsiteX3" y="connsiteY3"/>
                </a:cxn>
              </a:cxnLst>
              <a:rect l="l" t="t" r="r" b="b"/>
              <a:pathLst>
                <a:path w="1545371" h="891488">
                  <a:moveTo>
                    <a:pt x="0" y="891489"/>
                  </a:moveTo>
                  <a:lnTo>
                    <a:pt x="1545371" y="0"/>
                  </a:lnTo>
                  <a:lnTo>
                    <a:pt x="0" y="0"/>
                  </a:lnTo>
                  <a:lnTo>
                    <a:pt x="0" y="891489"/>
                  </a:lnTo>
                  <a:close/>
                </a:path>
              </a:pathLst>
            </a:custGeom>
            <a:grpFill/>
            <a:ln w="11136" cap="flat">
              <a:noFill/>
              <a:prstDash val="solid"/>
              <a:miter/>
            </a:ln>
          </p:spPr>
          <p:txBody>
            <a:bodyPr rtlCol="0" anchor="ctr"/>
            <a:lstStyle/>
            <a:p>
              <a:endParaRPr lang="en-US" sz="1265"/>
            </a:p>
          </p:txBody>
        </p:sp>
        <p:sp>
          <p:nvSpPr>
            <p:cNvPr id="27" name="Freeform 26">
              <a:extLst>
                <a:ext uri="{FF2B5EF4-FFF2-40B4-BE49-F238E27FC236}">
                  <a16:creationId xmlns:a16="http://schemas.microsoft.com/office/drawing/2014/main" id="{E2E976E9-2979-DC48-B711-A252D1D3CC72}"/>
                </a:ext>
              </a:extLst>
            </p:cNvPr>
            <p:cNvSpPr/>
            <p:nvPr/>
          </p:nvSpPr>
          <p:spPr>
            <a:xfrm>
              <a:off x="-1" y="5188312"/>
              <a:ext cx="5773753" cy="3330867"/>
            </a:xfrm>
            <a:custGeom>
              <a:avLst/>
              <a:gdLst>
                <a:gd name="connsiteX0" fmla="*/ 0 w 5773753"/>
                <a:gd name="connsiteY0" fmla="*/ 3330867 h 3330867"/>
                <a:gd name="connsiteX1" fmla="*/ 5773754 w 5773753"/>
                <a:gd name="connsiteY1" fmla="*/ 3330867 h 3330867"/>
                <a:gd name="connsiteX2" fmla="*/ 0 w 5773753"/>
                <a:gd name="connsiteY2" fmla="*/ 0 h 3330867"/>
                <a:gd name="connsiteX3" fmla="*/ 0 w 5773753"/>
                <a:gd name="connsiteY3" fmla="*/ 3330867 h 3330867"/>
              </a:gdLst>
              <a:ahLst/>
              <a:cxnLst>
                <a:cxn ang="0">
                  <a:pos x="connsiteX0" y="connsiteY0"/>
                </a:cxn>
                <a:cxn ang="0">
                  <a:pos x="connsiteX1" y="connsiteY1"/>
                </a:cxn>
                <a:cxn ang="0">
                  <a:pos x="connsiteX2" y="connsiteY2"/>
                </a:cxn>
                <a:cxn ang="0">
                  <a:pos x="connsiteX3" y="connsiteY3"/>
                </a:cxn>
              </a:cxnLst>
              <a:rect l="l" t="t" r="r" b="b"/>
              <a:pathLst>
                <a:path w="5773753" h="3330867">
                  <a:moveTo>
                    <a:pt x="0" y="3330867"/>
                  </a:moveTo>
                  <a:lnTo>
                    <a:pt x="5773754" y="3330867"/>
                  </a:lnTo>
                  <a:lnTo>
                    <a:pt x="0" y="0"/>
                  </a:lnTo>
                  <a:lnTo>
                    <a:pt x="0" y="3330867"/>
                  </a:lnTo>
                  <a:close/>
                </a:path>
              </a:pathLst>
            </a:custGeom>
            <a:grpFill/>
            <a:ln w="11136" cap="flat">
              <a:noFill/>
              <a:prstDash val="solid"/>
              <a:miter/>
            </a:ln>
          </p:spPr>
          <p:txBody>
            <a:bodyPr rtlCol="0" anchor="ctr"/>
            <a:lstStyle/>
            <a:p>
              <a:endParaRPr lang="en-US" sz="1265"/>
            </a:p>
          </p:txBody>
        </p:sp>
      </p:grpSp>
      <p:sp>
        <p:nvSpPr>
          <p:cNvPr id="5" name="TextBox 4">
            <a:extLst>
              <a:ext uri="{FF2B5EF4-FFF2-40B4-BE49-F238E27FC236}">
                <a16:creationId xmlns:a16="http://schemas.microsoft.com/office/drawing/2014/main" id="{93F5FC32-8BC9-1E4D-BED9-808E9228F683}"/>
              </a:ext>
            </a:extLst>
          </p:cNvPr>
          <p:cNvSpPr txBox="1"/>
          <p:nvPr userDrawn="1"/>
        </p:nvSpPr>
        <p:spPr>
          <a:xfrm>
            <a:off x="-442695" y="-621607"/>
            <a:ext cx="184731" cy="287002"/>
          </a:xfrm>
          <a:prstGeom prst="rect">
            <a:avLst/>
          </a:prstGeom>
          <a:noFill/>
        </p:spPr>
        <p:txBody>
          <a:bodyPr wrap="none" rtlCol="0">
            <a:spAutoFit/>
          </a:bodyPr>
          <a:lstStyle/>
          <a:p>
            <a:endParaRPr lang="en-US" sz="1265"/>
          </a:p>
        </p:txBody>
      </p:sp>
      <p:sp>
        <p:nvSpPr>
          <p:cNvPr id="47" name="Freeform 46">
            <a:extLst>
              <a:ext uri="{FF2B5EF4-FFF2-40B4-BE49-F238E27FC236}">
                <a16:creationId xmlns:a16="http://schemas.microsoft.com/office/drawing/2014/main" id="{29781909-59A4-F940-B15C-5F56F50EAC6B}"/>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8" name="Graphic 77">
            <a:extLst>
              <a:ext uri="{FF2B5EF4-FFF2-40B4-BE49-F238E27FC236}">
                <a16:creationId xmlns:a16="http://schemas.microsoft.com/office/drawing/2014/main" id="{723E90D5-E6E4-1E44-8FE6-4A2E67F414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9" name="Freeform 78">
            <a:extLst>
              <a:ext uri="{FF2B5EF4-FFF2-40B4-BE49-F238E27FC236}">
                <a16:creationId xmlns:a16="http://schemas.microsoft.com/office/drawing/2014/main" id="{03126EEB-62CE-3448-988E-1CC1EAEAB17F}"/>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3FB4D523-2E56-474A-B447-668CD7F27844}"/>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81" name="Group 80">
            <a:extLst>
              <a:ext uri="{FF2B5EF4-FFF2-40B4-BE49-F238E27FC236}">
                <a16:creationId xmlns:a16="http://schemas.microsoft.com/office/drawing/2014/main" id="{68D522B6-00E4-2F4B-B192-AF1C5BEE1132}"/>
              </a:ext>
            </a:extLst>
          </p:cNvPr>
          <p:cNvGrpSpPr/>
          <p:nvPr userDrawn="1"/>
        </p:nvGrpSpPr>
        <p:grpSpPr>
          <a:xfrm>
            <a:off x="11055805" y="6314723"/>
            <a:ext cx="937160" cy="262704"/>
            <a:chOff x="15731489" y="8992178"/>
            <a:chExt cx="1333500" cy="373562"/>
          </a:xfrm>
        </p:grpSpPr>
        <p:sp>
          <p:nvSpPr>
            <p:cNvPr id="82" name="Freeform 81">
              <a:extLst>
                <a:ext uri="{FF2B5EF4-FFF2-40B4-BE49-F238E27FC236}">
                  <a16:creationId xmlns:a16="http://schemas.microsoft.com/office/drawing/2014/main" id="{C9B41C8A-3150-B441-8199-A9491650B4F6}"/>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83" name="Freeform 82">
              <a:extLst>
                <a:ext uri="{FF2B5EF4-FFF2-40B4-BE49-F238E27FC236}">
                  <a16:creationId xmlns:a16="http://schemas.microsoft.com/office/drawing/2014/main" id="{9FE6E3F6-1EC7-A44E-9963-2023C031C4BD}"/>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1FC0FDA4-2864-B44A-9C3A-AC511D192784}"/>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42850139-525D-A043-A6E0-148EF871D263}"/>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86" name="Freeform 85">
              <a:extLst>
                <a:ext uri="{FF2B5EF4-FFF2-40B4-BE49-F238E27FC236}">
                  <a16:creationId xmlns:a16="http://schemas.microsoft.com/office/drawing/2014/main" id="{62E3B4F3-C22C-AD4F-A689-7C129997CFE9}"/>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87" name="Freeform 86">
              <a:extLst>
                <a:ext uri="{FF2B5EF4-FFF2-40B4-BE49-F238E27FC236}">
                  <a16:creationId xmlns:a16="http://schemas.microsoft.com/office/drawing/2014/main" id="{1C506AAF-9B29-B34D-BFA2-C427CCCF23F5}"/>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8" name="Freeform 87">
              <a:extLst>
                <a:ext uri="{FF2B5EF4-FFF2-40B4-BE49-F238E27FC236}">
                  <a16:creationId xmlns:a16="http://schemas.microsoft.com/office/drawing/2014/main" id="{11EB9346-DB5B-E44C-9A03-92365CC967F2}"/>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9" name="Graphic 7">
              <a:extLst>
                <a:ext uri="{FF2B5EF4-FFF2-40B4-BE49-F238E27FC236}">
                  <a16:creationId xmlns:a16="http://schemas.microsoft.com/office/drawing/2014/main" id="{F8C548EF-1485-0041-A632-79612AFD4697}"/>
                </a:ext>
              </a:extLst>
            </p:cNvPr>
            <p:cNvGrpSpPr/>
            <p:nvPr/>
          </p:nvGrpSpPr>
          <p:grpSpPr>
            <a:xfrm>
              <a:off x="16214089" y="9121782"/>
              <a:ext cx="317500" cy="241418"/>
              <a:chOff x="16214089" y="9121782"/>
              <a:chExt cx="317500" cy="241418"/>
            </a:xfrm>
            <a:solidFill>
              <a:srgbClr val="FFFFFF"/>
            </a:solidFill>
          </p:grpSpPr>
          <p:sp>
            <p:nvSpPr>
              <p:cNvPr id="91" name="Freeform 90">
                <a:extLst>
                  <a:ext uri="{FF2B5EF4-FFF2-40B4-BE49-F238E27FC236}">
                    <a16:creationId xmlns:a16="http://schemas.microsoft.com/office/drawing/2014/main" id="{A2EC419A-3610-AE42-9301-75333A09A174}"/>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92" name="Freeform 91">
                <a:extLst>
                  <a:ext uri="{FF2B5EF4-FFF2-40B4-BE49-F238E27FC236}">
                    <a16:creationId xmlns:a16="http://schemas.microsoft.com/office/drawing/2014/main" id="{1E4CBFA4-A08F-AB4B-9B39-C0DA0FF7B593}"/>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90" name="Freeform 89">
              <a:extLst>
                <a:ext uri="{FF2B5EF4-FFF2-40B4-BE49-F238E27FC236}">
                  <a16:creationId xmlns:a16="http://schemas.microsoft.com/office/drawing/2014/main" id="{AF1B6E1F-905C-7149-8384-752F9999244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9" name="Text Placeholder 60">
            <a:extLst>
              <a:ext uri="{FF2B5EF4-FFF2-40B4-BE49-F238E27FC236}">
                <a16:creationId xmlns:a16="http://schemas.microsoft.com/office/drawing/2014/main" id="{011271F5-794E-E64E-BC9F-9DC2EE2950DF}"/>
              </a:ext>
            </a:extLst>
          </p:cNvPr>
          <p:cNvSpPr>
            <a:spLocks noGrp="1"/>
          </p:cNvSpPr>
          <p:nvPr>
            <p:ph type="body" sz="quarter" idx="11" hasCustomPrompt="1"/>
          </p:nvPr>
        </p:nvSpPr>
        <p:spPr>
          <a:xfrm>
            <a:off x="554562" y="481331"/>
            <a:ext cx="6883215" cy="852136"/>
          </a:xfrm>
          <a:prstGeom prst="rect">
            <a:avLst/>
          </a:prstGeom>
        </p:spPr>
        <p:txBody>
          <a:bodyPr>
            <a:normAutofit/>
          </a:bodyPr>
          <a:lstStyle>
            <a:lvl1pPr marL="0" indent="0">
              <a:lnSpc>
                <a:spcPts val="3023"/>
              </a:lnSpc>
              <a:spcBef>
                <a:spcPts val="661"/>
              </a:spcBef>
              <a:buNone/>
              <a:defRPr sz="2811" b="1">
                <a:solidFill>
                  <a:srgbClr val="FFFFFF"/>
                </a:solidFill>
              </a:defRPr>
            </a:lvl1pPr>
          </a:lstStyle>
          <a:p>
            <a:pPr lvl="0"/>
            <a:r>
              <a:rPr lang="en-US"/>
              <a:t>Lorem page title</a:t>
            </a:r>
          </a:p>
        </p:txBody>
      </p:sp>
      <p:sp>
        <p:nvSpPr>
          <p:cNvPr id="30" name="Text Placeholder 4">
            <a:extLst>
              <a:ext uri="{FF2B5EF4-FFF2-40B4-BE49-F238E27FC236}">
                <a16:creationId xmlns:a16="http://schemas.microsoft.com/office/drawing/2014/main" id="{9A34E843-2D97-844C-A4FB-CFCED2170B08}"/>
              </a:ext>
            </a:extLst>
          </p:cNvPr>
          <p:cNvSpPr>
            <a:spLocks noGrp="1"/>
          </p:cNvSpPr>
          <p:nvPr>
            <p:ph type="body" sz="quarter" idx="12"/>
          </p:nvPr>
        </p:nvSpPr>
        <p:spPr>
          <a:xfrm>
            <a:off x="543029" y="1646310"/>
            <a:ext cx="10317313" cy="3653953"/>
          </a:xfrm>
        </p:spPr>
        <p:txBody>
          <a:bodyPr/>
          <a:lstStyle>
            <a:lvl1pPr>
              <a:buClr>
                <a:schemeClr val="tx1"/>
              </a:buClr>
              <a:defRPr>
                <a:solidFill>
                  <a:srgbClr val="FFFFFF"/>
                </a:solidFill>
              </a:defRPr>
            </a:lvl1pPr>
            <a:lvl2pPr>
              <a:buClr>
                <a:schemeClr val="tx1"/>
              </a:buClr>
              <a:defRPr>
                <a:solidFill>
                  <a:srgbClr val="FFFFFF"/>
                </a:solidFill>
              </a:defRPr>
            </a:lvl2pPr>
            <a:lvl3pPr>
              <a:buClr>
                <a:schemeClr val="tx1"/>
              </a:buClr>
              <a:defRPr>
                <a:solidFill>
                  <a:srgbClr val="FFFFFF"/>
                </a:solidFill>
              </a:defRPr>
            </a:lvl3pPr>
          </a:lstStyle>
          <a:p>
            <a:pPr lvl="0"/>
            <a:r>
              <a:rPr lang="en-GB"/>
              <a:t>Click to edit Master text styles</a:t>
            </a:r>
          </a:p>
          <a:p>
            <a:pPr lvl="1"/>
            <a:r>
              <a:rPr lang="en-GB"/>
              <a:t>Second level</a:t>
            </a:r>
          </a:p>
          <a:p>
            <a:pPr lvl="2"/>
            <a:r>
              <a:rPr lang="en-GB"/>
              <a:t>Third level</a:t>
            </a:r>
          </a:p>
        </p:txBody>
      </p:sp>
      <p:sp>
        <p:nvSpPr>
          <p:cNvPr id="31" name="TextBox 30">
            <a:extLst>
              <a:ext uri="{FF2B5EF4-FFF2-40B4-BE49-F238E27FC236}">
                <a16:creationId xmlns:a16="http://schemas.microsoft.com/office/drawing/2014/main" id="{7BFC7643-43E6-0F49-A10D-8A67A60E7A95}"/>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D3274B9-34EF-B445-AADE-5675D104EECF}"/>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3380804904"/>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3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D0C89A-E81C-8F48-8A1A-24B85E5733D1}"/>
              </a:ext>
            </a:extLst>
          </p:cNvPr>
          <p:cNvSpPr/>
          <p:nvPr userDrawn="1"/>
        </p:nvSpPr>
        <p:spPr>
          <a:xfrm>
            <a:off x="1" y="1"/>
            <a:ext cx="12195571" cy="5969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grpSp>
        <p:nvGrpSpPr>
          <p:cNvPr id="6" name="Graphic 2">
            <a:extLst>
              <a:ext uri="{FF2B5EF4-FFF2-40B4-BE49-F238E27FC236}">
                <a16:creationId xmlns:a16="http://schemas.microsoft.com/office/drawing/2014/main" id="{00F712AB-AEEB-914D-8193-AE756230935A}"/>
              </a:ext>
            </a:extLst>
          </p:cNvPr>
          <p:cNvGrpSpPr/>
          <p:nvPr userDrawn="1"/>
        </p:nvGrpSpPr>
        <p:grpSpPr>
          <a:xfrm>
            <a:off x="1" y="2"/>
            <a:ext cx="4057689" cy="5991023"/>
            <a:chOff x="-1" y="0"/>
            <a:chExt cx="5773753" cy="8519179"/>
          </a:xfrm>
          <a:solidFill>
            <a:schemeClr val="tx1"/>
          </a:solidFill>
        </p:grpSpPr>
        <p:sp>
          <p:nvSpPr>
            <p:cNvPr id="8" name="Freeform 7">
              <a:extLst>
                <a:ext uri="{FF2B5EF4-FFF2-40B4-BE49-F238E27FC236}">
                  <a16:creationId xmlns:a16="http://schemas.microsoft.com/office/drawing/2014/main" id="{D7B6F931-83A3-3949-894A-3B15AED1A66F}"/>
                </a:ext>
              </a:extLst>
            </p:cNvPr>
            <p:cNvSpPr/>
            <p:nvPr/>
          </p:nvSpPr>
          <p:spPr>
            <a:xfrm>
              <a:off x="-1" y="0"/>
              <a:ext cx="1545371" cy="891488"/>
            </a:xfrm>
            <a:custGeom>
              <a:avLst/>
              <a:gdLst>
                <a:gd name="connsiteX0" fmla="*/ 0 w 1545371"/>
                <a:gd name="connsiteY0" fmla="*/ 891489 h 891488"/>
                <a:gd name="connsiteX1" fmla="*/ 1545371 w 1545371"/>
                <a:gd name="connsiteY1" fmla="*/ 0 h 891488"/>
                <a:gd name="connsiteX2" fmla="*/ 0 w 1545371"/>
                <a:gd name="connsiteY2" fmla="*/ 0 h 891488"/>
                <a:gd name="connsiteX3" fmla="*/ 0 w 1545371"/>
                <a:gd name="connsiteY3" fmla="*/ 891489 h 891488"/>
              </a:gdLst>
              <a:ahLst/>
              <a:cxnLst>
                <a:cxn ang="0">
                  <a:pos x="connsiteX0" y="connsiteY0"/>
                </a:cxn>
                <a:cxn ang="0">
                  <a:pos x="connsiteX1" y="connsiteY1"/>
                </a:cxn>
                <a:cxn ang="0">
                  <a:pos x="connsiteX2" y="connsiteY2"/>
                </a:cxn>
                <a:cxn ang="0">
                  <a:pos x="connsiteX3" y="connsiteY3"/>
                </a:cxn>
              </a:cxnLst>
              <a:rect l="l" t="t" r="r" b="b"/>
              <a:pathLst>
                <a:path w="1545371" h="891488">
                  <a:moveTo>
                    <a:pt x="0" y="891489"/>
                  </a:moveTo>
                  <a:lnTo>
                    <a:pt x="1545371" y="0"/>
                  </a:lnTo>
                  <a:lnTo>
                    <a:pt x="0" y="0"/>
                  </a:lnTo>
                  <a:lnTo>
                    <a:pt x="0" y="891489"/>
                  </a:lnTo>
                  <a:close/>
                </a:path>
              </a:pathLst>
            </a:custGeom>
            <a:grpFill/>
            <a:ln w="11136" cap="flat">
              <a:noFill/>
              <a:prstDash val="solid"/>
              <a:miter/>
            </a:ln>
          </p:spPr>
          <p:txBody>
            <a:bodyPr rtlCol="0" anchor="ctr"/>
            <a:lstStyle/>
            <a:p>
              <a:endParaRPr lang="en-US" sz="1265"/>
            </a:p>
          </p:txBody>
        </p:sp>
        <p:sp>
          <p:nvSpPr>
            <p:cNvPr id="9" name="Freeform 8">
              <a:extLst>
                <a:ext uri="{FF2B5EF4-FFF2-40B4-BE49-F238E27FC236}">
                  <a16:creationId xmlns:a16="http://schemas.microsoft.com/office/drawing/2014/main" id="{EA41381D-BDCC-BD47-9F8D-2E6E86C5B2E0}"/>
                </a:ext>
              </a:extLst>
            </p:cNvPr>
            <p:cNvSpPr/>
            <p:nvPr/>
          </p:nvSpPr>
          <p:spPr>
            <a:xfrm>
              <a:off x="-1" y="5188312"/>
              <a:ext cx="5773753" cy="3330867"/>
            </a:xfrm>
            <a:custGeom>
              <a:avLst/>
              <a:gdLst>
                <a:gd name="connsiteX0" fmla="*/ 0 w 5773753"/>
                <a:gd name="connsiteY0" fmla="*/ 3330867 h 3330867"/>
                <a:gd name="connsiteX1" fmla="*/ 5773754 w 5773753"/>
                <a:gd name="connsiteY1" fmla="*/ 3330867 h 3330867"/>
                <a:gd name="connsiteX2" fmla="*/ 0 w 5773753"/>
                <a:gd name="connsiteY2" fmla="*/ 0 h 3330867"/>
                <a:gd name="connsiteX3" fmla="*/ 0 w 5773753"/>
                <a:gd name="connsiteY3" fmla="*/ 3330867 h 3330867"/>
              </a:gdLst>
              <a:ahLst/>
              <a:cxnLst>
                <a:cxn ang="0">
                  <a:pos x="connsiteX0" y="connsiteY0"/>
                </a:cxn>
                <a:cxn ang="0">
                  <a:pos x="connsiteX1" y="connsiteY1"/>
                </a:cxn>
                <a:cxn ang="0">
                  <a:pos x="connsiteX2" y="connsiteY2"/>
                </a:cxn>
                <a:cxn ang="0">
                  <a:pos x="connsiteX3" y="connsiteY3"/>
                </a:cxn>
              </a:cxnLst>
              <a:rect l="l" t="t" r="r" b="b"/>
              <a:pathLst>
                <a:path w="5773753" h="3330867">
                  <a:moveTo>
                    <a:pt x="0" y="3330867"/>
                  </a:moveTo>
                  <a:lnTo>
                    <a:pt x="5773754" y="3330867"/>
                  </a:lnTo>
                  <a:lnTo>
                    <a:pt x="0" y="0"/>
                  </a:lnTo>
                  <a:lnTo>
                    <a:pt x="0" y="3330867"/>
                  </a:lnTo>
                  <a:close/>
                </a:path>
              </a:pathLst>
            </a:custGeom>
            <a:grpFill/>
            <a:ln w="11136" cap="flat">
              <a:noFill/>
              <a:prstDash val="solid"/>
              <a:miter/>
            </a:ln>
          </p:spPr>
          <p:txBody>
            <a:bodyPr rtlCol="0" anchor="ctr"/>
            <a:lstStyle/>
            <a:p>
              <a:endParaRPr lang="en-US" sz="1265"/>
            </a:p>
          </p:txBody>
        </p:sp>
      </p:grpSp>
      <p:sp>
        <p:nvSpPr>
          <p:cNvPr id="59" name="Text Placeholder 60">
            <a:extLst>
              <a:ext uri="{FF2B5EF4-FFF2-40B4-BE49-F238E27FC236}">
                <a16:creationId xmlns:a16="http://schemas.microsoft.com/office/drawing/2014/main" id="{A1AEA78D-7113-0947-9363-A8E45E4C138B}"/>
              </a:ext>
            </a:extLst>
          </p:cNvPr>
          <p:cNvSpPr>
            <a:spLocks noGrp="1"/>
          </p:cNvSpPr>
          <p:nvPr>
            <p:ph type="body" sz="quarter" idx="11" hasCustomPrompt="1"/>
          </p:nvPr>
        </p:nvSpPr>
        <p:spPr>
          <a:xfrm>
            <a:off x="554562" y="481331"/>
            <a:ext cx="6883215" cy="852136"/>
          </a:xfrm>
          <a:prstGeom prst="rect">
            <a:avLst/>
          </a:prstGeom>
        </p:spPr>
        <p:txBody>
          <a:bodyPr>
            <a:normAutofit/>
          </a:bodyPr>
          <a:lstStyle>
            <a:lvl1pPr marL="0" indent="0">
              <a:lnSpc>
                <a:spcPts val="3023"/>
              </a:lnSpc>
              <a:spcBef>
                <a:spcPts val="661"/>
              </a:spcBef>
              <a:buNone/>
              <a:defRPr sz="2811" b="1">
                <a:solidFill>
                  <a:srgbClr val="FFFFFF"/>
                </a:solidFill>
              </a:defRPr>
            </a:lvl1pPr>
          </a:lstStyle>
          <a:p>
            <a:pPr lvl="0"/>
            <a:r>
              <a:rPr lang="en-US"/>
              <a:t>Lorem page title</a:t>
            </a:r>
          </a:p>
        </p:txBody>
      </p:sp>
      <p:sp>
        <p:nvSpPr>
          <p:cNvPr id="5" name="TextBox 4">
            <a:extLst>
              <a:ext uri="{FF2B5EF4-FFF2-40B4-BE49-F238E27FC236}">
                <a16:creationId xmlns:a16="http://schemas.microsoft.com/office/drawing/2014/main" id="{93F5FC32-8BC9-1E4D-BED9-808E9228F683}"/>
              </a:ext>
            </a:extLst>
          </p:cNvPr>
          <p:cNvSpPr txBox="1"/>
          <p:nvPr userDrawn="1"/>
        </p:nvSpPr>
        <p:spPr>
          <a:xfrm>
            <a:off x="-442695" y="-621607"/>
            <a:ext cx="184731" cy="287002"/>
          </a:xfrm>
          <a:prstGeom prst="rect">
            <a:avLst/>
          </a:prstGeom>
          <a:noFill/>
        </p:spPr>
        <p:txBody>
          <a:bodyPr wrap="none" rtlCol="0">
            <a:spAutoFit/>
          </a:bodyPr>
          <a:lstStyle/>
          <a:p>
            <a:endParaRPr lang="en-US" sz="1265"/>
          </a:p>
        </p:txBody>
      </p:sp>
      <p:sp>
        <p:nvSpPr>
          <p:cNvPr id="47" name="Freeform 46">
            <a:extLst>
              <a:ext uri="{FF2B5EF4-FFF2-40B4-BE49-F238E27FC236}">
                <a16:creationId xmlns:a16="http://schemas.microsoft.com/office/drawing/2014/main" id="{29781909-59A4-F940-B15C-5F56F50EAC6B}"/>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8" name="Graphic 77">
            <a:extLst>
              <a:ext uri="{FF2B5EF4-FFF2-40B4-BE49-F238E27FC236}">
                <a16:creationId xmlns:a16="http://schemas.microsoft.com/office/drawing/2014/main" id="{723E90D5-E6E4-1E44-8FE6-4A2E67F414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9" name="Freeform 78">
            <a:extLst>
              <a:ext uri="{FF2B5EF4-FFF2-40B4-BE49-F238E27FC236}">
                <a16:creationId xmlns:a16="http://schemas.microsoft.com/office/drawing/2014/main" id="{03126EEB-62CE-3448-988E-1CC1EAEAB17F}"/>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3FB4D523-2E56-474A-B447-668CD7F27844}"/>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81" name="Group 80">
            <a:extLst>
              <a:ext uri="{FF2B5EF4-FFF2-40B4-BE49-F238E27FC236}">
                <a16:creationId xmlns:a16="http://schemas.microsoft.com/office/drawing/2014/main" id="{68D522B6-00E4-2F4B-B192-AF1C5BEE1132}"/>
              </a:ext>
            </a:extLst>
          </p:cNvPr>
          <p:cNvGrpSpPr/>
          <p:nvPr userDrawn="1"/>
        </p:nvGrpSpPr>
        <p:grpSpPr>
          <a:xfrm>
            <a:off x="11055805" y="6314723"/>
            <a:ext cx="937160" cy="262704"/>
            <a:chOff x="15731489" y="8992178"/>
            <a:chExt cx="1333500" cy="373562"/>
          </a:xfrm>
        </p:grpSpPr>
        <p:sp>
          <p:nvSpPr>
            <p:cNvPr id="82" name="Freeform 81">
              <a:extLst>
                <a:ext uri="{FF2B5EF4-FFF2-40B4-BE49-F238E27FC236}">
                  <a16:creationId xmlns:a16="http://schemas.microsoft.com/office/drawing/2014/main" id="{C9B41C8A-3150-B441-8199-A9491650B4F6}"/>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83" name="Freeform 82">
              <a:extLst>
                <a:ext uri="{FF2B5EF4-FFF2-40B4-BE49-F238E27FC236}">
                  <a16:creationId xmlns:a16="http://schemas.microsoft.com/office/drawing/2014/main" id="{9FE6E3F6-1EC7-A44E-9963-2023C031C4BD}"/>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1FC0FDA4-2864-B44A-9C3A-AC511D192784}"/>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42850139-525D-A043-A6E0-148EF871D263}"/>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86" name="Freeform 85">
              <a:extLst>
                <a:ext uri="{FF2B5EF4-FFF2-40B4-BE49-F238E27FC236}">
                  <a16:creationId xmlns:a16="http://schemas.microsoft.com/office/drawing/2014/main" id="{62E3B4F3-C22C-AD4F-A689-7C129997CFE9}"/>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87" name="Freeform 86">
              <a:extLst>
                <a:ext uri="{FF2B5EF4-FFF2-40B4-BE49-F238E27FC236}">
                  <a16:creationId xmlns:a16="http://schemas.microsoft.com/office/drawing/2014/main" id="{1C506AAF-9B29-B34D-BFA2-C427CCCF23F5}"/>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8" name="Freeform 87">
              <a:extLst>
                <a:ext uri="{FF2B5EF4-FFF2-40B4-BE49-F238E27FC236}">
                  <a16:creationId xmlns:a16="http://schemas.microsoft.com/office/drawing/2014/main" id="{11EB9346-DB5B-E44C-9A03-92365CC967F2}"/>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9" name="Graphic 7">
              <a:extLst>
                <a:ext uri="{FF2B5EF4-FFF2-40B4-BE49-F238E27FC236}">
                  <a16:creationId xmlns:a16="http://schemas.microsoft.com/office/drawing/2014/main" id="{F8C548EF-1485-0041-A632-79612AFD4697}"/>
                </a:ext>
              </a:extLst>
            </p:cNvPr>
            <p:cNvGrpSpPr/>
            <p:nvPr/>
          </p:nvGrpSpPr>
          <p:grpSpPr>
            <a:xfrm>
              <a:off x="16214089" y="9121782"/>
              <a:ext cx="317500" cy="241418"/>
              <a:chOff x="16214089" y="9121782"/>
              <a:chExt cx="317500" cy="241418"/>
            </a:xfrm>
            <a:solidFill>
              <a:srgbClr val="FFFFFF"/>
            </a:solidFill>
          </p:grpSpPr>
          <p:sp>
            <p:nvSpPr>
              <p:cNvPr id="91" name="Freeform 90">
                <a:extLst>
                  <a:ext uri="{FF2B5EF4-FFF2-40B4-BE49-F238E27FC236}">
                    <a16:creationId xmlns:a16="http://schemas.microsoft.com/office/drawing/2014/main" id="{A2EC419A-3610-AE42-9301-75333A09A174}"/>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92" name="Freeform 91">
                <a:extLst>
                  <a:ext uri="{FF2B5EF4-FFF2-40B4-BE49-F238E27FC236}">
                    <a16:creationId xmlns:a16="http://schemas.microsoft.com/office/drawing/2014/main" id="{1E4CBFA4-A08F-AB4B-9B39-C0DA0FF7B593}"/>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90" name="Freeform 89">
              <a:extLst>
                <a:ext uri="{FF2B5EF4-FFF2-40B4-BE49-F238E27FC236}">
                  <a16:creationId xmlns:a16="http://schemas.microsoft.com/office/drawing/2014/main" id="{AF1B6E1F-905C-7149-8384-752F9999244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Text Placeholder 4">
            <a:extLst>
              <a:ext uri="{FF2B5EF4-FFF2-40B4-BE49-F238E27FC236}">
                <a16:creationId xmlns:a16="http://schemas.microsoft.com/office/drawing/2014/main" id="{3DA840D3-F045-B744-992A-16E4D810542F}"/>
              </a:ext>
            </a:extLst>
          </p:cNvPr>
          <p:cNvSpPr>
            <a:spLocks noGrp="1"/>
          </p:cNvSpPr>
          <p:nvPr>
            <p:ph type="body" sz="quarter" idx="12"/>
          </p:nvPr>
        </p:nvSpPr>
        <p:spPr>
          <a:xfrm>
            <a:off x="543029" y="1646310"/>
            <a:ext cx="10317313" cy="3653953"/>
          </a:xfrm>
        </p:spPr>
        <p:txBody>
          <a:bodyPr/>
          <a:lstStyle>
            <a:lvl1pPr>
              <a:buClr>
                <a:schemeClr val="tx1"/>
              </a:buClr>
              <a:defRPr>
                <a:solidFill>
                  <a:srgbClr val="FFFFFF"/>
                </a:solidFill>
              </a:defRPr>
            </a:lvl1pPr>
            <a:lvl2pPr>
              <a:buClr>
                <a:schemeClr val="tx1"/>
              </a:buClr>
              <a:defRPr>
                <a:solidFill>
                  <a:srgbClr val="FFFFFF"/>
                </a:solidFill>
              </a:defRPr>
            </a:lvl2pPr>
            <a:lvl3pPr>
              <a:buClr>
                <a:schemeClr val="tx1"/>
              </a:buClr>
              <a:defRPr>
                <a:solidFill>
                  <a:srgbClr val="FFFFFF"/>
                </a:solidFill>
              </a:defRPr>
            </a:lvl3pPr>
          </a:lstStyle>
          <a:p>
            <a:pPr lvl="0"/>
            <a:r>
              <a:rPr lang="en-GB"/>
              <a:t>Click to edit Master text styles</a:t>
            </a:r>
          </a:p>
          <a:p>
            <a:pPr lvl="1"/>
            <a:r>
              <a:rPr lang="en-GB"/>
              <a:t>Second level</a:t>
            </a:r>
          </a:p>
          <a:p>
            <a:pPr lvl="2"/>
            <a:r>
              <a:rPr lang="en-GB"/>
              <a:t>Third level</a:t>
            </a:r>
          </a:p>
        </p:txBody>
      </p:sp>
      <p:sp>
        <p:nvSpPr>
          <p:cNvPr id="27" name="TextBox 26">
            <a:extLst>
              <a:ext uri="{FF2B5EF4-FFF2-40B4-BE49-F238E27FC236}">
                <a16:creationId xmlns:a16="http://schemas.microsoft.com/office/drawing/2014/main" id="{6C89A689-EFD8-9646-9F8E-62044CDFE77C}"/>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14AFACF-EDD5-8349-B9E4-CC115E7AE438}"/>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3063445504"/>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lide with pic">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A8A5FB7-6E21-5D4B-96B0-50B9021A7E76}"/>
              </a:ext>
            </a:extLst>
          </p:cNvPr>
          <p:cNvSpPr>
            <a:spLocks noGrp="1"/>
          </p:cNvSpPr>
          <p:nvPr>
            <p:ph type="pic" sz="quarter" idx="10"/>
          </p:nvPr>
        </p:nvSpPr>
        <p:spPr>
          <a:xfrm>
            <a:off x="6175709" y="0"/>
            <a:ext cx="6013615" cy="5965963"/>
          </a:xfrm>
          <a:custGeom>
            <a:avLst/>
            <a:gdLst>
              <a:gd name="connsiteX0" fmla="*/ 8556872 w 8556872"/>
              <a:gd name="connsiteY0" fmla="*/ 3547066 h 8483543"/>
              <a:gd name="connsiteX1" fmla="*/ 8556872 w 8556872"/>
              <a:gd name="connsiteY1" fmla="*/ 8483543 h 8483543"/>
              <a:gd name="connsiteX2" fmla="*/ 0 w 8556872"/>
              <a:gd name="connsiteY2" fmla="*/ 8483543 h 8483543"/>
              <a:gd name="connsiteX3" fmla="*/ 5560031 w 8556872"/>
              <a:gd name="connsiteY3" fmla="*/ 0 h 8483543"/>
              <a:gd name="connsiteX4" fmla="*/ 8556872 w 8556872"/>
              <a:gd name="connsiteY4" fmla="*/ 0 h 8483543"/>
              <a:gd name="connsiteX5" fmla="*/ 8556872 w 8556872"/>
              <a:gd name="connsiteY5" fmla="*/ 1728862 h 84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872" h="8483543">
                <a:moveTo>
                  <a:pt x="8556872" y="3547066"/>
                </a:moveTo>
                <a:lnTo>
                  <a:pt x="8556872" y="8483543"/>
                </a:lnTo>
                <a:lnTo>
                  <a:pt x="0" y="8483543"/>
                </a:lnTo>
                <a:close/>
                <a:moveTo>
                  <a:pt x="5560031" y="0"/>
                </a:moveTo>
                <a:lnTo>
                  <a:pt x="8556872" y="0"/>
                </a:lnTo>
                <a:lnTo>
                  <a:pt x="8556872" y="1728862"/>
                </a:lnTo>
                <a:close/>
              </a:path>
            </a:pathLst>
          </a:custGeom>
          <a:pattFill prst="pct5">
            <a:fgClr>
              <a:schemeClr val="tx1"/>
            </a:fgClr>
            <a:bgClr>
              <a:schemeClr val="accent6">
                <a:lumMod val="20000"/>
                <a:lumOff val="80000"/>
              </a:schemeClr>
            </a:bgClr>
          </a:pattFill>
        </p:spPr>
        <p:txBody>
          <a:bodyPr wrap="square">
            <a:noAutofit/>
          </a:bodyPr>
          <a:lstStyle/>
          <a:p>
            <a:endParaRPr lang="en-US"/>
          </a:p>
        </p:txBody>
      </p:sp>
      <p:sp>
        <p:nvSpPr>
          <p:cNvPr id="46" name="Freeform 45">
            <a:extLst>
              <a:ext uri="{FF2B5EF4-FFF2-40B4-BE49-F238E27FC236}">
                <a16:creationId xmlns:a16="http://schemas.microsoft.com/office/drawing/2014/main" id="{4DABA119-C232-0546-AA60-D857F44D2727}"/>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9" name="Graphic 78">
            <a:extLst>
              <a:ext uri="{FF2B5EF4-FFF2-40B4-BE49-F238E27FC236}">
                <a16:creationId xmlns:a16="http://schemas.microsoft.com/office/drawing/2014/main" id="{B470B41C-38F2-C249-ABDA-8ECEADEDA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80" name="Freeform 79">
            <a:extLst>
              <a:ext uri="{FF2B5EF4-FFF2-40B4-BE49-F238E27FC236}">
                <a16:creationId xmlns:a16="http://schemas.microsoft.com/office/drawing/2014/main" id="{7CFE3A45-44FD-174D-9AB7-A22989996B46}"/>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81" name="Freeform 80">
            <a:extLst>
              <a:ext uri="{FF2B5EF4-FFF2-40B4-BE49-F238E27FC236}">
                <a16:creationId xmlns:a16="http://schemas.microsoft.com/office/drawing/2014/main" id="{55A33FFA-7B12-6745-9804-8301FC9F8C22}"/>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82" name="Group 81">
            <a:extLst>
              <a:ext uri="{FF2B5EF4-FFF2-40B4-BE49-F238E27FC236}">
                <a16:creationId xmlns:a16="http://schemas.microsoft.com/office/drawing/2014/main" id="{F699E3FB-189D-9C40-92EF-57701DDEA611}"/>
              </a:ext>
            </a:extLst>
          </p:cNvPr>
          <p:cNvGrpSpPr/>
          <p:nvPr userDrawn="1"/>
        </p:nvGrpSpPr>
        <p:grpSpPr>
          <a:xfrm>
            <a:off x="11055805" y="6314723"/>
            <a:ext cx="937160" cy="262704"/>
            <a:chOff x="15731489" y="8992178"/>
            <a:chExt cx="1333500" cy="373562"/>
          </a:xfrm>
        </p:grpSpPr>
        <p:sp>
          <p:nvSpPr>
            <p:cNvPr id="83" name="Freeform 82">
              <a:extLst>
                <a:ext uri="{FF2B5EF4-FFF2-40B4-BE49-F238E27FC236}">
                  <a16:creationId xmlns:a16="http://schemas.microsoft.com/office/drawing/2014/main" id="{4F73D054-9604-1340-BFC2-5E89D75178E7}"/>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0D59D555-DA90-CB40-8FA6-ED3E6A1816D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B68D3AA0-DF27-D046-A24C-DE8F15E2B63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86" name="Freeform 85">
              <a:extLst>
                <a:ext uri="{FF2B5EF4-FFF2-40B4-BE49-F238E27FC236}">
                  <a16:creationId xmlns:a16="http://schemas.microsoft.com/office/drawing/2014/main" id="{2F879383-E58B-BA4C-AA01-D29F694DDA73}"/>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87" name="Freeform 86">
              <a:extLst>
                <a:ext uri="{FF2B5EF4-FFF2-40B4-BE49-F238E27FC236}">
                  <a16:creationId xmlns:a16="http://schemas.microsoft.com/office/drawing/2014/main" id="{DD349469-9CEB-D249-82CE-D6EDBE07562C}"/>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88" name="Freeform 87">
              <a:extLst>
                <a:ext uri="{FF2B5EF4-FFF2-40B4-BE49-F238E27FC236}">
                  <a16:creationId xmlns:a16="http://schemas.microsoft.com/office/drawing/2014/main" id="{A826299F-15EE-8244-92BC-7C17447F134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9" name="Freeform 88">
              <a:extLst>
                <a:ext uri="{FF2B5EF4-FFF2-40B4-BE49-F238E27FC236}">
                  <a16:creationId xmlns:a16="http://schemas.microsoft.com/office/drawing/2014/main" id="{E2126395-C85B-1544-B1F2-738C4A9830BA}"/>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90" name="Graphic 7">
              <a:extLst>
                <a:ext uri="{FF2B5EF4-FFF2-40B4-BE49-F238E27FC236}">
                  <a16:creationId xmlns:a16="http://schemas.microsoft.com/office/drawing/2014/main" id="{2E564523-AB33-4042-9D3C-CF9573BC74FC}"/>
                </a:ext>
              </a:extLst>
            </p:cNvPr>
            <p:cNvGrpSpPr/>
            <p:nvPr/>
          </p:nvGrpSpPr>
          <p:grpSpPr>
            <a:xfrm>
              <a:off x="16214089" y="9121782"/>
              <a:ext cx="317500" cy="241418"/>
              <a:chOff x="16214089" y="9121782"/>
              <a:chExt cx="317500" cy="241418"/>
            </a:xfrm>
            <a:solidFill>
              <a:srgbClr val="FFFFFF"/>
            </a:solidFill>
          </p:grpSpPr>
          <p:sp>
            <p:nvSpPr>
              <p:cNvPr id="92" name="Freeform 91">
                <a:extLst>
                  <a:ext uri="{FF2B5EF4-FFF2-40B4-BE49-F238E27FC236}">
                    <a16:creationId xmlns:a16="http://schemas.microsoft.com/office/drawing/2014/main" id="{C83C970D-765E-774E-84AA-EF1727CFA0F0}"/>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93" name="Freeform 92">
                <a:extLst>
                  <a:ext uri="{FF2B5EF4-FFF2-40B4-BE49-F238E27FC236}">
                    <a16:creationId xmlns:a16="http://schemas.microsoft.com/office/drawing/2014/main" id="{C1B11A0A-ACD0-1746-A0C7-002E0AC9D53B}"/>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91" name="Freeform 90">
              <a:extLst>
                <a:ext uri="{FF2B5EF4-FFF2-40B4-BE49-F238E27FC236}">
                  <a16:creationId xmlns:a16="http://schemas.microsoft.com/office/drawing/2014/main" id="{EB13DE3F-F04B-DA4B-B788-10B95531FCE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8" name="Text Placeholder 60">
            <a:extLst>
              <a:ext uri="{FF2B5EF4-FFF2-40B4-BE49-F238E27FC236}">
                <a16:creationId xmlns:a16="http://schemas.microsoft.com/office/drawing/2014/main" id="{803BB8A5-9C63-1A4C-AFAE-F97CD15809E3}"/>
              </a:ext>
            </a:extLst>
          </p:cNvPr>
          <p:cNvSpPr>
            <a:spLocks noGrp="1"/>
          </p:cNvSpPr>
          <p:nvPr>
            <p:ph type="body" sz="quarter" idx="11" hasCustomPrompt="1"/>
          </p:nvPr>
        </p:nvSpPr>
        <p:spPr>
          <a:xfrm>
            <a:off x="606923" y="481331"/>
            <a:ext cx="1025252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9" name="Text Placeholder 4">
            <a:extLst>
              <a:ext uri="{FF2B5EF4-FFF2-40B4-BE49-F238E27FC236}">
                <a16:creationId xmlns:a16="http://schemas.microsoft.com/office/drawing/2014/main" id="{81474A93-30AF-1F49-8991-8C0B261ACD82}"/>
              </a:ext>
            </a:extLst>
          </p:cNvPr>
          <p:cNvSpPr>
            <a:spLocks noGrp="1"/>
          </p:cNvSpPr>
          <p:nvPr>
            <p:ph type="body" sz="quarter" idx="12"/>
          </p:nvPr>
        </p:nvSpPr>
        <p:spPr>
          <a:xfrm>
            <a:off x="606923" y="1695690"/>
            <a:ext cx="9185896"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sp>
        <p:nvSpPr>
          <p:cNvPr id="23" name="TextBox 22">
            <a:extLst>
              <a:ext uri="{FF2B5EF4-FFF2-40B4-BE49-F238E27FC236}">
                <a16:creationId xmlns:a16="http://schemas.microsoft.com/office/drawing/2014/main" id="{C791E072-0662-5743-944E-A352DBA3B05E}"/>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E154A11-5BB6-7949-A6DD-9054CED46866}"/>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149829897"/>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slide graph">
    <p:spTree>
      <p:nvGrpSpPr>
        <p:cNvPr id="1" name=""/>
        <p:cNvGrpSpPr/>
        <p:nvPr/>
      </p:nvGrpSpPr>
      <p:grpSpPr>
        <a:xfrm>
          <a:off x="0" y="0"/>
          <a:ext cx="0" cy="0"/>
          <a:chOff x="0" y="0"/>
          <a:chExt cx="0" cy="0"/>
        </a:xfrm>
      </p:grpSpPr>
      <p:sp>
        <p:nvSpPr>
          <p:cNvPr id="53" name="Text Placeholder 60">
            <a:extLst>
              <a:ext uri="{FF2B5EF4-FFF2-40B4-BE49-F238E27FC236}">
                <a16:creationId xmlns:a16="http://schemas.microsoft.com/office/drawing/2014/main" id="{6C8408C7-C4B4-9C4B-8ABA-D0D4E498494C}"/>
              </a:ext>
            </a:extLst>
          </p:cNvPr>
          <p:cNvSpPr>
            <a:spLocks noGrp="1"/>
          </p:cNvSpPr>
          <p:nvPr>
            <p:ph type="body" sz="quarter" idx="11" hasCustomPrompt="1"/>
          </p:nvPr>
        </p:nvSpPr>
        <p:spPr>
          <a:xfrm>
            <a:off x="606923" y="481331"/>
            <a:ext cx="1025252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5" name="Text Placeholder 4">
            <a:extLst>
              <a:ext uri="{FF2B5EF4-FFF2-40B4-BE49-F238E27FC236}">
                <a16:creationId xmlns:a16="http://schemas.microsoft.com/office/drawing/2014/main" id="{9DA68ACE-79C6-8F48-840D-60ACBE7711F4}"/>
              </a:ext>
            </a:extLst>
          </p:cNvPr>
          <p:cNvSpPr>
            <a:spLocks noGrp="1"/>
          </p:cNvSpPr>
          <p:nvPr>
            <p:ph type="body" sz="quarter" idx="12"/>
          </p:nvPr>
        </p:nvSpPr>
        <p:spPr>
          <a:xfrm>
            <a:off x="606923" y="1704609"/>
            <a:ext cx="10252973"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sp>
        <p:nvSpPr>
          <p:cNvPr id="43" name="Freeform 42">
            <a:extLst>
              <a:ext uri="{FF2B5EF4-FFF2-40B4-BE49-F238E27FC236}">
                <a16:creationId xmlns:a16="http://schemas.microsoft.com/office/drawing/2014/main" id="{3E1F0C7C-B947-124D-B4D5-A4CA5C3C4C73}"/>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7" name="Graphic 76">
            <a:extLst>
              <a:ext uri="{FF2B5EF4-FFF2-40B4-BE49-F238E27FC236}">
                <a16:creationId xmlns:a16="http://schemas.microsoft.com/office/drawing/2014/main" id="{39A85114-327E-2046-B04A-C7EEDFF71B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8" name="Freeform 77">
            <a:extLst>
              <a:ext uri="{FF2B5EF4-FFF2-40B4-BE49-F238E27FC236}">
                <a16:creationId xmlns:a16="http://schemas.microsoft.com/office/drawing/2014/main" id="{17486C0D-5958-FF47-8957-7F234398C137}"/>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5DFE9EFC-DA89-CF4C-A5ED-018DE8FACFE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80" name="Group 79">
            <a:extLst>
              <a:ext uri="{FF2B5EF4-FFF2-40B4-BE49-F238E27FC236}">
                <a16:creationId xmlns:a16="http://schemas.microsoft.com/office/drawing/2014/main" id="{E9CB0CBC-DECF-7445-A0D6-A8FA5B2A1C5C}"/>
              </a:ext>
            </a:extLst>
          </p:cNvPr>
          <p:cNvGrpSpPr/>
          <p:nvPr userDrawn="1"/>
        </p:nvGrpSpPr>
        <p:grpSpPr>
          <a:xfrm>
            <a:off x="11055805" y="6314723"/>
            <a:ext cx="937160" cy="262704"/>
            <a:chOff x="15731489" y="8992178"/>
            <a:chExt cx="1333500" cy="373562"/>
          </a:xfrm>
        </p:grpSpPr>
        <p:sp>
          <p:nvSpPr>
            <p:cNvPr id="81" name="Freeform 80">
              <a:extLst>
                <a:ext uri="{FF2B5EF4-FFF2-40B4-BE49-F238E27FC236}">
                  <a16:creationId xmlns:a16="http://schemas.microsoft.com/office/drawing/2014/main" id="{BB173376-1D45-C142-A36A-1298066A4EFC}"/>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82" name="Freeform 81">
              <a:extLst>
                <a:ext uri="{FF2B5EF4-FFF2-40B4-BE49-F238E27FC236}">
                  <a16:creationId xmlns:a16="http://schemas.microsoft.com/office/drawing/2014/main" id="{37D2589B-34E3-724E-8BBC-FC3F352DECD2}"/>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83" name="Freeform 82">
              <a:extLst>
                <a:ext uri="{FF2B5EF4-FFF2-40B4-BE49-F238E27FC236}">
                  <a16:creationId xmlns:a16="http://schemas.microsoft.com/office/drawing/2014/main" id="{7CF798F6-5301-AF43-9232-B93524AFF841}"/>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268C5F75-7EF8-9842-A919-BB33DB7B6B5D}"/>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C2686CB7-C9E9-2949-AC2A-03F1F147F1A4}"/>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86" name="Freeform 85">
              <a:extLst>
                <a:ext uri="{FF2B5EF4-FFF2-40B4-BE49-F238E27FC236}">
                  <a16:creationId xmlns:a16="http://schemas.microsoft.com/office/drawing/2014/main" id="{01E7DF55-83C8-7E47-B68F-B672FCA5898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7" name="Freeform 86">
              <a:extLst>
                <a:ext uri="{FF2B5EF4-FFF2-40B4-BE49-F238E27FC236}">
                  <a16:creationId xmlns:a16="http://schemas.microsoft.com/office/drawing/2014/main" id="{FFB21B3A-F707-544F-A1E2-D3240403062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8" name="Graphic 7">
              <a:extLst>
                <a:ext uri="{FF2B5EF4-FFF2-40B4-BE49-F238E27FC236}">
                  <a16:creationId xmlns:a16="http://schemas.microsoft.com/office/drawing/2014/main" id="{7D6D903B-135E-D044-937B-637B6F59AFA9}"/>
                </a:ext>
              </a:extLst>
            </p:cNvPr>
            <p:cNvGrpSpPr/>
            <p:nvPr/>
          </p:nvGrpSpPr>
          <p:grpSpPr>
            <a:xfrm>
              <a:off x="16214089" y="9121782"/>
              <a:ext cx="317500" cy="241418"/>
              <a:chOff x="16214089" y="9121782"/>
              <a:chExt cx="317500" cy="241418"/>
            </a:xfrm>
            <a:solidFill>
              <a:srgbClr val="FFFFFF"/>
            </a:solidFill>
          </p:grpSpPr>
          <p:sp>
            <p:nvSpPr>
              <p:cNvPr id="90" name="Freeform 89">
                <a:extLst>
                  <a:ext uri="{FF2B5EF4-FFF2-40B4-BE49-F238E27FC236}">
                    <a16:creationId xmlns:a16="http://schemas.microsoft.com/office/drawing/2014/main" id="{7E32AF82-9FAE-0F43-B47D-FDD18C11C1FB}"/>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91" name="Freeform 90">
                <a:extLst>
                  <a:ext uri="{FF2B5EF4-FFF2-40B4-BE49-F238E27FC236}">
                    <a16:creationId xmlns:a16="http://schemas.microsoft.com/office/drawing/2014/main" id="{3E2DB4FF-F1AA-3F41-82CF-E61C457DAD12}"/>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9" name="Freeform 88">
              <a:extLst>
                <a:ext uri="{FF2B5EF4-FFF2-40B4-BE49-F238E27FC236}">
                  <a16:creationId xmlns:a16="http://schemas.microsoft.com/office/drawing/2014/main" id="{B88BBFEF-BB99-4E43-9839-AA09B0D99545}"/>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2" name="TextBox 21">
            <a:extLst>
              <a:ext uri="{FF2B5EF4-FFF2-40B4-BE49-F238E27FC236}">
                <a16:creationId xmlns:a16="http://schemas.microsoft.com/office/drawing/2014/main" id="{0F9ACF79-2136-2D43-B0F0-5E4D572C1005}"/>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C97FE5D-89CC-9346-8F64-4F1FA580C40F}"/>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3634624224"/>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col with p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25A380-62D2-E142-827C-1A1ABFE0204B}"/>
              </a:ext>
            </a:extLst>
          </p:cNvPr>
          <p:cNvSpPr/>
          <p:nvPr userDrawn="1"/>
        </p:nvSpPr>
        <p:spPr>
          <a:xfrm>
            <a:off x="0" y="0"/>
            <a:ext cx="12189323" cy="596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37" name="Picture Placeholder 36">
            <a:extLst>
              <a:ext uri="{FF2B5EF4-FFF2-40B4-BE49-F238E27FC236}">
                <a16:creationId xmlns:a16="http://schemas.microsoft.com/office/drawing/2014/main" id="{2A8A5FB7-6E21-5D4B-96B0-50B9021A7E76}"/>
              </a:ext>
            </a:extLst>
          </p:cNvPr>
          <p:cNvSpPr>
            <a:spLocks noGrp="1"/>
          </p:cNvSpPr>
          <p:nvPr>
            <p:ph type="pic" sz="quarter" idx="10"/>
          </p:nvPr>
        </p:nvSpPr>
        <p:spPr>
          <a:xfrm>
            <a:off x="6175709" y="0"/>
            <a:ext cx="6013615" cy="5965963"/>
          </a:xfrm>
          <a:custGeom>
            <a:avLst/>
            <a:gdLst>
              <a:gd name="connsiteX0" fmla="*/ 8556872 w 8556872"/>
              <a:gd name="connsiteY0" fmla="*/ 3547066 h 8483543"/>
              <a:gd name="connsiteX1" fmla="*/ 8556872 w 8556872"/>
              <a:gd name="connsiteY1" fmla="*/ 8483543 h 8483543"/>
              <a:gd name="connsiteX2" fmla="*/ 0 w 8556872"/>
              <a:gd name="connsiteY2" fmla="*/ 8483543 h 8483543"/>
              <a:gd name="connsiteX3" fmla="*/ 5560031 w 8556872"/>
              <a:gd name="connsiteY3" fmla="*/ 0 h 8483543"/>
              <a:gd name="connsiteX4" fmla="*/ 8556872 w 8556872"/>
              <a:gd name="connsiteY4" fmla="*/ 0 h 8483543"/>
              <a:gd name="connsiteX5" fmla="*/ 8556872 w 8556872"/>
              <a:gd name="connsiteY5" fmla="*/ 1728862 h 84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872" h="8483543">
                <a:moveTo>
                  <a:pt x="8556872" y="3547066"/>
                </a:moveTo>
                <a:lnTo>
                  <a:pt x="8556872" y="8483543"/>
                </a:lnTo>
                <a:lnTo>
                  <a:pt x="0" y="8483543"/>
                </a:lnTo>
                <a:close/>
                <a:moveTo>
                  <a:pt x="5560031" y="0"/>
                </a:moveTo>
                <a:lnTo>
                  <a:pt x="8556872" y="0"/>
                </a:lnTo>
                <a:lnTo>
                  <a:pt x="8556872" y="1728862"/>
                </a:lnTo>
                <a:close/>
              </a:path>
            </a:pathLst>
          </a:custGeom>
          <a:pattFill prst="pct5">
            <a:fgClr>
              <a:schemeClr val="tx1"/>
            </a:fgClr>
            <a:bgClr>
              <a:schemeClr val="accent6">
                <a:lumMod val="20000"/>
                <a:lumOff val="80000"/>
              </a:schemeClr>
            </a:bgClr>
          </a:pattFill>
        </p:spPr>
        <p:txBody>
          <a:bodyPr wrap="square">
            <a:noAutofit/>
          </a:bodyPr>
          <a:lstStyle/>
          <a:p>
            <a:endParaRPr lang="en-US"/>
          </a:p>
        </p:txBody>
      </p:sp>
      <p:sp>
        <p:nvSpPr>
          <p:cNvPr id="46" name="Freeform 45">
            <a:extLst>
              <a:ext uri="{FF2B5EF4-FFF2-40B4-BE49-F238E27FC236}">
                <a16:creationId xmlns:a16="http://schemas.microsoft.com/office/drawing/2014/main" id="{4DABA119-C232-0546-AA60-D857F44D2727}"/>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9" name="Graphic 78">
            <a:extLst>
              <a:ext uri="{FF2B5EF4-FFF2-40B4-BE49-F238E27FC236}">
                <a16:creationId xmlns:a16="http://schemas.microsoft.com/office/drawing/2014/main" id="{B470B41C-38F2-C249-ABDA-8ECEADEDA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80" name="Freeform 79">
            <a:extLst>
              <a:ext uri="{FF2B5EF4-FFF2-40B4-BE49-F238E27FC236}">
                <a16:creationId xmlns:a16="http://schemas.microsoft.com/office/drawing/2014/main" id="{7CFE3A45-44FD-174D-9AB7-A22989996B46}"/>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81" name="Freeform 80">
            <a:extLst>
              <a:ext uri="{FF2B5EF4-FFF2-40B4-BE49-F238E27FC236}">
                <a16:creationId xmlns:a16="http://schemas.microsoft.com/office/drawing/2014/main" id="{55A33FFA-7B12-6745-9804-8301FC9F8C22}"/>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82" name="Group 81">
            <a:extLst>
              <a:ext uri="{FF2B5EF4-FFF2-40B4-BE49-F238E27FC236}">
                <a16:creationId xmlns:a16="http://schemas.microsoft.com/office/drawing/2014/main" id="{F699E3FB-189D-9C40-92EF-57701DDEA611}"/>
              </a:ext>
            </a:extLst>
          </p:cNvPr>
          <p:cNvGrpSpPr/>
          <p:nvPr userDrawn="1"/>
        </p:nvGrpSpPr>
        <p:grpSpPr>
          <a:xfrm>
            <a:off x="11055805" y="6314723"/>
            <a:ext cx="937160" cy="262704"/>
            <a:chOff x="15731489" y="8992178"/>
            <a:chExt cx="1333500" cy="373562"/>
          </a:xfrm>
        </p:grpSpPr>
        <p:sp>
          <p:nvSpPr>
            <p:cNvPr id="83" name="Freeform 82">
              <a:extLst>
                <a:ext uri="{FF2B5EF4-FFF2-40B4-BE49-F238E27FC236}">
                  <a16:creationId xmlns:a16="http://schemas.microsoft.com/office/drawing/2014/main" id="{4F73D054-9604-1340-BFC2-5E89D75178E7}"/>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0D59D555-DA90-CB40-8FA6-ED3E6A1816D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85" name="Freeform 84">
              <a:extLst>
                <a:ext uri="{FF2B5EF4-FFF2-40B4-BE49-F238E27FC236}">
                  <a16:creationId xmlns:a16="http://schemas.microsoft.com/office/drawing/2014/main" id="{B68D3AA0-DF27-D046-A24C-DE8F15E2B63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86" name="Freeform 85">
              <a:extLst>
                <a:ext uri="{FF2B5EF4-FFF2-40B4-BE49-F238E27FC236}">
                  <a16:creationId xmlns:a16="http://schemas.microsoft.com/office/drawing/2014/main" id="{2F879383-E58B-BA4C-AA01-D29F694DDA73}"/>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87" name="Freeform 86">
              <a:extLst>
                <a:ext uri="{FF2B5EF4-FFF2-40B4-BE49-F238E27FC236}">
                  <a16:creationId xmlns:a16="http://schemas.microsoft.com/office/drawing/2014/main" id="{DD349469-9CEB-D249-82CE-D6EDBE07562C}"/>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88" name="Freeform 87">
              <a:extLst>
                <a:ext uri="{FF2B5EF4-FFF2-40B4-BE49-F238E27FC236}">
                  <a16:creationId xmlns:a16="http://schemas.microsoft.com/office/drawing/2014/main" id="{A826299F-15EE-8244-92BC-7C17447F134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9" name="Freeform 88">
              <a:extLst>
                <a:ext uri="{FF2B5EF4-FFF2-40B4-BE49-F238E27FC236}">
                  <a16:creationId xmlns:a16="http://schemas.microsoft.com/office/drawing/2014/main" id="{E2126395-C85B-1544-B1F2-738C4A9830BA}"/>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90" name="Graphic 7">
              <a:extLst>
                <a:ext uri="{FF2B5EF4-FFF2-40B4-BE49-F238E27FC236}">
                  <a16:creationId xmlns:a16="http://schemas.microsoft.com/office/drawing/2014/main" id="{2E564523-AB33-4042-9D3C-CF9573BC74FC}"/>
                </a:ext>
              </a:extLst>
            </p:cNvPr>
            <p:cNvGrpSpPr/>
            <p:nvPr/>
          </p:nvGrpSpPr>
          <p:grpSpPr>
            <a:xfrm>
              <a:off x="16214089" y="9121782"/>
              <a:ext cx="317500" cy="241418"/>
              <a:chOff x="16214089" y="9121782"/>
              <a:chExt cx="317500" cy="241418"/>
            </a:xfrm>
            <a:solidFill>
              <a:srgbClr val="FFFFFF"/>
            </a:solidFill>
          </p:grpSpPr>
          <p:sp>
            <p:nvSpPr>
              <p:cNvPr id="92" name="Freeform 91">
                <a:extLst>
                  <a:ext uri="{FF2B5EF4-FFF2-40B4-BE49-F238E27FC236}">
                    <a16:creationId xmlns:a16="http://schemas.microsoft.com/office/drawing/2014/main" id="{C83C970D-765E-774E-84AA-EF1727CFA0F0}"/>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93" name="Freeform 92">
                <a:extLst>
                  <a:ext uri="{FF2B5EF4-FFF2-40B4-BE49-F238E27FC236}">
                    <a16:creationId xmlns:a16="http://schemas.microsoft.com/office/drawing/2014/main" id="{C1B11A0A-ACD0-1746-A0C7-002E0AC9D53B}"/>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91" name="Freeform 90">
              <a:extLst>
                <a:ext uri="{FF2B5EF4-FFF2-40B4-BE49-F238E27FC236}">
                  <a16:creationId xmlns:a16="http://schemas.microsoft.com/office/drawing/2014/main" id="{EB13DE3F-F04B-DA4B-B788-10B95531FCE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8" name="Text Placeholder 60">
            <a:extLst>
              <a:ext uri="{FF2B5EF4-FFF2-40B4-BE49-F238E27FC236}">
                <a16:creationId xmlns:a16="http://schemas.microsoft.com/office/drawing/2014/main" id="{803BB8A5-9C63-1A4C-AFAE-F97CD15809E3}"/>
              </a:ext>
            </a:extLst>
          </p:cNvPr>
          <p:cNvSpPr>
            <a:spLocks noGrp="1"/>
          </p:cNvSpPr>
          <p:nvPr>
            <p:ph type="body" sz="quarter" idx="11" hasCustomPrompt="1"/>
          </p:nvPr>
        </p:nvSpPr>
        <p:spPr>
          <a:xfrm>
            <a:off x="606923" y="481331"/>
            <a:ext cx="10252527" cy="928643"/>
          </a:xfrm>
          <a:prstGeom prst="rect">
            <a:avLst/>
          </a:prstGeom>
        </p:spPr>
        <p:txBody>
          <a:bodyPr>
            <a:normAutofit/>
          </a:bodyPr>
          <a:lstStyle>
            <a:lvl1pPr marL="0" indent="0">
              <a:lnSpc>
                <a:spcPts val="3023"/>
              </a:lnSpc>
              <a:spcBef>
                <a:spcPts val="661"/>
              </a:spcBef>
              <a:buNone/>
              <a:defRPr sz="2811" b="1">
                <a:solidFill>
                  <a:srgbClr val="FFFFFF"/>
                </a:solidFill>
              </a:defRPr>
            </a:lvl1pPr>
          </a:lstStyle>
          <a:p>
            <a:pPr lvl="0"/>
            <a:r>
              <a:rPr lang="en-US"/>
              <a:t>Lorem page title</a:t>
            </a:r>
          </a:p>
          <a:p>
            <a:pPr lvl="0"/>
            <a:r>
              <a:rPr lang="en-US" err="1"/>
              <a:t>kjnasdvjbnasdv</a:t>
            </a:r>
            <a:endParaRPr lang="en-US"/>
          </a:p>
        </p:txBody>
      </p:sp>
      <p:sp>
        <p:nvSpPr>
          <p:cNvPr id="39" name="Text Placeholder 4">
            <a:extLst>
              <a:ext uri="{FF2B5EF4-FFF2-40B4-BE49-F238E27FC236}">
                <a16:creationId xmlns:a16="http://schemas.microsoft.com/office/drawing/2014/main" id="{81474A93-30AF-1F49-8991-8C0B261ACD82}"/>
              </a:ext>
            </a:extLst>
          </p:cNvPr>
          <p:cNvSpPr>
            <a:spLocks noGrp="1"/>
          </p:cNvSpPr>
          <p:nvPr>
            <p:ph type="body" sz="quarter" idx="12"/>
          </p:nvPr>
        </p:nvSpPr>
        <p:spPr>
          <a:xfrm>
            <a:off x="606923" y="1695690"/>
            <a:ext cx="9185896" cy="365395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stStyle>
          <a:p>
            <a:pPr lvl="0"/>
            <a:r>
              <a:rPr lang="en-GB"/>
              <a:t>Click to edit Master text styles</a:t>
            </a:r>
          </a:p>
          <a:p>
            <a:pPr lvl="1"/>
            <a:r>
              <a:rPr lang="en-GB"/>
              <a:t>Second level</a:t>
            </a:r>
          </a:p>
          <a:p>
            <a:pPr lvl="2"/>
            <a:r>
              <a:rPr lang="en-GB"/>
              <a:t>Third level</a:t>
            </a:r>
          </a:p>
        </p:txBody>
      </p:sp>
      <p:sp>
        <p:nvSpPr>
          <p:cNvPr id="24" name="TextBox 23">
            <a:extLst>
              <a:ext uri="{FF2B5EF4-FFF2-40B4-BE49-F238E27FC236}">
                <a16:creationId xmlns:a16="http://schemas.microsoft.com/office/drawing/2014/main" id="{854553FA-255B-494E-9429-7167A31C2C7E}"/>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30FC69-6FD7-E94F-A56C-86ED52509451}"/>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1087395588"/>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stainable divider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accent4">
              <a:alpha val="65000"/>
            </a:schemeClr>
          </a:solidFill>
          <a:ln w="1269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Freeform 25">
            <a:extLst>
              <a:ext uri="{FF2B5EF4-FFF2-40B4-BE49-F238E27FC236}">
                <a16:creationId xmlns:a16="http://schemas.microsoft.com/office/drawing/2014/main" id="{D32D7DBB-A88B-9E4E-BA7E-43E5D431D2C9}"/>
              </a:ext>
            </a:extLst>
          </p:cNvPr>
          <p:cNvSpPr/>
          <p:nvPr userDrawn="1"/>
        </p:nvSpPr>
        <p:spPr>
          <a:xfrm>
            <a:off x="0" y="-360"/>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chemeClr val="accent4"/>
          </a:solidFill>
          <a:ln w="9518" cap="flat">
            <a:noFill/>
            <a:prstDash val="solid"/>
            <a:miter/>
          </a:ln>
        </p:spPr>
        <p:txBody>
          <a:bodyPr rtlCol="0" anchor="ctr"/>
          <a:lstStyle/>
          <a:p>
            <a:endParaRPr lang="en-US" sz="1265"/>
          </a:p>
        </p:txBody>
      </p:sp>
      <p:grpSp>
        <p:nvGrpSpPr>
          <p:cNvPr id="49" name="Graphic 7">
            <a:extLst>
              <a:ext uri="{FF2B5EF4-FFF2-40B4-BE49-F238E27FC236}">
                <a16:creationId xmlns:a16="http://schemas.microsoft.com/office/drawing/2014/main" id="{57D726DF-1990-9D4D-8BEA-D7C9F68A1FE4}"/>
              </a:ext>
            </a:extLst>
          </p:cNvPr>
          <p:cNvGrpSpPr/>
          <p:nvPr userDrawn="1"/>
        </p:nvGrpSpPr>
        <p:grpSpPr>
          <a:xfrm>
            <a:off x="2106507" y="309066"/>
            <a:ext cx="2041999" cy="2365959"/>
            <a:chOff x="8880418" y="1861131"/>
            <a:chExt cx="2597629" cy="3019157"/>
          </a:xfrm>
          <a:solidFill>
            <a:srgbClr val="FFFFFF"/>
          </a:solidFill>
        </p:grpSpPr>
        <p:sp>
          <p:nvSpPr>
            <p:cNvPr id="50" name="Freeform 49">
              <a:extLst>
                <a:ext uri="{FF2B5EF4-FFF2-40B4-BE49-F238E27FC236}">
                  <a16:creationId xmlns:a16="http://schemas.microsoft.com/office/drawing/2014/main" id="{EA7656F7-24FF-1D4E-BC97-164B7926D3F7}"/>
                </a:ext>
              </a:extLst>
            </p:cNvPr>
            <p:cNvSpPr/>
            <p:nvPr/>
          </p:nvSpPr>
          <p:spPr>
            <a:xfrm>
              <a:off x="8880418"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grpFill/>
            <a:ln w="16996" cap="flat">
              <a:noFill/>
              <a:prstDash val="solid"/>
              <a:miter/>
            </a:ln>
          </p:spPr>
          <p:txBody>
            <a:bodyPr rtlCol="0" anchor="ctr"/>
            <a:lstStyle/>
            <a:p>
              <a:endParaRPr lang="en-US" sz="1265"/>
            </a:p>
          </p:txBody>
        </p:sp>
        <p:sp>
          <p:nvSpPr>
            <p:cNvPr id="51" name="Freeform 50">
              <a:extLst>
                <a:ext uri="{FF2B5EF4-FFF2-40B4-BE49-F238E27FC236}">
                  <a16:creationId xmlns:a16="http://schemas.microsoft.com/office/drawing/2014/main" id="{868A587E-D289-7342-AE1B-39D96548F6C5}"/>
                </a:ext>
              </a:extLst>
            </p:cNvPr>
            <p:cNvSpPr/>
            <p:nvPr/>
          </p:nvSpPr>
          <p:spPr>
            <a:xfrm>
              <a:off x="9972502" y="2955413"/>
              <a:ext cx="75575" cy="76073"/>
            </a:xfrm>
            <a:custGeom>
              <a:avLst/>
              <a:gdLst>
                <a:gd name="connsiteX0" fmla="*/ 54929 w 75575"/>
                <a:gd name="connsiteY0" fmla="*/ 71926 h 76073"/>
                <a:gd name="connsiteX1" fmla="*/ 71456 w 75575"/>
                <a:gd name="connsiteY1" fmla="*/ 20783 h 76073"/>
                <a:gd name="connsiteX2" fmla="*/ 20647 w 75575"/>
                <a:gd name="connsiteY2" fmla="*/ 4148 h 76073"/>
                <a:gd name="connsiteX3" fmla="*/ 3875 w 75575"/>
                <a:gd name="connsiteY3" fmla="*/ 54796 h 76073"/>
                <a:gd name="connsiteX4" fmla="*/ 54438 w 75575"/>
                <a:gd name="connsiteY4" fmla="*/ 72173 h 76073"/>
                <a:gd name="connsiteX5" fmla="*/ 54929 w 75575"/>
                <a:gd name="connsiteY5" fmla="*/ 71926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73">
                  <a:moveTo>
                    <a:pt x="54929" y="71926"/>
                  </a:moveTo>
                  <a:cubicBezTo>
                    <a:pt x="73522" y="62396"/>
                    <a:pt x="80922" y="39499"/>
                    <a:pt x="71456" y="20783"/>
                  </a:cubicBezTo>
                  <a:cubicBezTo>
                    <a:pt x="61989" y="2066"/>
                    <a:pt x="39241" y="-5382"/>
                    <a:pt x="20647" y="4148"/>
                  </a:cubicBezTo>
                  <a:cubicBezTo>
                    <a:pt x="2244" y="13578"/>
                    <a:pt x="-5227" y="36136"/>
                    <a:pt x="3875" y="54796"/>
                  </a:cubicBezTo>
                  <a:cubicBezTo>
                    <a:pt x="13069" y="73649"/>
                    <a:pt x="35708" y="81430"/>
                    <a:pt x="54438" y="72173"/>
                  </a:cubicBezTo>
                  <a:cubicBezTo>
                    <a:pt x="54602" y="72092"/>
                    <a:pt x="54765" y="72010"/>
                    <a:pt x="54929" y="71926"/>
                  </a:cubicBezTo>
                  <a:close/>
                </a:path>
              </a:pathLst>
            </a:custGeom>
            <a:grpFill/>
            <a:ln w="16996" cap="flat">
              <a:noFill/>
              <a:prstDash val="solid"/>
              <a:miter/>
            </a:ln>
          </p:spPr>
          <p:txBody>
            <a:bodyPr rtlCol="0" anchor="ctr"/>
            <a:lstStyle/>
            <a:p>
              <a:endParaRPr lang="en-US" sz="1265"/>
            </a:p>
          </p:txBody>
        </p:sp>
        <p:sp>
          <p:nvSpPr>
            <p:cNvPr id="52" name="Freeform 51">
              <a:extLst>
                <a:ext uri="{FF2B5EF4-FFF2-40B4-BE49-F238E27FC236}">
                  <a16:creationId xmlns:a16="http://schemas.microsoft.com/office/drawing/2014/main" id="{BD8E6D71-C79C-444E-A09E-43A0D4F3763D}"/>
                </a:ext>
              </a:extLst>
            </p:cNvPr>
            <p:cNvSpPr/>
            <p:nvPr/>
          </p:nvSpPr>
          <p:spPr>
            <a:xfrm>
              <a:off x="10111274" y="2790797"/>
              <a:ext cx="75575" cy="76013"/>
            </a:xfrm>
            <a:custGeom>
              <a:avLst/>
              <a:gdLst>
                <a:gd name="connsiteX0" fmla="*/ 20647 w 75575"/>
                <a:gd name="connsiteY0" fmla="*/ 4088 h 76013"/>
                <a:gd name="connsiteX1" fmla="*/ 4119 w 75575"/>
                <a:gd name="connsiteY1" fmla="*/ 55231 h 76013"/>
                <a:gd name="connsiteX2" fmla="*/ 54928 w 75575"/>
                <a:gd name="connsiteY2" fmla="*/ 71866 h 76013"/>
                <a:gd name="connsiteX3" fmla="*/ 71701 w 75575"/>
                <a:gd name="connsiteY3" fmla="*/ 21218 h 76013"/>
                <a:gd name="connsiteX4" fmla="*/ 20833 w 75575"/>
                <a:gd name="connsiteY4" fmla="*/ 3995 h 76013"/>
                <a:gd name="connsiteX5" fmla="*/ 20647 w 75575"/>
                <a:gd name="connsiteY5" fmla="*/ 4088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13">
                  <a:moveTo>
                    <a:pt x="20647" y="4088"/>
                  </a:moveTo>
                  <a:cubicBezTo>
                    <a:pt x="2053" y="13617"/>
                    <a:pt x="-5346" y="36515"/>
                    <a:pt x="4119" y="55231"/>
                  </a:cubicBezTo>
                  <a:cubicBezTo>
                    <a:pt x="13587" y="73947"/>
                    <a:pt x="36335" y="81395"/>
                    <a:pt x="54928" y="71866"/>
                  </a:cubicBezTo>
                  <a:cubicBezTo>
                    <a:pt x="73332" y="62436"/>
                    <a:pt x="80803" y="39877"/>
                    <a:pt x="71701" y="21218"/>
                  </a:cubicBezTo>
                  <a:cubicBezTo>
                    <a:pt x="62379" y="2322"/>
                    <a:pt x="39604" y="-5389"/>
                    <a:pt x="20833" y="3995"/>
                  </a:cubicBezTo>
                  <a:cubicBezTo>
                    <a:pt x="20770" y="4026"/>
                    <a:pt x="20709" y="4057"/>
                    <a:pt x="20647" y="4088"/>
                  </a:cubicBezTo>
                  <a:close/>
                </a:path>
              </a:pathLst>
            </a:custGeom>
            <a:grpFill/>
            <a:ln w="16996" cap="flat">
              <a:noFill/>
              <a:prstDash val="solid"/>
              <a:miter/>
            </a:ln>
          </p:spPr>
          <p:txBody>
            <a:bodyPr rtlCol="0" anchor="ctr"/>
            <a:lstStyle/>
            <a:p>
              <a:endParaRPr lang="en-US" sz="1265"/>
            </a:p>
          </p:txBody>
        </p:sp>
        <p:sp>
          <p:nvSpPr>
            <p:cNvPr id="53" name="Freeform 52">
              <a:extLst>
                <a:ext uri="{FF2B5EF4-FFF2-40B4-BE49-F238E27FC236}">
                  <a16:creationId xmlns:a16="http://schemas.microsoft.com/office/drawing/2014/main" id="{9CF3D946-22B5-264E-B71B-76680B980445}"/>
                </a:ext>
              </a:extLst>
            </p:cNvPr>
            <p:cNvSpPr/>
            <p:nvPr/>
          </p:nvSpPr>
          <p:spPr>
            <a:xfrm>
              <a:off x="10023953" y="3253279"/>
              <a:ext cx="75579" cy="76118"/>
            </a:xfrm>
            <a:custGeom>
              <a:avLst/>
              <a:gdLst>
                <a:gd name="connsiteX0" fmla="*/ 27303 w 75579"/>
                <a:gd name="connsiteY0" fmla="*/ 1546 h 76118"/>
                <a:gd name="connsiteX1" fmla="*/ 1495 w 75579"/>
                <a:gd name="connsiteY1" fmla="*/ 48636 h 76118"/>
                <a:gd name="connsiteX2" fmla="*/ 48277 w 75579"/>
                <a:gd name="connsiteY2" fmla="*/ 74614 h 76118"/>
                <a:gd name="connsiteX3" fmla="*/ 74102 w 75579"/>
                <a:gd name="connsiteY3" fmla="*/ 27583 h 76118"/>
                <a:gd name="connsiteX4" fmla="*/ 27691 w 75579"/>
                <a:gd name="connsiteY4" fmla="*/ 1433 h 76118"/>
                <a:gd name="connsiteX5" fmla="*/ 27303 w 75579"/>
                <a:gd name="connsiteY5" fmla="*/ 1546 h 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9" h="76118">
                  <a:moveTo>
                    <a:pt x="27303" y="1546"/>
                  </a:moveTo>
                  <a:cubicBezTo>
                    <a:pt x="7257" y="7375"/>
                    <a:pt x="-4298" y="28459"/>
                    <a:pt x="1495" y="48636"/>
                  </a:cubicBezTo>
                  <a:cubicBezTo>
                    <a:pt x="7286" y="68814"/>
                    <a:pt x="28232" y="80445"/>
                    <a:pt x="48277" y="74614"/>
                  </a:cubicBezTo>
                  <a:cubicBezTo>
                    <a:pt x="68299" y="68791"/>
                    <a:pt x="79854" y="47747"/>
                    <a:pt x="74102" y="27583"/>
                  </a:cubicBezTo>
                  <a:cubicBezTo>
                    <a:pt x="68459" y="7461"/>
                    <a:pt x="47680" y="-4246"/>
                    <a:pt x="27691" y="1433"/>
                  </a:cubicBezTo>
                  <a:cubicBezTo>
                    <a:pt x="27561" y="1471"/>
                    <a:pt x="27432" y="1508"/>
                    <a:pt x="27303" y="1546"/>
                  </a:cubicBezTo>
                  <a:close/>
                </a:path>
              </a:pathLst>
            </a:custGeom>
            <a:grpFill/>
            <a:ln w="16996" cap="flat">
              <a:noFill/>
              <a:prstDash val="solid"/>
              <a:miter/>
            </a:ln>
          </p:spPr>
          <p:txBody>
            <a:bodyPr rtlCol="0" anchor="ctr"/>
            <a:lstStyle/>
            <a:p>
              <a:endParaRPr lang="en-US" sz="1265"/>
            </a:p>
          </p:txBody>
        </p:sp>
        <p:sp>
          <p:nvSpPr>
            <p:cNvPr id="54" name="Freeform 53">
              <a:extLst>
                <a:ext uri="{FF2B5EF4-FFF2-40B4-BE49-F238E27FC236}">
                  <a16:creationId xmlns:a16="http://schemas.microsoft.com/office/drawing/2014/main" id="{F201B291-0FEB-2842-A4B0-FDD8EFEE87C4}"/>
                </a:ext>
              </a:extLst>
            </p:cNvPr>
            <p:cNvSpPr/>
            <p:nvPr/>
          </p:nvSpPr>
          <p:spPr>
            <a:xfrm>
              <a:off x="10423820" y="2966341"/>
              <a:ext cx="75568" cy="76065"/>
            </a:xfrm>
            <a:custGeom>
              <a:avLst/>
              <a:gdLst>
                <a:gd name="connsiteX0" fmla="*/ 58162 w 75568"/>
                <a:gd name="connsiteY0" fmla="*/ 6010 h 76065"/>
                <a:gd name="connsiteX1" fmla="*/ 5971 w 75568"/>
                <a:gd name="connsiteY1" fmla="*/ 17522 h 76065"/>
                <a:gd name="connsiteX2" fmla="*/ 17407 w 75568"/>
                <a:gd name="connsiteY2" fmla="*/ 70056 h 76065"/>
                <a:gd name="connsiteX3" fmla="*/ 68883 w 75568"/>
                <a:gd name="connsiteY3" fmla="*/ 59627 h 76065"/>
                <a:gd name="connsiteX4" fmla="*/ 59238 w 75568"/>
                <a:gd name="connsiteY4" fmla="*/ 6730 h 76065"/>
                <a:gd name="connsiteX5" fmla="*/ 58162 w 75568"/>
                <a:gd name="connsiteY5" fmla="*/ 6010 h 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8" h="76065">
                  <a:moveTo>
                    <a:pt x="58162" y="6010"/>
                  </a:moveTo>
                  <a:cubicBezTo>
                    <a:pt x="40593" y="-5318"/>
                    <a:pt x="17225" y="-163"/>
                    <a:pt x="5971" y="17522"/>
                  </a:cubicBezTo>
                  <a:cubicBezTo>
                    <a:pt x="-5283" y="35208"/>
                    <a:pt x="-162" y="58728"/>
                    <a:pt x="17407" y="70056"/>
                  </a:cubicBezTo>
                  <a:cubicBezTo>
                    <a:pt x="34555" y="81112"/>
                    <a:pt x="57321" y="76498"/>
                    <a:pt x="68883" y="59627"/>
                  </a:cubicBezTo>
                  <a:cubicBezTo>
                    <a:pt x="80731" y="42340"/>
                    <a:pt x="76412" y="18656"/>
                    <a:pt x="59238" y="6730"/>
                  </a:cubicBezTo>
                  <a:cubicBezTo>
                    <a:pt x="58883" y="6485"/>
                    <a:pt x="58524" y="6245"/>
                    <a:pt x="58162" y="6010"/>
                  </a:cubicBezTo>
                  <a:close/>
                </a:path>
              </a:pathLst>
            </a:custGeom>
            <a:grpFill/>
            <a:ln w="16996" cap="flat">
              <a:noFill/>
              <a:prstDash val="solid"/>
              <a:miter/>
            </a:ln>
          </p:spPr>
          <p:txBody>
            <a:bodyPr rtlCol="0" anchor="ctr"/>
            <a:lstStyle/>
            <a:p>
              <a:endParaRPr lang="en-US" sz="1265"/>
            </a:p>
          </p:txBody>
        </p:sp>
        <p:sp>
          <p:nvSpPr>
            <p:cNvPr id="55" name="Freeform 54">
              <a:extLst>
                <a:ext uri="{FF2B5EF4-FFF2-40B4-BE49-F238E27FC236}">
                  <a16:creationId xmlns:a16="http://schemas.microsoft.com/office/drawing/2014/main" id="{679E301C-0446-C844-BC5B-4A14876B74DC}"/>
                </a:ext>
              </a:extLst>
            </p:cNvPr>
            <p:cNvSpPr/>
            <p:nvPr/>
          </p:nvSpPr>
          <p:spPr>
            <a:xfrm>
              <a:off x="10235136" y="3235926"/>
              <a:ext cx="75560" cy="76057"/>
            </a:xfrm>
            <a:custGeom>
              <a:avLst/>
              <a:gdLst>
                <a:gd name="connsiteX0" fmla="*/ 65263 w 75560"/>
                <a:gd name="connsiteY0" fmla="*/ 64122 h 76057"/>
                <a:gd name="connsiteX1" fmla="*/ 63703 w 75560"/>
                <a:gd name="connsiteY1" fmla="*/ 10365 h 76057"/>
                <a:gd name="connsiteX2" fmla="*/ 10297 w 75560"/>
                <a:gd name="connsiteY2" fmla="*/ 11935 h 76057"/>
                <a:gd name="connsiteX3" fmla="*/ 11827 w 75560"/>
                <a:gd name="connsiteY3" fmla="*/ 65663 h 76057"/>
                <a:gd name="connsiteX4" fmla="*/ 65234 w 75560"/>
                <a:gd name="connsiteY4" fmla="*/ 64153 h 76057"/>
                <a:gd name="connsiteX5" fmla="*/ 65263 w 75560"/>
                <a:gd name="connsiteY5" fmla="*/ 64122 h 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0" h="76057">
                  <a:moveTo>
                    <a:pt x="65263" y="64122"/>
                  </a:moveTo>
                  <a:cubicBezTo>
                    <a:pt x="79581" y="48844"/>
                    <a:pt x="78881" y="24776"/>
                    <a:pt x="63703" y="10365"/>
                  </a:cubicBezTo>
                  <a:cubicBezTo>
                    <a:pt x="48524" y="-4047"/>
                    <a:pt x="24614" y="-3343"/>
                    <a:pt x="10297" y="11935"/>
                  </a:cubicBezTo>
                  <a:cubicBezTo>
                    <a:pt x="-4009" y="27202"/>
                    <a:pt x="-3324" y="51247"/>
                    <a:pt x="11827" y="65663"/>
                  </a:cubicBezTo>
                  <a:cubicBezTo>
                    <a:pt x="26990" y="80092"/>
                    <a:pt x="50902" y="79415"/>
                    <a:pt x="65234" y="64153"/>
                  </a:cubicBezTo>
                  <a:cubicBezTo>
                    <a:pt x="65245" y="64142"/>
                    <a:pt x="65253" y="64132"/>
                    <a:pt x="65263" y="64122"/>
                  </a:cubicBezTo>
                  <a:close/>
                </a:path>
              </a:pathLst>
            </a:custGeom>
            <a:grpFill/>
            <a:ln w="16996" cap="flat">
              <a:noFill/>
              <a:prstDash val="solid"/>
              <a:miter/>
            </a:ln>
          </p:spPr>
          <p:txBody>
            <a:bodyPr rtlCol="0" anchor="ctr"/>
            <a:lstStyle/>
            <a:p>
              <a:endParaRPr lang="en-US" sz="1265"/>
            </a:p>
          </p:txBody>
        </p:sp>
        <p:sp>
          <p:nvSpPr>
            <p:cNvPr id="56" name="Freeform 55">
              <a:extLst>
                <a:ext uri="{FF2B5EF4-FFF2-40B4-BE49-F238E27FC236}">
                  <a16:creationId xmlns:a16="http://schemas.microsoft.com/office/drawing/2014/main" id="{FC013B31-2B3E-5E4A-908C-0615C2025A1F}"/>
                </a:ext>
              </a:extLst>
            </p:cNvPr>
            <p:cNvSpPr/>
            <p:nvPr/>
          </p:nvSpPr>
          <p:spPr>
            <a:xfrm>
              <a:off x="10196590" y="3002012"/>
              <a:ext cx="75560" cy="75986"/>
            </a:xfrm>
            <a:custGeom>
              <a:avLst/>
              <a:gdLst>
                <a:gd name="connsiteX0" fmla="*/ 65179 w 75560"/>
                <a:gd name="connsiteY0" fmla="*/ 64212 h 75986"/>
                <a:gd name="connsiteX1" fmla="*/ 63794 w 75560"/>
                <a:gd name="connsiteY1" fmla="*/ 10450 h 75986"/>
                <a:gd name="connsiteX2" fmla="*/ 10383 w 75560"/>
                <a:gd name="connsiteY2" fmla="*/ 11844 h 75986"/>
                <a:gd name="connsiteX3" fmla="*/ 11742 w 75560"/>
                <a:gd name="connsiteY3" fmla="*/ 65583 h 75986"/>
                <a:gd name="connsiteX4" fmla="*/ 65179 w 75560"/>
                <a:gd name="connsiteY4" fmla="*/ 64212 h 7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6">
                  <a:moveTo>
                    <a:pt x="65179" y="64212"/>
                  </a:moveTo>
                  <a:cubicBezTo>
                    <a:pt x="79545" y="48980"/>
                    <a:pt x="78924" y="24911"/>
                    <a:pt x="63794" y="10450"/>
                  </a:cubicBezTo>
                  <a:cubicBezTo>
                    <a:pt x="48661" y="-4011"/>
                    <a:pt x="24749" y="-3386"/>
                    <a:pt x="10383" y="11844"/>
                  </a:cubicBezTo>
                  <a:cubicBezTo>
                    <a:pt x="-3976" y="27066"/>
                    <a:pt x="-3366" y="51117"/>
                    <a:pt x="11742" y="65583"/>
                  </a:cubicBezTo>
                  <a:cubicBezTo>
                    <a:pt x="26907" y="79972"/>
                    <a:pt x="50761" y="79360"/>
                    <a:pt x="65179" y="64212"/>
                  </a:cubicBezTo>
                  <a:close/>
                </a:path>
              </a:pathLst>
            </a:custGeom>
            <a:grpFill/>
            <a:ln w="16996" cap="flat">
              <a:noFill/>
              <a:prstDash val="solid"/>
              <a:miter/>
            </a:ln>
          </p:spPr>
          <p:txBody>
            <a:bodyPr rtlCol="0" anchor="ctr"/>
            <a:lstStyle/>
            <a:p>
              <a:endParaRPr lang="en-US" sz="1265"/>
            </a:p>
          </p:txBody>
        </p:sp>
        <p:sp>
          <p:nvSpPr>
            <p:cNvPr id="57" name="Freeform 56">
              <a:extLst>
                <a:ext uri="{FF2B5EF4-FFF2-40B4-BE49-F238E27FC236}">
                  <a16:creationId xmlns:a16="http://schemas.microsoft.com/office/drawing/2014/main" id="{4EE4FFD0-ED14-0448-BDCC-F847779DAE0C}"/>
                </a:ext>
              </a:extLst>
            </p:cNvPr>
            <p:cNvSpPr/>
            <p:nvPr/>
          </p:nvSpPr>
          <p:spPr>
            <a:xfrm>
              <a:off x="10486547" y="3150246"/>
              <a:ext cx="75490" cy="76057"/>
            </a:xfrm>
            <a:custGeom>
              <a:avLst/>
              <a:gdLst>
                <a:gd name="connsiteX0" fmla="*/ 11432 w 75490"/>
                <a:gd name="connsiteY0" fmla="*/ 65351 h 76057"/>
                <a:gd name="connsiteX1" fmla="*/ 64853 w 75490"/>
                <a:gd name="connsiteY1" fmla="*/ 64481 h 76057"/>
                <a:gd name="connsiteX2" fmla="*/ 63988 w 75490"/>
                <a:gd name="connsiteY2" fmla="*/ 10706 h 76057"/>
                <a:gd name="connsiteX3" fmla="*/ 10581 w 75490"/>
                <a:gd name="connsiteY3" fmla="*/ 11563 h 76057"/>
                <a:gd name="connsiteX4" fmla="*/ 11432 w 75490"/>
                <a:gd name="connsiteY4" fmla="*/ 65351 h 7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90" h="76057">
                  <a:moveTo>
                    <a:pt x="11432" y="65351"/>
                  </a:moveTo>
                  <a:cubicBezTo>
                    <a:pt x="26423" y="79959"/>
                    <a:pt x="50340" y="79571"/>
                    <a:pt x="64853" y="64481"/>
                  </a:cubicBezTo>
                  <a:cubicBezTo>
                    <a:pt x="79368" y="49391"/>
                    <a:pt x="78980" y="25315"/>
                    <a:pt x="63988" y="10706"/>
                  </a:cubicBezTo>
                  <a:cubicBezTo>
                    <a:pt x="49004" y="-3897"/>
                    <a:pt x="25097" y="-3513"/>
                    <a:pt x="10581" y="11563"/>
                  </a:cubicBezTo>
                  <a:cubicBezTo>
                    <a:pt x="-3852" y="26687"/>
                    <a:pt x="-3473" y="50696"/>
                    <a:pt x="11432" y="65351"/>
                  </a:cubicBezTo>
                  <a:close/>
                </a:path>
              </a:pathLst>
            </a:custGeom>
            <a:grpFill/>
            <a:ln w="16996" cap="flat">
              <a:noFill/>
              <a:prstDash val="solid"/>
              <a:miter/>
            </a:ln>
          </p:spPr>
          <p:txBody>
            <a:bodyPr rtlCol="0" anchor="ctr"/>
            <a:lstStyle/>
            <a:p>
              <a:endParaRPr lang="en-US" sz="1265"/>
            </a:p>
          </p:txBody>
        </p:sp>
        <p:sp>
          <p:nvSpPr>
            <p:cNvPr id="58" name="Freeform 57">
              <a:extLst>
                <a:ext uri="{FF2B5EF4-FFF2-40B4-BE49-F238E27FC236}">
                  <a16:creationId xmlns:a16="http://schemas.microsoft.com/office/drawing/2014/main" id="{E5E08DF2-C154-5549-B017-DF742EF76B32}"/>
                </a:ext>
              </a:extLst>
            </p:cNvPr>
            <p:cNvSpPr/>
            <p:nvPr/>
          </p:nvSpPr>
          <p:spPr>
            <a:xfrm>
              <a:off x="9802549" y="3308349"/>
              <a:ext cx="75579" cy="76035"/>
            </a:xfrm>
            <a:custGeom>
              <a:avLst/>
              <a:gdLst>
                <a:gd name="connsiteX0" fmla="*/ 27303 w 75579"/>
                <a:gd name="connsiteY0" fmla="*/ 1463 h 76035"/>
                <a:gd name="connsiteX1" fmla="*/ 1495 w 75579"/>
                <a:gd name="connsiteY1" fmla="*/ 48554 h 76035"/>
                <a:gd name="connsiteX2" fmla="*/ 48277 w 75579"/>
                <a:gd name="connsiteY2" fmla="*/ 74531 h 76035"/>
                <a:gd name="connsiteX3" fmla="*/ 74102 w 75579"/>
                <a:gd name="connsiteY3" fmla="*/ 27501 h 76035"/>
                <a:gd name="connsiteX4" fmla="*/ 27303 w 75579"/>
                <a:gd name="connsiteY4" fmla="*/ 1463 h 7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79" h="76035">
                  <a:moveTo>
                    <a:pt x="27303" y="1463"/>
                  </a:moveTo>
                  <a:cubicBezTo>
                    <a:pt x="7257" y="7293"/>
                    <a:pt x="-4298" y="28376"/>
                    <a:pt x="1495" y="48554"/>
                  </a:cubicBezTo>
                  <a:cubicBezTo>
                    <a:pt x="7286" y="68731"/>
                    <a:pt x="28232" y="80361"/>
                    <a:pt x="48277" y="74531"/>
                  </a:cubicBezTo>
                  <a:cubicBezTo>
                    <a:pt x="68299" y="68709"/>
                    <a:pt x="79854" y="47665"/>
                    <a:pt x="74102" y="27501"/>
                  </a:cubicBezTo>
                  <a:cubicBezTo>
                    <a:pt x="68258" y="7355"/>
                    <a:pt x="47360" y="-4272"/>
                    <a:pt x="27303" y="1463"/>
                  </a:cubicBezTo>
                  <a:close/>
                </a:path>
              </a:pathLst>
            </a:custGeom>
            <a:grpFill/>
            <a:ln w="16996" cap="flat">
              <a:noFill/>
              <a:prstDash val="solid"/>
              <a:miter/>
            </a:ln>
          </p:spPr>
          <p:txBody>
            <a:bodyPr rtlCol="0" anchor="ctr"/>
            <a:lstStyle/>
            <a:p>
              <a:endParaRPr lang="en-US" sz="1265"/>
            </a:p>
          </p:txBody>
        </p:sp>
        <p:sp>
          <p:nvSpPr>
            <p:cNvPr id="59" name="Freeform 58">
              <a:extLst>
                <a:ext uri="{FF2B5EF4-FFF2-40B4-BE49-F238E27FC236}">
                  <a16:creationId xmlns:a16="http://schemas.microsoft.com/office/drawing/2014/main" id="{946E5006-A1C4-E140-A9B4-D8C46CC5839C}"/>
                </a:ext>
              </a:extLst>
            </p:cNvPr>
            <p:cNvSpPr/>
            <p:nvPr/>
          </p:nvSpPr>
          <p:spPr>
            <a:xfrm>
              <a:off x="10422984" y="3378509"/>
              <a:ext cx="75635" cy="76066"/>
            </a:xfrm>
            <a:custGeom>
              <a:avLst/>
              <a:gdLst>
                <a:gd name="connsiteX0" fmla="*/ 17473 w 75635"/>
                <a:gd name="connsiteY0" fmla="*/ 70056 h 76066"/>
                <a:gd name="connsiteX1" fmla="*/ 69664 w 75635"/>
                <a:gd name="connsiteY1" fmla="*/ 58543 h 76066"/>
                <a:gd name="connsiteX2" fmla="*/ 58226 w 75635"/>
                <a:gd name="connsiteY2" fmla="*/ 6011 h 76066"/>
                <a:gd name="connsiteX3" fmla="*/ 6071 w 75635"/>
                <a:gd name="connsiteY3" fmla="*/ 17467 h 76066"/>
                <a:gd name="connsiteX4" fmla="*/ 17131 w 75635"/>
                <a:gd name="connsiteY4" fmla="*/ 69835 h 76066"/>
                <a:gd name="connsiteX5" fmla="*/ 17473 w 75635"/>
                <a:gd name="connsiteY5" fmla="*/ 70056 h 7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35" h="76066">
                  <a:moveTo>
                    <a:pt x="17473" y="70056"/>
                  </a:moveTo>
                  <a:cubicBezTo>
                    <a:pt x="35045" y="81384"/>
                    <a:pt x="58410" y="76230"/>
                    <a:pt x="69664" y="58543"/>
                  </a:cubicBezTo>
                  <a:cubicBezTo>
                    <a:pt x="80918" y="40858"/>
                    <a:pt x="75798" y="17337"/>
                    <a:pt x="58226" y="6011"/>
                  </a:cubicBezTo>
                  <a:cubicBezTo>
                    <a:pt x="40678" y="-5304"/>
                    <a:pt x="17342" y="-178"/>
                    <a:pt x="6071" y="17467"/>
                  </a:cubicBezTo>
                  <a:cubicBezTo>
                    <a:pt x="-5241" y="35003"/>
                    <a:pt x="-290" y="58449"/>
                    <a:pt x="17131" y="69835"/>
                  </a:cubicBezTo>
                  <a:cubicBezTo>
                    <a:pt x="17245" y="69909"/>
                    <a:pt x="17359" y="69983"/>
                    <a:pt x="17473" y="70056"/>
                  </a:cubicBezTo>
                  <a:close/>
                </a:path>
              </a:pathLst>
            </a:custGeom>
            <a:grpFill/>
            <a:ln w="16996" cap="flat">
              <a:noFill/>
              <a:prstDash val="solid"/>
              <a:miter/>
            </a:ln>
          </p:spPr>
          <p:txBody>
            <a:bodyPr rtlCol="0" anchor="ctr"/>
            <a:lstStyle/>
            <a:p>
              <a:endParaRPr lang="en-US" sz="1265"/>
            </a:p>
          </p:txBody>
        </p:sp>
        <p:sp>
          <p:nvSpPr>
            <p:cNvPr id="60" name="Freeform 59">
              <a:extLst>
                <a:ext uri="{FF2B5EF4-FFF2-40B4-BE49-F238E27FC236}">
                  <a16:creationId xmlns:a16="http://schemas.microsoft.com/office/drawing/2014/main" id="{05155915-406D-BB43-88B2-C01ACCCDA680}"/>
                </a:ext>
              </a:extLst>
            </p:cNvPr>
            <p:cNvSpPr/>
            <p:nvPr/>
          </p:nvSpPr>
          <p:spPr>
            <a:xfrm>
              <a:off x="10243560"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grpFill/>
            <a:ln w="16996" cap="flat">
              <a:noFill/>
              <a:prstDash val="solid"/>
              <a:miter/>
            </a:ln>
          </p:spPr>
          <p:txBody>
            <a:bodyPr rtlCol="0" anchor="ctr"/>
            <a:lstStyle/>
            <a:p>
              <a:endParaRPr lang="en-US" sz="1265"/>
            </a:p>
          </p:txBody>
        </p:sp>
        <p:sp>
          <p:nvSpPr>
            <p:cNvPr id="61" name="Freeform 60">
              <a:extLst>
                <a:ext uri="{FF2B5EF4-FFF2-40B4-BE49-F238E27FC236}">
                  <a16:creationId xmlns:a16="http://schemas.microsoft.com/office/drawing/2014/main" id="{CBD3E488-0899-944B-8079-D6A86933C43D}"/>
                </a:ext>
              </a:extLst>
            </p:cNvPr>
            <p:cNvSpPr/>
            <p:nvPr/>
          </p:nvSpPr>
          <p:spPr>
            <a:xfrm>
              <a:off x="9989481"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grpFill/>
            <a:ln w="16996" cap="flat">
              <a:noFill/>
              <a:prstDash val="solid"/>
              <a:miter/>
            </a:ln>
          </p:spPr>
          <p:txBody>
            <a:bodyPr rtlCol="0" anchor="ctr"/>
            <a:lstStyle/>
            <a:p>
              <a:endParaRPr lang="en-US" sz="1265"/>
            </a:p>
          </p:txBody>
        </p:sp>
        <p:sp>
          <p:nvSpPr>
            <p:cNvPr id="62" name="Freeform 61">
              <a:extLst>
                <a:ext uri="{FF2B5EF4-FFF2-40B4-BE49-F238E27FC236}">
                  <a16:creationId xmlns:a16="http://schemas.microsoft.com/office/drawing/2014/main" id="{3E45EC95-E159-2941-B776-2E7068CD19B1}"/>
                </a:ext>
              </a:extLst>
            </p:cNvPr>
            <p:cNvSpPr/>
            <p:nvPr/>
          </p:nvSpPr>
          <p:spPr>
            <a:xfrm>
              <a:off x="9802972" y="3081542"/>
              <a:ext cx="75146" cy="75714"/>
            </a:xfrm>
            <a:custGeom>
              <a:avLst/>
              <a:gdLst>
                <a:gd name="connsiteX0" fmla="*/ 63298 w 75146"/>
                <a:gd name="connsiteY0" fmla="*/ 10205 h 75714"/>
                <a:gd name="connsiteX1" fmla="*/ 10139 w 75146"/>
                <a:gd name="connsiteY1" fmla="*/ 12001 h 75714"/>
                <a:gd name="connsiteX2" fmla="*/ 11922 w 75146"/>
                <a:gd name="connsiteY2" fmla="*/ 65508 h 75714"/>
                <a:gd name="connsiteX3" fmla="*/ 64489 w 75146"/>
                <a:gd name="connsiteY3" fmla="*/ 64336 h 75714"/>
                <a:gd name="connsiteX4" fmla="*/ 63669 w 75146"/>
                <a:gd name="connsiteY4" fmla="*/ 10562 h 75714"/>
                <a:gd name="connsiteX5" fmla="*/ 63298 w 75146"/>
                <a:gd name="connsiteY5" fmla="*/ 10205 h 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46" h="75714">
                  <a:moveTo>
                    <a:pt x="63298" y="10205"/>
                  </a:moveTo>
                  <a:cubicBezTo>
                    <a:pt x="48126" y="-4074"/>
                    <a:pt x="24327" y="-3271"/>
                    <a:pt x="10139" y="12001"/>
                  </a:cubicBezTo>
                  <a:cubicBezTo>
                    <a:pt x="-4048" y="27272"/>
                    <a:pt x="-3249" y="51228"/>
                    <a:pt x="11922" y="65508"/>
                  </a:cubicBezTo>
                  <a:cubicBezTo>
                    <a:pt x="26850" y="79560"/>
                    <a:pt x="50194" y="79039"/>
                    <a:pt x="64489" y="64336"/>
                  </a:cubicBezTo>
                  <a:cubicBezTo>
                    <a:pt x="79014" y="49258"/>
                    <a:pt x="78646" y="25182"/>
                    <a:pt x="63669" y="10562"/>
                  </a:cubicBezTo>
                  <a:cubicBezTo>
                    <a:pt x="63546" y="10442"/>
                    <a:pt x="63422" y="10324"/>
                    <a:pt x="63298" y="10205"/>
                  </a:cubicBezTo>
                  <a:close/>
                </a:path>
              </a:pathLst>
            </a:custGeom>
            <a:grpFill/>
            <a:ln w="16996" cap="flat">
              <a:noFill/>
              <a:prstDash val="solid"/>
              <a:miter/>
            </a:ln>
          </p:spPr>
          <p:txBody>
            <a:bodyPr rtlCol="0" anchor="ctr"/>
            <a:lstStyle/>
            <a:p>
              <a:endParaRPr lang="en-US" sz="1265"/>
            </a:p>
          </p:txBody>
        </p:sp>
        <p:sp>
          <p:nvSpPr>
            <p:cNvPr id="63" name="Freeform 62">
              <a:extLst>
                <a:ext uri="{FF2B5EF4-FFF2-40B4-BE49-F238E27FC236}">
                  <a16:creationId xmlns:a16="http://schemas.microsoft.com/office/drawing/2014/main" id="{E96F5BF2-3787-9849-A9B1-18DA062BB7F7}"/>
                </a:ext>
              </a:extLst>
            </p:cNvPr>
            <p:cNvSpPr/>
            <p:nvPr/>
          </p:nvSpPr>
          <p:spPr>
            <a:xfrm>
              <a:off x="9350839" y="2595985"/>
              <a:ext cx="1654914" cy="1550111"/>
            </a:xfrm>
            <a:custGeom>
              <a:avLst/>
              <a:gdLst>
                <a:gd name="connsiteX0" fmla="*/ 757257 w 1654914"/>
                <a:gd name="connsiteY0" fmla="*/ 3789 h 1550111"/>
                <a:gd name="connsiteX1" fmla="*/ 729347 w 1654914"/>
                <a:gd name="connsiteY1" fmla="*/ 1734 h 1550111"/>
                <a:gd name="connsiteX2" fmla="*/ 723561 w 1654914"/>
                <a:gd name="connsiteY2" fmla="*/ 4303 h 1550111"/>
                <a:gd name="connsiteX3" fmla="*/ 720157 w 1654914"/>
                <a:gd name="connsiteY3" fmla="*/ 6530 h 1550111"/>
                <a:gd name="connsiteX4" fmla="*/ 695821 w 1654914"/>
                <a:gd name="connsiteY4" fmla="*/ 13896 h 1550111"/>
                <a:gd name="connsiteX5" fmla="*/ 616177 w 1654914"/>
                <a:gd name="connsiteY5" fmla="*/ 59976 h 1550111"/>
                <a:gd name="connsiteX6" fmla="*/ 613625 w 1654914"/>
                <a:gd name="connsiteY6" fmla="*/ 62888 h 1550111"/>
                <a:gd name="connsiteX7" fmla="*/ 570739 w 1654914"/>
                <a:gd name="connsiteY7" fmla="*/ 94407 h 1550111"/>
                <a:gd name="connsiteX8" fmla="*/ 497732 w 1654914"/>
                <a:gd name="connsiteY8" fmla="*/ 181770 h 1550111"/>
                <a:gd name="connsiteX9" fmla="*/ 480714 w 1654914"/>
                <a:gd name="connsiteY9" fmla="*/ 221854 h 1550111"/>
                <a:gd name="connsiteX10" fmla="*/ 473056 w 1654914"/>
                <a:gd name="connsiteY10" fmla="*/ 240526 h 1550111"/>
                <a:gd name="connsiteX11" fmla="*/ 446508 w 1654914"/>
                <a:gd name="connsiteY11" fmla="*/ 260225 h 1550111"/>
                <a:gd name="connsiteX12" fmla="*/ 411450 w 1654914"/>
                <a:gd name="connsiteY12" fmla="*/ 285577 h 1550111"/>
                <a:gd name="connsiteX13" fmla="*/ 343378 w 1654914"/>
                <a:gd name="connsiteY13" fmla="*/ 415251 h 1550111"/>
                <a:gd name="connsiteX14" fmla="*/ 317851 w 1654914"/>
                <a:gd name="connsiteY14" fmla="*/ 475720 h 1550111"/>
                <a:gd name="connsiteX15" fmla="*/ 300833 w 1654914"/>
                <a:gd name="connsiteY15" fmla="*/ 489424 h 1550111"/>
                <a:gd name="connsiteX16" fmla="*/ 248078 w 1654914"/>
                <a:gd name="connsiteY16" fmla="*/ 539615 h 1550111"/>
                <a:gd name="connsiteX17" fmla="*/ 239058 w 1654914"/>
                <a:gd name="connsiteY17" fmla="*/ 551092 h 1550111"/>
                <a:gd name="connsiteX18" fmla="*/ 239058 w 1654914"/>
                <a:gd name="connsiteY18" fmla="*/ 537045 h 1550111"/>
                <a:gd name="connsiteX19" fmla="*/ 84705 w 1654914"/>
                <a:gd name="connsiteY19" fmla="*/ 411825 h 1550111"/>
                <a:gd name="connsiteX20" fmla="*/ 84705 w 1654914"/>
                <a:gd name="connsiteY20" fmla="*/ 411825 h 1550111"/>
                <a:gd name="connsiteX21" fmla="*/ 33651 w 1654914"/>
                <a:gd name="connsiteY21" fmla="*/ 459618 h 1550111"/>
                <a:gd name="connsiteX22" fmla="*/ 125 w 1654914"/>
                <a:gd name="connsiteY22" fmla="*/ 909622 h 1550111"/>
                <a:gd name="connsiteX23" fmla="*/ 125 w 1654914"/>
                <a:gd name="connsiteY23" fmla="*/ 917331 h 1550111"/>
                <a:gd name="connsiteX24" fmla="*/ 71090 w 1654914"/>
                <a:gd name="connsiteY24" fmla="*/ 1086746 h 1550111"/>
                <a:gd name="connsiteX25" fmla="*/ 275306 w 1654914"/>
                <a:gd name="connsiteY25" fmla="*/ 1267467 h 1550111"/>
                <a:gd name="connsiteX26" fmla="*/ 286538 w 1654914"/>
                <a:gd name="connsiteY26" fmla="*/ 1293676 h 1550111"/>
                <a:gd name="connsiteX27" fmla="*/ 286538 w 1654914"/>
                <a:gd name="connsiteY27" fmla="*/ 1321256 h 1550111"/>
                <a:gd name="connsiteX28" fmla="*/ 270711 w 1654914"/>
                <a:gd name="connsiteY28" fmla="*/ 1390803 h 1550111"/>
                <a:gd name="connsiteX29" fmla="*/ 350866 w 1654914"/>
                <a:gd name="connsiteY29" fmla="*/ 1525445 h 1550111"/>
                <a:gd name="connsiteX30" fmla="*/ 355802 w 1654914"/>
                <a:gd name="connsiteY30" fmla="*/ 1532125 h 1550111"/>
                <a:gd name="connsiteX31" fmla="*/ 394432 w 1654914"/>
                <a:gd name="connsiteY31" fmla="*/ 1550112 h 1550111"/>
                <a:gd name="connsiteX32" fmla="*/ 420810 w 1654914"/>
                <a:gd name="connsiteY32" fmla="*/ 1542746 h 1550111"/>
                <a:gd name="connsiteX33" fmla="*/ 713180 w 1654914"/>
                <a:gd name="connsiteY33" fmla="*/ 1366307 h 1550111"/>
                <a:gd name="connsiteX34" fmla="*/ 730198 w 1654914"/>
                <a:gd name="connsiteY34" fmla="*/ 1295732 h 1550111"/>
                <a:gd name="connsiteX35" fmla="*/ 650383 w 1654914"/>
                <a:gd name="connsiteY35" fmla="*/ 1161433 h 1550111"/>
                <a:gd name="connsiteX36" fmla="*/ 594394 w 1654914"/>
                <a:gd name="connsiteY36" fmla="*/ 1137965 h 1550111"/>
                <a:gd name="connsiteX37" fmla="*/ 470503 w 1654914"/>
                <a:gd name="connsiteY37" fmla="*/ 954674 h 1550111"/>
                <a:gd name="connsiteX38" fmla="*/ 457059 w 1654914"/>
                <a:gd name="connsiteY38" fmla="*/ 945767 h 1550111"/>
                <a:gd name="connsiteX39" fmla="*/ 420640 w 1654914"/>
                <a:gd name="connsiteY39" fmla="*/ 907738 h 1550111"/>
                <a:gd name="connsiteX40" fmla="*/ 347803 w 1654914"/>
                <a:gd name="connsiteY40" fmla="*/ 785430 h 1550111"/>
                <a:gd name="connsiteX41" fmla="*/ 254544 w 1654914"/>
                <a:gd name="connsiteY41" fmla="*/ 714512 h 1550111"/>
                <a:gd name="connsiteX42" fmla="*/ 251992 w 1654914"/>
                <a:gd name="connsiteY42" fmla="*/ 714512 h 1550111"/>
                <a:gd name="connsiteX43" fmla="*/ 251992 w 1654914"/>
                <a:gd name="connsiteY43" fmla="*/ 714512 h 1550111"/>
                <a:gd name="connsiteX44" fmla="*/ 254034 w 1654914"/>
                <a:gd name="connsiteY44" fmla="*/ 709030 h 1550111"/>
                <a:gd name="connsiteX45" fmla="*/ 297770 w 1654914"/>
                <a:gd name="connsiteY45" fmla="*/ 584667 h 1550111"/>
                <a:gd name="connsiteX46" fmla="*/ 343038 w 1654914"/>
                <a:gd name="connsiteY46" fmla="*/ 541842 h 1550111"/>
                <a:gd name="connsiteX47" fmla="*/ 363119 w 1654914"/>
                <a:gd name="connsiteY47" fmla="*/ 524712 h 1550111"/>
                <a:gd name="connsiteX48" fmla="*/ 407366 w 1654914"/>
                <a:gd name="connsiteY48" fmla="*/ 429298 h 1550111"/>
                <a:gd name="connsiteX49" fmla="*/ 454336 w 1654914"/>
                <a:gd name="connsiteY49" fmla="*/ 337310 h 1550111"/>
                <a:gd name="connsiteX50" fmla="*/ 482586 w 1654914"/>
                <a:gd name="connsiteY50" fmla="*/ 315212 h 1550111"/>
                <a:gd name="connsiteX51" fmla="*/ 523769 w 1654914"/>
                <a:gd name="connsiteY51" fmla="*/ 282494 h 1550111"/>
                <a:gd name="connsiteX52" fmla="*/ 541808 w 1654914"/>
                <a:gd name="connsiteY52" fmla="*/ 245836 h 1550111"/>
                <a:gd name="connsiteX53" fmla="*/ 557125 w 1654914"/>
                <a:gd name="connsiteY53" fmla="*/ 209006 h 1550111"/>
                <a:gd name="connsiteX54" fmla="*/ 594734 w 1654914"/>
                <a:gd name="connsiteY54" fmla="*/ 155218 h 1550111"/>
                <a:gd name="connsiteX55" fmla="*/ 662806 w 1654914"/>
                <a:gd name="connsiteY55" fmla="*/ 105541 h 1550111"/>
                <a:gd name="connsiteX56" fmla="*/ 665019 w 1654914"/>
                <a:gd name="connsiteY56" fmla="*/ 102801 h 1550111"/>
                <a:gd name="connsiteX57" fmla="*/ 709946 w 1654914"/>
                <a:gd name="connsiteY57" fmla="*/ 77620 h 1550111"/>
                <a:gd name="connsiteX58" fmla="*/ 742621 w 1654914"/>
                <a:gd name="connsiteY58" fmla="*/ 68027 h 1550111"/>
                <a:gd name="connsiteX59" fmla="*/ 767127 w 1654914"/>
                <a:gd name="connsiteY59" fmla="*/ 76078 h 1550111"/>
                <a:gd name="connsiteX60" fmla="*/ 818181 w 1654914"/>
                <a:gd name="connsiteY60" fmla="*/ 101430 h 1550111"/>
                <a:gd name="connsiteX61" fmla="*/ 862598 w 1654914"/>
                <a:gd name="connsiteY61" fmla="*/ 142713 h 1550111"/>
                <a:gd name="connsiteX62" fmla="*/ 928458 w 1654914"/>
                <a:gd name="connsiteY62" fmla="*/ 181599 h 1550111"/>
                <a:gd name="connsiteX63" fmla="*/ 1002997 w 1654914"/>
                <a:gd name="connsiteY63" fmla="*/ 169094 h 1550111"/>
                <a:gd name="connsiteX64" fmla="*/ 1016611 w 1654914"/>
                <a:gd name="connsiteY64" fmla="*/ 162756 h 1550111"/>
                <a:gd name="connsiteX65" fmla="*/ 1029204 w 1654914"/>
                <a:gd name="connsiteY65" fmla="*/ 159672 h 1550111"/>
                <a:gd name="connsiteX66" fmla="*/ 1044861 w 1654914"/>
                <a:gd name="connsiteY66" fmla="*/ 165839 h 1550111"/>
                <a:gd name="connsiteX67" fmla="*/ 1071920 w 1654914"/>
                <a:gd name="connsiteY67" fmla="*/ 190164 h 1550111"/>
                <a:gd name="connsiteX68" fmla="*/ 1115826 w 1654914"/>
                <a:gd name="connsiteY68" fmla="*/ 227336 h 1550111"/>
                <a:gd name="connsiteX69" fmla="*/ 1165689 w 1654914"/>
                <a:gd name="connsiteY69" fmla="*/ 248919 h 1550111"/>
                <a:gd name="connsiteX70" fmla="*/ 1228315 w 1654914"/>
                <a:gd name="connsiteY70" fmla="*/ 317439 h 1550111"/>
                <a:gd name="connsiteX71" fmla="*/ 1276987 w 1654914"/>
                <a:gd name="connsiteY71" fmla="*/ 382533 h 1550111"/>
                <a:gd name="connsiteX72" fmla="*/ 1298089 w 1654914"/>
                <a:gd name="connsiteY72" fmla="*/ 411140 h 1550111"/>
                <a:gd name="connsiteX73" fmla="*/ 1327700 w 1654914"/>
                <a:gd name="connsiteY73" fmla="*/ 504156 h 1550111"/>
                <a:gd name="connsiteX74" fmla="*/ 1330083 w 1654914"/>
                <a:gd name="connsiteY74" fmla="*/ 532078 h 1550111"/>
                <a:gd name="connsiteX75" fmla="*/ 1343527 w 1654914"/>
                <a:gd name="connsiteY75" fmla="*/ 608477 h 1550111"/>
                <a:gd name="connsiteX76" fmla="*/ 1356461 w 1654914"/>
                <a:gd name="connsiteY76" fmla="*/ 635714 h 1550111"/>
                <a:gd name="connsiteX77" fmla="*/ 1388455 w 1654914"/>
                <a:gd name="connsiteY77" fmla="*/ 706632 h 1550111"/>
                <a:gd name="connsiteX78" fmla="*/ 1394581 w 1654914"/>
                <a:gd name="connsiteY78" fmla="*/ 716054 h 1550111"/>
                <a:gd name="connsiteX79" fmla="*/ 1308470 w 1654914"/>
                <a:gd name="connsiteY79" fmla="*/ 784573 h 1550111"/>
                <a:gd name="connsiteX80" fmla="*/ 1235633 w 1654914"/>
                <a:gd name="connsiteY80" fmla="*/ 906881 h 1550111"/>
                <a:gd name="connsiteX81" fmla="*/ 1199385 w 1654914"/>
                <a:gd name="connsiteY81" fmla="*/ 944910 h 1550111"/>
                <a:gd name="connsiteX82" fmla="*/ 1185770 w 1654914"/>
                <a:gd name="connsiteY82" fmla="*/ 953818 h 1550111"/>
                <a:gd name="connsiteX83" fmla="*/ 1061198 w 1654914"/>
                <a:gd name="connsiteY83" fmla="*/ 1137451 h 1550111"/>
                <a:gd name="connsiteX84" fmla="*/ 1036692 w 1654914"/>
                <a:gd name="connsiteY84" fmla="*/ 1137451 h 1550111"/>
                <a:gd name="connsiteX85" fmla="*/ 1005209 w 1654914"/>
                <a:gd name="connsiteY85" fmla="*/ 1161090 h 1550111"/>
                <a:gd name="connsiteX86" fmla="*/ 925394 w 1654914"/>
                <a:gd name="connsiteY86" fmla="*/ 1295218 h 1550111"/>
                <a:gd name="connsiteX87" fmla="*/ 942412 w 1654914"/>
                <a:gd name="connsiteY87" fmla="*/ 1365793 h 1550111"/>
                <a:gd name="connsiteX88" fmla="*/ 1234782 w 1654914"/>
                <a:gd name="connsiteY88" fmla="*/ 1542061 h 1550111"/>
                <a:gd name="connsiteX89" fmla="*/ 1261160 w 1654914"/>
                <a:gd name="connsiteY89" fmla="*/ 1549598 h 1550111"/>
                <a:gd name="connsiteX90" fmla="*/ 1299621 w 1654914"/>
                <a:gd name="connsiteY90" fmla="*/ 1532468 h 1550111"/>
                <a:gd name="connsiteX91" fmla="*/ 1304896 w 1654914"/>
                <a:gd name="connsiteY91" fmla="*/ 1524931 h 1550111"/>
                <a:gd name="connsiteX92" fmla="*/ 1384711 w 1654914"/>
                <a:gd name="connsiteY92" fmla="*/ 1390975 h 1550111"/>
                <a:gd name="connsiteX93" fmla="*/ 1369054 w 1654914"/>
                <a:gd name="connsiteY93" fmla="*/ 1321256 h 1550111"/>
                <a:gd name="connsiteX94" fmla="*/ 1369054 w 1654914"/>
                <a:gd name="connsiteY94" fmla="*/ 1293676 h 1550111"/>
                <a:gd name="connsiteX95" fmla="*/ 1380286 w 1654914"/>
                <a:gd name="connsiteY95" fmla="*/ 1267296 h 1550111"/>
                <a:gd name="connsiteX96" fmla="*/ 1556422 w 1654914"/>
                <a:gd name="connsiteY96" fmla="*/ 1090172 h 1550111"/>
                <a:gd name="connsiteX97" fmla="*/ 1558975 w 1654914"/>
                <a:gd name="connsiteY97" fmla="*/ 1087603 h 1550111"/>
                <a:gd name="connsiteX98" fmla="*/ 1563059 w 1654914"/>
                <a:gd name="connsiteY98" fmla="*/ 1082806 h 1550111"/>
                <a:gd name="connsiteX99" fmla="*/ 1654787 w 1654914"/>
                <a:gd name="connsiteY99" fmla="*/ 917673 h 1550111"/>
                <a:gd name="connsiteX100" fmla="*/ 1654787 w 1654914"/>
                <a:gd name="connsiteY100" fmla="*/ 909451 h 1550111"/>
                <a:gd name="connsiteX101" fmla="*/ 1620750 w 1654914"/>
                <a:gd name="connsiteY101" fmla="*/ 460817 h 1550111"/>
                <a:gd name="connsiteX102" fmla="*/ 1545701 w 1654914"/>
                <a:gd name="connsiteY102" fmla="*/ 412511 h 1550111"/>
                <a:gd name="connsiteX103" fmla="*/ 1415343 w 1654914"/>
                <a:gd name="connsiteY103" fmla="*/ 537731 h 1550111"/>
                <a:gd name="connsiteX104" fmla="*/ 1414152 w 1654914"/>
                <a:gd name="connsiteY104" fmla="*/ 610019 h 1550111"/>
                <a:gd name="connsiteX105" fmla="*/ 1413131 w 1654914"/>
                <a:gd name="connsiteY105" fmla="*/ 607964 h 1550111"/>
                <a:gd name="connsiteX106" fmla="*/ 1401048 w 1654914"/>
                <a:gd name="connsiteY106" fmla="*/ 582440 h 1550111"/>
                <a:gd name="connsiteX107" fmla="*/ 1393050 w 1654914"/>
                <a:gd name="connsiteY107" fmla="*/ 527795 h 1550111"/>
                <a:gd name="connsiteX108" fmla="*/ 1390497 w 1654914"/>
                <a:gd name="connsiteY108" fmla="*/ 498160 h 1550111"/>
                <a:gd name="connsiteX109" fmla="*/ 1347271 w 1654914"/>
                <a:gd name="connsiteY109" fmla="*/ 371227 h 1550111"/>
                <a:gd name="connsiteX110" fmla="*/ 1327530 w 1654914"/>
                <a:gd name="connsiteY110" fmla="*/ 344676 h 1550111"/>
                <a:gd name="connsiteX111" fmla="*/ 1277667 w 1654914"/>
                <a:gd name="connsiteY111" fmla="*/ 277869 h 1550111"/>
                <a:gd name="connsiteX112" fmla="*/ 1183047 w 1654914"/>
                <a:gd name="connsiteY112" fmla="*/ 187423 h 1550111"/>
                <a:gd name="connsiteX113" fmla="*/ 1147480 w 1654914"/>
                <a:gd name="connsiteY113" fmla="*/ 172177 h 1550111"/>
                <a:gd name="connsiteX114" fmla="*/ 1119570 w 1654914"/>
                <a:gd name="connsiteY114" fmla="*/ 148538 h 1550111"/>
                <a:gd name="connsiteX115" fmla="*/ 1077365 w 1654914"/>
                <a:gd name="connsiteY115" fmla="*/ 111023 h 1550111"/>
                <a:gd name="connsiteX116" fmla="*/ 1020015 w 1654914"/>
                <a:gd name="connsiteY116" fmla="*/ 95435 h 1550111"/>
                <a:gd name="connsiteX117" fmla="*/ 993296 w 1654914"/>
                <a:gd name="connsiteY117" fmla="*/ 101773 h 1550111"/>
                <a:gd name="connsiteX118" fmla="*/ 969811 w 1654914"/>
                <a:gd name="connsiteY118" fmla="*/ 112565 h 1550111"/>
                <a:gd name="connsiteX119" fmla="*/ 938158 w 1654914"/>
                <a:gd name="connsiteY119" fmla="*/ 117875 h 1550111"/>
                <a:gd name="connsiteX120" fmla="*/ 911610 w 1654914"/>
                <a:gd name="connsiteY120" fmla="*/ 102287 h 1550111"/>
                <a:gd name="connsiteX121" fmla="*/ 853749 w 1654914"/>
                <a:gd name="connsiteY121" fmla="*/ 48156 h 1550111"/>
                <a:gd name="connsiteX122" fmla="*/ 783975 w 1654914"/>
                <a:gd name="connsiteY122" fmla="*/ 13896 h 1550111"/>
                <a:gd name="connsiteX123" fmla="*/ 757257 w 1654914"/>
                <a:gd name="connsiteY123" fmla="*/ 3789 h 1550111"/>
                <a:gd name="connsiteX124" fmla="*/ 604094 w 1654914"/>
                <a:gd name="connsiteY124" fmla="*/ 1210082 h 1550111"/>
                <a:gd name="connsiteX125" fmla="*/ 667572 w 1654914"/>
                <a:gd name="connsiteY125" fmla="*/ 1316802 h 1550111"/>
                <a:gd name="connsiteX126" fmla="*/ 398517 w 1654914"/>
                <a:gd name="connsiteY126" fmla="*/ 1479194 h 1550111"/>
                <a:gd name="connsiteX127" fmla="*/ 335550 w 1654914"/>
                <a:gd name="connsiteY127" fmla="*/ 1372132 h 1550111"/>
                <a:gd name="connsiteX128" fmla="*/ 292835 w 1654914"/>
                <a:gd name="connsiteY128" fmla="*/ 818491 h 1550111"/>
                <a:gd name="connsiteX129" fmla="*/ 365672 w 1654914"/>
                <a:gd name="connsiteY129" fmla="*/ 940799 h 1550111"/>
                <a:gd name="connsiteX130" fmla="*/ 422002 w 1654914"/>
                <a:gd name="connsiteY130" fmla="*/ 999897 h 1550111"/>
                <a:gd name="connsiteX131" fmla="*/ 435616 w 1654914"/>
                <a:gd name="connsiteY131" fmla="*/ 1008805 h 1550111"/>
                <a:gd name="connsiteX132" fmla="*/ 535001 w 1654914"/>
                <a:gd name="connsiteY132" fmla="*/ 1176165 h 1550111"/>
                <a:gd name="connsiteX133" fmla="*/ 350696 w 1654914"/>
                <a:gd name="connsiteY133" fmla="*/ 1287338 h 1550111"/>
                <a:gd name="connsiteX134" fmla="*/ 319213 w 1654914"/>
                <a:gd name="connsiteY134" fmla="*/ 1218818 h 1550111"/>
                <a:gd name="connsiteX135" fmla="*/ 119421 w 1654914"/>
                <a:gd name="connsiteY135" fmla="*/ 1042380 h 1550111"/>
                <a:gd name="connsiteX136" fmla="*/ 64964 w 1654914"/>
                <a:gd name="connsiteY136" fmla="*/ 912534 h 1550111"/>
                <a:gd name="connsiteX137" fmla="*/ 97979 w 1654914"/>
                <a:gd name="connsiteY137" fmla="*/ 478290 h 1550111"/>
                <a:gd name="connsiteX138" fmla="*/ 174900 w 1654914"/>
                <a:gd name="connsiteY138" fmla="*/ 539272 h 1550111"/>
                <a:gd name="connsiteX139" fmla="*/ 178134 w 1654914"/>
                <a:gd name="connsiteY139" fmla="*/ 717253 h 1550111"/>
                <a:gd name="connsiteX140" fmla="*/ 151075 w 1654914"/>
                <a:gd name="connsiteY140" fmla="*/ 731984 h 1550111"/>
                <a:gd name="connsiteX141" fmla="*/ 136099 w 1654914"/>
                <a:gd name="connsiteY141" fmla="*/ 805472 h 1550111"/>
                <a:gd name="connsiteX142" fmla="*/ 245184 w 1654914"/>
                <a:gd name="connsiteY142" fmla="*/ 991846 h 1550111"/>
                <a:gd name="connsiteX143" fmla="*/ 289602 w 1654914"/>
                <a:gd name="connsiteY143" fmla="*/ 1003323 h 1550111"/>
                <a:gd name="connsiteX144" fmla="*/ 301152 w 1654914"/>
                <a:gd name="connsiteY144" fmla="*/ 959037 h 1550111"/>
                <a:gd name="connsiteX145" fmla="*/ 301004 w 1654914"/>
                <a:gd name="connsiteY145" fmla="*/ 958785 h 1550111"/>
                <a:gd name="connsiteX146" fmla="*/ 196513 w 1654914"/>
                <a:gd name="connsiteY146" fmla="*/ 780120 h 1550111"/>
                <a:gd name="connsiteX147" fmla="*/ 236165 w 1654914"/>
                <a:gd name="connsiteY147" fmla="*/ 776351 h 1550111"/>
                <a:gd name="connsiteX148" fmla="*/ 292835 w 1654914"/>
                <a:gd name="connsiteY148" fmla="*/ 818491 h 1550111"/>
                <a:gd name="connsiteX149" fmla="*/ 1257586 w 1654914"/>
                <a:gd name="connsiteY149" fmla="*/ 1479194 h 1550111"/>
                <a:gd name="connsiteX150" fmla="*/ 988701 w 1654914"/>
                <a:gd name="connsiteY150" fmla="*/ 1316973 h 1550111"/>
                <a:gd name="connsiteX151" fmla="*/ 1052179 w 1654914"/>
                <a:gd name="connsiteY151" fmla="*/ 1210253 h 1550111"/>
                <a:gd name="connsiteX152" fmla="*/ 1321063 w 1654914"/>
                <a:gd name="connsiteY152" fmla="*/ 1372474 h 1550111"/>
                <a:gd name="connsiteX153" fmla="*/ 1460271 w 1654914"/>
                <a:gd name="connsiteY153" fmla="*/ 780120 h 1550111"/>
                <a:gd name="connsiteX154" fmla="*/ 1355610 w 1654914"/>
                <a:gd name="connsiteY154" fmla="*/ 958785 h 1550111"/>
                <a:gd name="connsiteX155" fmla="*/ 1367097 w 1654914"/>
                <a:gd name="connsiteY155" fmla="*/ 1003409 h 1550111"/>
                <a:gd name="connsiteX156" fmla="*/ 1411429 w 1654914"/>
                <a:gd name="connsiteY156" fmla="*/ 991846 h 1550111"/>
                <a:gd name="connsiteX157" fmla="*/ 1520685 w 1654914"/>
                <a:gd name="connsiteY157" fmla="*/ 805472 h 1550111"/>
                <a:gd name="connsiteX158" fmla="*/ 1505879 w 1654914"/>
                <a:gd name="connsiteY158" fmla="*/ 731984 h 1550111"/>
                <a:gd name="connsiteX159" fmla="*/ 1478650 w 1654914"/>
                <a:gd name="connsiteY159" fmla="*/ 717253 h 1550111"/>
                <a:gd name="connsiteX160" fmla="*/ 1481884 w 1654914"/>
                <a:gd name="connsiteY160" fmla="*/ 539786 h 1550111"/>
                <a:gd name="connsiteX161" fmla="*/ 1546892 w 1654914"/>
                <a:gd name="connsiteY161" fmla="*/ 477091 h 1550111"/>
                <a:gd name="connsiteX162" fmla="*/ 1558975 w 1654914"/>
                <a:gd name="connsiteY162" fmla="*/ 479660 h 1550111"/>
                <a:gd name="connsiteX163" fmla="*/ 1591820 w 1654914"/>
                <a:gd name="connsiteY163" fmla="*/ 912363 h 1550111"/>
                <a:gd name="connsiteX164" fmla="*/ 1515749 w 1654914"/>
                <a:gd name="connsiteY164" fmla="*/ 1039639 h 1550111"/>
                <a:gd name="connsiteX165" fmla="*/ 1336209 w 1654914"/>
                <a:gd name="connsiteY165" fmla="*/ 1220703 h 1550111"/>
                <a:gd name="connsiteX166" fmla="*/ 1306087 w 1654914"/>
                <a:gd name="connsiteY166" fmla="*/ 1287338 h 1550111"/>
                <a:gd name="connsiteX167" fmla="*/ 1121782 w 1654914"/>
                <a:gd name="connsiteY167" fmla="*/ 1176165 h 1550111"/>
                <a:gd name="connsiteX168" fmla="*/ 1221168 w 1654914"/>
                <a:gd name="connsiteY168" fmla="*/ 1008805 h 1550111"/>
                <a:gd name="connsiteX169" fmla="*/ 1234952 w 1654914"/>
                <a:gd name="connsiteY169" fmla="*/ 999897 h 1550111"/>
                <a:gd name="connsiteX170" fmla="*/ 1291112 w 1654914"/>
                <a:gd name="connsiteY170" fmla="*/ 940799 h 1550111"/>
                <a:gd name="connsiteX171" fmla="*/ 1363949 w 1654914"/>
                <a:gd name="connsiteY171" fmla="*/ 818491 h 1550111"/>
                <a:gd name="connsiteX172" fmla="*/ 1420959 w 1654914"/>
                <a:gd name="connsiteY172" fmla="*/ 776351 h 1550111"/>
                <a:gd name="connsiteX173" fmla="*/ 1460271 w 1654914"/>
                <a:gd name="connsiteY173" fmla="*/ 780120 h 15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54914" h="1550111">
                  <a:moveTo>
                    <a:pt x="757257" y="3789"/>
                  </a:moveTo>
                  <a:cubicBezTo>
                    <a:pt x="748545" y="-416"/>
                    <a:pt x="738574" y="-1151"/>
                    <a:pt x="729347" y="1734"/>
                  </a:cubicBezTo>
                  <a:lnTo>
                    <a:pt x="723561" y="4303"/>
                  </a:lnTo>
                  <a:lnTo>
                    <a:pt x="720157" y="6530"/>
                  </a:lnTo>
                  <a:cubicBezTo>
                    <a:pt x="712355" y="9922"/>
                    <a:pt x="704189" y="12394"/>
                    <a:pt x="695821" y="13896"/>
                  </a:cubicBezTo>
                  <a:cubicBezTo>
                    <a:pt x="664604" y="19035"/>
                    <a:pt x="636301" y="35410"/>
                    <a:pt x="616177" y="59976"/>
                  </a:cubicBezTo>
                  <a:lnTo>
                    <a:pt x="613625" y="62888"/>
                  </a:lnTo>
                  <a:cubicBezTo>
                    <a:pt x="602765" y="77457"/>
                    <a:pt x="587834" y="88432"/>
                    <a:pt x="570739" y="94407"/>
                  </a:cubicBezTo>
                  <a:cubicBezTo>
                    <a:pt x="543000" y="105199"/>
                    <a:pt x="519685" y="132949"/>
                    <a:pt x="497732" y="181770"/>
                  </a:cubicBezTo>
                  <a:cubicBezTo>
                    <a:pt x="491265" y="195988"/>
                    <a:pt x="485819" y="210206"/>
                    <a:pt x="480714" y="221854"/>
                  </a:cubicBezTo>
                  <a:cubicBezTo>
                    <a:pt x="477991" y="228535"/>
                    <a:pt x="474758" y="236757"/>
                    <a:pt x="473056" y="240526"/>
                  </a:cubicBezTo>
                  <a:cubicBezTo>
                    <a:pt x="464902" y="247993"/>
                    <a:pt x="456005" y="254594"/>
                    <a:pt x="446508" y="260225"/>
                  </a:cubicBezTo>
                  <a:cubicBezTo>
                    <a:pt x="434287" y="267899"/>
                    <a:pt x="422577" y="276368"/>
                    <a:pt x="411450" y="285577"/>
                  </a:cubicBezTo>
                  <a:cubicBezTo>
                    <a:pt x="374052" y="319192"/>
                    <a:pt x="349895" y="365211"/>
                    <a:pt x="343378" y="415251"/>
                  </a:cubicBezTo>
                  <a:cubicBezTo>
                    <a:pt x="335891" y="455507"/>
                    <a:pt x="327382" y="466641"/>
                    <a:pt x="317851" y="475720"/>
                  </a:cubicBezTo>
                  <a:cubicBezTo>
                    <a:pt x="313086" y="480345"/>
                    <a:pt x="307641" y="484628"/>
                    <a:pt x="300833" y="489424"/>
                  </a:cubicBezTo>
                  <a:cubicBezTo>
                    <a:pt x="281831" y="504577"/>
                    <a:pt x="264178" y="521371"/>
                    <a:pt x="248078" y="539615"/>
                  </a:cubicBezTo>
                  <a:cubicBezTo>
                    <a:pt x="244856" y="543264"/>
                    <a:pt x="241844" y="547096"/>
                    <a:pt x="239058" y="551092"/>
                  </a:cubicBezTo>
                  <a:lnTo>
                    <a:pt x="239058" y="537045"/>
                  </a:lnTo>
                  <a:cubicBezTo>
                    <a:pt x="235654" y="465442"/>
                    <a:pt x="154819" y="411825"/>
                    <a:pt x="84705" y="411825"/>
                  </a:cubicBezTo>
                  <a:lnTo>
                    <a:pt x="84705" y="411825"/>
                  </a:lnTo>
                  <a:cubicBezTo>
                    <a:pt x="57847" y="411758"/>
                    <a:pt x="35531" y="432650"/>
                    <a:pt x="33651" y="459618"/>
                  </a:cubicBezTo>
                  <a:lnTo>
                    <a:pt x="125" y="909622"/>
                  </a:lnTo>
                  <a:cubicBezTo>
                    <a:pt x="-42" y="912188"/>
                    <a:pt x="-42" y="914765"/>
                    <a:pt x="125" y="917331"/>
                  </a:cubicBezTo>
                  <a:cubicBezTo>
                    <a:pt x="5234" y="979975"/>
                    <a:pt x="30099" y="1039330"/>
                    <a:pt x="71090" y="1086746"/>
                  </a:cubicBezTo>
                  <a:lnTo>
                    <a:pt x="275306" y="1267467"/>
                  </a:lnTo>
                  <a:cubicBezTo>
                    <a:pt x="282398" y="1274337"/>
                    <a:pt x="286446" y="1283775"/>
                    <a:pt x="286538" y="1293676"/>
                  </a:cubicBezTo>
                  <a:lnTo>
                    <a:pt x="286538" y="1321256"/>
                  </a:lnTo>
                  <a:cubicBezTo>
                    <a:pt x="263530" y="1336381"/>
                    <a:pt x="256534" y="1367113"/>
                    <a:pt x="270711" y="1390803"/>
                  </a:cubicBezTo>
                  <a:lnTo>
                    <a:pt x="350866" y="1525445"/>
                  </a:lnTo>
                  <a:cubicBezTo>
                    <a:pt x="352345" y="1527792"/>
                    <a:pt x="353994" y="1530018"/>
                    <a:pt x="355802" y="1532125"/>
                  </a:cubicBezTo>
                  <a:cubicBezTo>
                    <a:pt x="365463" y="1543500"/>
                    <a:pt x="379569" y="1550060"/>
                    <a:pt x="394432" y="1550112"/>
                  </a:cubicBezTo>
                  <a:cubicBezTo>
                    <a:pt x="403728" y="1550112"/>
                    <a:pt x="412848" y="1547577"/>
                    <a:pt x="420810" y="1542746"/>
                  </a:cubicBezTo>
                  <a:lnTo>
                    <a:pt x="713180" y="1366307"/>
                  </a:lnTo>
                  <a:cubicBezTo>
                    <a:pt x="737223" y="1351541"/>
                    <a:pt x="744838" y="1319954"/>
                    <a:pt x="730198" y="1295732"/>
                  </a:cubicBezTo>
                  <a:lnTo>
                    <a:pt x="650383" y="1161433"/>
                  </a:lnTo>
                  <a:cubicBezTo>
                    <a:pt x="638859" y="1142093"/>
                    <a:pt x="616152" y="1132569"/>
                    <a:pt x="594394" y="1137965"/>
                  </a:cubicBezTo>
                  <a:cubicBezTo>
                    <a:pt x="579035" y="1062679"/>
                    <a:pt x="534433" y="996694"/>
                    <a:pt x="470503" y="954674"/>
                  </a:cubicBezTo>
                  <a:lnTo>
                    <a:pt x="457059" y="945767"/>
                  </a:lnTo>
                  <a:cubicBezTo>
                    <a:pt x="442262" y="935973"/>
                    <a:pt x="429821" y="922982"/>
                    <a:pt x="420640" y="907738"/>
                  </a:cubicBezTo>
                  <a:lnTo>
                    <a:pt x="347803" y="785430"/>
                  </a:lnTo>
                  <a:cubicBezTo>
                    <a:pt x="326963" y="750572"/>
                    <a:pt x="293551" y="725163"/>
                    <a:pt x="254544" y="714512"/>
                  </a:cubicBezTo>
                  <a:lnTo>
                    <a:pt x="251992" y="714512"/>
                  </a:lnTo>
                  <a:lnTo>
                    <a:pt x="251992" y="714512"/>
                  </a:lnTo>
                  <a:cubicBezTo>
                    <a:pt x="252848" y="712756"/>
                    <a:pt x="253532" y="710920"/>
                    <a:pt x="254034" y="709030"/>
                  </a:cubicBezTo>
                  <a:cubicBezTo>
                    <a:pt x="265266" y="648733"/>
                    <a:pt x="281092" y="603510"/>
                    <a:pt x="297770" y="584667"/>
                  </a:cubicBezTo>
                  <a:cubicBezTo>
                    <a:pt x="311543" y="569044"/>
                    <a:pt x="326694" y="554710"/>
                    <a:pt x="343038" y="541842"/>
                  </a:cubicBezTo>
                  <a:cubicBezTo>
                    <a:pt x="350526" y="535675"/>
                    <a:pt x="356993" y="530193"/>
                    <a:pt x="363119" y="524712"/>
                  </a:cubicBezTo>
                  <a:cubicBezTo>
                    <a:pt x="386434" y="502100"/>
                    <a:pt x="398857" y="475378"/>
                    <a:pt x="407366" y="429298"/>
                  </a:cubicBezTo>
                  <a:cubicBezTo>
                    <a:pt x="417577" y="374653"/>
                    <a:pt x="437828" y="351528"/>
                    <a:pt x="454336" y="337310"/>
                  </a:cubicBezTo>
                  <a:cubicBezTo>
                    <a:pt x="463284" y="329357"/>
                    <a:pt x="472719" y="321975"/>
                    <a:pt x="482586" y="315212"/>
                  </a:cubicBezTo>
                  <a:cubicBezTo>
                    <a:pt x="497756" y="306284"/>
                    <a:pt x="511617" y="295271"/>
                    <a:pt x="523769" y="282494"/>
                  </a:cubicBezTo>
                  <a:cubicBezTo>
                    <a:pt x="531851" y="271421"/>
                    <a:pt x="537954" y="259016"/>
                    <a:pt x="541808" y="245836"/>
                  </a:cubicBezTo>
                  <a:cubicBezTo>
                    <a:pt x="546063" y="235044"/>
                    <a:pt x="551168" y="222197"/>
                    <a:pt x="557125" y="209006"/>
                  </a:cubicBezTo>
                  <a:cubicBezTo>
                    <a:pt x="577036" y="164982"/>
                    <a:pt x="591161" y="156760"/>
                    <a:pt x="594734" y="155218"/>
                  </a:cubicBezTo>
                  <a:cubicBezTo>
                    <a:pt x="621586" y="145375"/>
                    <a:pt x="645164" y="128168"/>
                    <a:pt x="662806" y="105541"/>
                  </a:cubicBezTo>
                  <a:lnTo>
                    <a:pt x="665019" y="102801"/>
                  </a:lnTo>
                  <a:cubicBezTo>
                    <a:pt x="676075" y="88730"/>
                    <a:pt x="692241" y="79670"/>
                    <a:pt x="709946" y="77620"/>
                  </a:cubicBezTo>
                  <a:cubicBezTo>
                    <a:pt x="721081" y="75329"/>
                    <a:pt x="732009" y="72121"/>
                    <a:pt x="742621" y="68027"/>
                  </a:cubicBezTo>
                  <a:cubicBezTo>
                    <a:pt x="748237" y="70082"/>
                    <a:pt x="756065" y="72823"/>
                    <a:pt x="767127" y="76078"/>
                  </a:cubicBezTo>
                  <a:cubicBezTo>
                    <a:pt x="785367" y="81767"/>
                    <a:pt x="802598" y="90323"/>
                    <a:pt x="818181" y="101430"/>
                  </a:cubicBezTo>
                  <a:cubicBezTo>
                    <a:pt x="834865" y="112991"/>
                    <a:pt x="849823" y="126892"/>
                    <a:pt x="862598" y="142713"/>
                  </a:cubicBezTo>
                  <a:cubicBezTo>
                    <a:pt x="879140" y="163287"/>
                    <a:pt x="902546" y="177105"/>
                    <a:pt x="928458" y="181599"/>
                  </a:cubicBezTo>
                  <a:cubicBezTo>
                    <a:pt x="953993" y="186177"/>
                    <a:pt x="980317" y="181761"/>
                    <a:pt x="1002997" y="169094"/>
                  </a:cubicBezTo>
                  <a:cubicBezTo>
                    <a:pt x="1007343" y="166588"/>
                    <a:pt x="1011899" y="164467"/>
                    <a:pt x="1016611" y="162756"/>
                  </a:cubicBezTo>
                  <a:cubicBezTo>
                    <a:pt x="1020689" y="161284"/>
                    <a:pt x="1024911" y="160249"/>
                    <a:pt x="1029204" y="159672"/>
                  </a:cubicBezTo>
                  <a:cubicBezTo>
                    <a:pt x="1034892" y="160219"/>
                    <a:pt x="1040315" y="162353"/>
                    <a:pt x="1044861" y="165839"/>
                  </a:cubicBezTo>
                  <a:cubicBezTo>
                    <a:pt x="1055005" y="172583"/>
                    <a:pt x="1064120" y="180776"/>
                    <a:pt x="1071920" y="190164"/>
                  </a:cubicBezTo>
                  <a:cubicBezTo>
                    <a:pt x="1084428" y="204897"/>
                    <a:pt x="1099262" y="217457"/>
                    <a:pt x="1115826" y="227336"/>
                  </a:cubicBezTo>
                  <a:cubicBezTo>
                    <a:pt x="1131404" y="236759"/>
                    <a:pt x="1148177" y="244020"/>
                    <a:pt x="1165689" y="248919"/>
                  </a:cubicBezTo>
                  <a:cubicBezTo>
                    <a:pt x="1168242" y="250118"/>
                    <a:pt x="1182707" y="259369"/>
                    <a:pt x="1228315" y="317439"/>
                  </a:cubicBezTo>
                  <a:cubicBezTo>
                    <a:pt x="1246184" y="340393"/>
                    <a:pt x="1263542" y="364204"/>
                    <a:pt x="1276987" y="382533"/>
                  </a:cubicBezTo>
                  <a:cubicBezTo>
                    <a:pt x="1286176" y="395209"/>
                    <a:pt x="1294005" y="405316"/>
                    <a:pt x="1298089" y="411140"/>
                  </a:cubicBezTo>
                  <a:cubicBezTo>
                    <a:pt x="1316383" y="438764"/>
                    <a:pt x="1326628" y="470979"/>
                    <a:pt x="1327700" y="504156"/>
                  </a:cubicBezTo>
                  <a:cubicBezTo>
                    <a:pt x="1328721" y="513749"/>
                    <a:pt x="1329402" y="523170"/>
                    <a:pt x="1330083" y="532078"/>
                  </a:cubicBezTo>
                  <a:cubicBezTo>
                    <a:pt x="1330440" y="558108"/>
                    <a:pt x="1334984" y="583908"/>
                    <a:pt x="1343527" y="608477"/>
                  </a:cubicBezTo>
                  <a:cubicBezTo>
                    <a:pt x="1346931" y="616015"/>
                    <a:pt x="1351355" y="625607"/>
                    <a:pt x="1356461" y="635714"/>
                  </a:cubicBezTo>
                  <a:cubicBezTo>
                    <a:pt x="1365991" y="655585"/>
                    <a:pt x="1377903" y="680423"/>
                    <a:pt x="1388455" y="706632"/>
                  </a:cubicBezTo>
                  <a:cubicBezTo>
                    <a:pt x="1389986" y="710079"/>
                    <a:pt x="1392062" y="713258"/>
                    <a:pt x="1394581" y="716054"/>
                  </a:cubicBezTo>
                  <a:cubicBezTo>
                    <a:pt x="1358639" y="727753"/>
                    <a:pt x="1328075" y="752073"/>
                    <a:pt x="1308470" y="784573"/>
                  </a:cubicBezTo>
                  <a:lnTo>
                    <a:pt x="1235633" y="906881"/>
                  </a:lnTo>
                  <a:cubicBezTo>
                    <a:pt x="1226571" y="922160"/>
                    <a:pt x="1214175" y="935165"/>
                    <a:pt x="1199385" y="944910"/>
                  </a:cubicBezTo>
                  <a:lnTo>
                    <a:pt x="1185770" y="953818"/>
                  </a:lnTo>
                  <a:cubicBezTo>
                    <a:pt x="1121454" y="995735"/>
                    <a:pt x="1076567" y="1061891"/>
                    <a:pt x="1061198" y="1137451"/>
                  </a:cubicBezTo>
                  <a:cubicBezTo>
                    <a:pt x="1053157" y="1135395"/>
                    <a:pt x="1044733" y="1135395"/>
                    <a:pt x="1036692" y="1137451"/>
                  </a:cubicBezTo>
                  <a:cubicBezTo>
                    <a:pt x="1023486" y="1140791"/>
                    <a:pt x="1012152" y="1149305"/>
                    <a:pt x="1005209" y="1161090"/>
                  </a:cubicBezTo>
                  <a:lnTo>
                    <a:pt x="925394" y="1295218"/>
                  </a:lnTo>
                  <a:cubicBezTo>
                    <a:pt x="910754" y="1319440"/>
                    <a:pt x="918369" y="1351027"/>
                    <a:pt x="942412" y="1365793"/>
                  </a:cubicBezTo>
                  <a:lnTo>
                    <a:pt x="1234782" y="1542061"/>
                  </a:lnTo>
                  <a:cubicBezTo>
                    <a:pt x="1242695" y="1547011"/>
                    <a:pt x="1251834" y="1549632"/>
                    <a:pt x="1261160" y="1549598"/>
                  </a:cubicBezTo>
                  <a:cubicBezTo>
                    <a:pt x="1275829" y="1549718"/>
                    <a:pt x="1289835" y="1543483"/>
                    <a:pt x="1299621" y="1532468"/>
                  </a:cubicBezTo>
                  <a:cubicBezTo>
                    <a:pt x="1301680" y="1530173"/>
                    <a:pt x="1303450" y="1527655"/>
                    <a:pt x="1304896" y="1524931"/>
                  </a:cubicBezTo>
                  <a:lnTo>
                    <a:pt x="1384711" y="1390975"/>
                  </a:lnTo>
                  <a:cubicBezTo>
                    <a:pt x="1399040" y="1367284"/>
                    <a:pt x="1392097" y="1336433"/>
                    <a:pt x="1369054" y="1321256"/>
                  </a:cubicBezTo>
                  <a:lnTo>
                    <a:pt x="1369054" y="1293676"/>
                  </a:lnTo>
                  <a:cubicBezTo>
                    <a:pt x="1369173" y="1283724"/>
                    <a:pt x="1373224" y="1274251"/>
                    <a:pt x="1380286" y="1267296"/>
                  </a:cubicBezTo>
                  <a:lnTo>
                    <a:pt x="1556422" y="1090172"/>
                  </a:lnTo>
                  <a:lnTo>
                    <a:pt x="1558975" y="1087603"/>
                  </a:lnTo>
                  <a:lnTo>
                    <a:pt x="1563059" y="1082806"/>
                  </a:lnTo>
                  <a:cubicBezTo>
                    <a:pt x="1601520" y="1037926"/>
                    <a:pt x="1649511" y="981911"/>
                    <a:pt x="1654787" y="917673"/>
                  </a:cubicBezTo>
                  <a:cubicBezTo>
                    <a:pt x="1654957" y="914936"/>
                    <a:pt x="1654957" y="912188"/>
                    <a:pt x="1654787" y="909451"/>
                  </a:cubicBezTo>
                  <a:lnTo>
                    <a:pt x="1620750" y="460817"/>
                  </a:lnTo>
                  <a:cubicBezTo>
                    <a:pt x="1618198" y="416108"/>
                    <a:pt x="1546382" y="412511"/>
                    <a:pt x="1545701" y="412511"/>
                  </a:cubicBezTo>
                  <a:cubicBezTo>
                    <a:pt x="1475927" y="412349"/>
                    <a:pt x="1418440" y="467575"/>
                    <a:pt x="1415343" y="537731"/>
                  </a:cubicBezTo>
                  <a:lnTo>
                    <a:pt x="1414152" y="610019"/>
                  </a:lnTo>
                  <a:lnTo>
                    <a:pt x="1413131" y="607964"/>
                  </a:lnTo>
                  <a:cubicBezTo>
                    <a:pt x="1408366" y="598199"/>
                    <a:pt x="1404111" y="589463"/>
                    <a:pt x="1401048" y="582440"/>
                  </a:cubicBezTo>
                  <a:cubicBezTo>
                    <a:pt x="1396113" y="564635"/>
                    <a:pt x="1393424" y="546275"/>
                    <a:pt x="1393050" y="527795"/>
                  </a:cubicBezTo>
                  <a:cubicBezTo>
                    <a:pt x="1393050" y="518202"/>
                    <a:pt x="1391518" y="508267"/>
                    <a:pt x="1390497" y="498160"/>
                  </a:cubicBezTo>
                  <a:cubicBezTo>
                    <a:pt x="1388387" y="452571"/>
                    <a:pt x="1373377" y="408536"/>
                    <a:pt x="1347271" y="371227"/>
                  </a:cubicBezTo>
                  <a:cubicBezTo>
                    <a:pt x="1343017" y="365917"/>
                    <a:pt x="1336039" y="356324"/>
                    <a:pt x="1327530" y="344676"/>
                  </a:cubicBezTo>
                  <a:cubicBezTo>
                    <a:pt x="1313746" y="325833"/>
                    <a:pt x="1296047" y="301508"/>
                    <a:pt x="1277667" y="277869"/>
                  </a:cubicBezTo>
                  <a:cubicBezTo>
                    <a:pt x="1224741" y="209349"/>
                    <a:pt x="1201597" y="192219"/>
                    <a:pt x="1183047" y="187423"/>
                  </a:cubicBezTo>
                  <a:cubicBezTo>
                    <a:pt x="1170607" y="183849"/>
                    <a:pt x="1158660" y="178728"/>
                    <a:pt x="1147480" y="172177"/>
                  </a:cubicBezTo>
                  <a:cubicBezTo>
                    <a:pt x="1136978" y="165853"/>
                    <a:pt x="1127555" y="157872"/>
                    <a:pt x="1119570" y="148538"/>
                  </a:cubicBezTo>
                  <a:cubicBezTo>
                    <a:pt x="1107525" y="133900"/>
                    <a:pt x="1093286" y="121243"/>
                    <a:pt x="1077365" y="111023"/>
                  </a:cubicBezTo>
                  <a:cubicBezTo>
                    <a:pt x="1060598" y="99344"/>
                    <a:pt x="1040344" y="93838"/>
                    <a:pt x="1020015" y="95435"/>
                  </a:cubicBezTo>
                  <a:cubicBezTo>
                    <a:pt x="1010896" y="96504"/>
                    <a:pt x="1001930" y="98631"/>
                    <a:pt x="993296" y="101773"/>
                  </a:cubicBezTo>
                  <a:cubicBezTo>
                    <a:pt x="985175" y="104687"/>
                    <a:pt x="977318" y="108298"/>
                    <a:pt x="969811" y="112565"/>
                  </a:cubicBezTo>
                  <a:cubicBezTo>
                    <a:pt x="960155" y="117873"/>
                    <a:pt x="949002" y="119744"/>
                    <a:pt x="938158" y="117875"/>
                  </a:cubicBezTo>
                  <a:cubicBezTo>
                    <a:pt x="927706" y="116143"/>
                    <a:pt x="918252" y="110593"/>
                    <a:pt x="911610" y="102287"/>
                  </a:cubicBezTo>
                  <a:cubicBezTo>
                    <a:pt x="894999" y="81546"/>
                    <a:pt x="875513" y="63316"/>
                    <a:pt x="853749" y="48156"/>
                  </a:cubicBezTo>
                  <a:cubicBezTo>
                    <a:pt x="832451" y="33070"/>
                    <a:pt x="808896" y="21503"/>
                    <a:pt x="783975" y="13896"/>
                  </a:cubicBezTo>
                  <a:cubicBezTo>
                    <a:pt x="774911" y="10965"/>
                    <a:pt x="765995" y="7592"/>
                    <a:pt x="757257" y="3789"/>
                  </a:cubicBezTo>
                  <a:close/>
                  <a:moveTo>
                    <a:pt x="604094" y="1210082"/>
                  </a:moveTo>
                  <a:lnTo>
                    <a:pt x="667572" y="1316802"/>
                  </a:lnTo>
                  <a:lnTo>
                    <a:pt x="398517" y="1479194"/>
                  </a:lnTo>
                  <a:lnTo>
                    <a:pt x="335550" y="1372132"/>
                  </a:lnTo>
                  <a:close/>
                  <a:moveTo>
                    <a:pt x="292835" y="818491"/>
                  </a:moveTo>
                  <a:lnTo>
                    <a:pt x="365672" y="940799"/>
                  </a:lnTo>
                  <a:cubicBezTo>
                    <a:pt x="379822" y="964490"/>
                    <a:pt x="399072" y="984686"/>
                    <a:pt x="422002" y="999897"/>
                  </a:cubicBezTo>
                  <a:lnTo>
                    <a:pt x="435616" y="1008805"/>
                  </a:lnTo>
                  <a:cubicBezTo>
                    <a:pt x="492536" y="1046251"/>
                    <a:pt x="529186" y="1107970"/>
                    <a:pt x="535001" y="1176165"/>
                  </a:cubicBezTo>
                  <a:lnTo>
                    <a:pt x="350696" y="1287338"/>
                  </a:lnTo>
                  <a:cubicBezTo>
                    <a:pt x="349035" y="1261352"/>
                    <a:pt x="337810" y="1236925"/>
                    <a:pt x="319213" y="1218818"/>
                  </a:cubicBezTo>
                  <a:lnTo>
                    <a:pt x="119421" y="1042380"/>
                  </a:lnTo>
                  <a:cubicBezTo>
                    <a:pt x="88030" y="1006013"/>
                    <a:pt x="68956" y="960539"/>
                    <a:pt x="64964" y="912534"/>
                  </a:cubicBezTo>
                  <a:lnTo>
                    <a:pt x="97979" y="478290"/>
                  </a:lnTo>
                  <a:cubicBezTo>
                    <a:pt x="133376" y="483771"/>
                    <a:pt x="173539" y="511179"/>
                    <a:pt x="174900" y="539272"/>
                  </a:cubicBezTo>
                  <a:lnTo>
                    <a:pt x="178134" y="717253"/>
                  </a:lnTo>
                  <a:cubicBezTo>
                    <a:pt x="168488" y="720895"/>
                    <a:pt x="159383" y="725852"/>
                    <a:pt x="151075" y="731984"/>
                  </a:cubicBezTo>
                  <a:cubicBezTo>
                    <a:pt x="127903" y="748863"/>
                    <a:pt x="121399" y="780774"/>
                    <a:pt x="136099" y="805472"/>
                  </a:cubicBezTo>
                  <a:lnTo>
                    <a:pt x="245184" y="991846"/>
                  </a:lnTo>
                  <a:cubicBezTo>
                    <a:pt x="254330" y="1007332"/>
                    <a:pt x="274181" y="1012454"/>
                    <a:pt x="289602" y="1003323"/>
                  </a:cubicBezTo>
                  <a:cubicBezTo>
                    <a:pt x="304940" y="994313"/>
                    <a:pt x="310112" y="974478"/>
                    <a:pt x="301152" y="959037"/>
                  </a:cubicBezTo>
                  <a:cubicBezTo>
                    <a:pt x="301102" y="958953"/>
                    <a:pt x="301053" y="958869"/>
                    <a:pt x="301004" y="958785"/>
                  </a:cubicBezTo>
                  <a:lnTo>
                    <a:pt x="196513" y="780120"/>
                  </a:lnTo>
                  <a:cubicBezTo>
                    <a:pt x="208909" y="774321"/>
                    <a:pt x="222910" y="772990"/>
                    <a:pt x="236165" y="776351"/>
                  </a:cubicBezTo>
                  <a:cubicBezTo>
                    <a:pt x="259834" y="782331"/>
                    <a:pt x="280201" y="797476"/>
                    <a:pt x="292835" y="818491"/>
                  </a:cubicBezTo>
                  <a:close/>
                  <a:moveTo>
                    <a:pt x="1257586" y="1479194"/>
                  </a:moveTo>
                  <a:lnTo>
                    <a:pt x="988701" y="1316973"/>
                  </a:lnTo>
                  <a:lnTo>
                    <a:pt x="1052179" y="1210253"/>
                  </a:lnTo>
                  <a:lnTo>
                    <a:pt x="1321063" y="1372474"/>
                  </a:lnTo>
                  <a:close/>
                  <a:moveTo>
                    <a:pt x="1460271" y="780120"/>
                  </a:moveTo>
                  <a:lnTo>
                    <a:pt x="1355610" y="958785"/>
                  </a:lnTo>
                  <a:cubicBezTo>
                    <a:pt x="1346539" y="974300"/>
                    <a:pt x="1351679" y="994279"/>
                    <a:pt x="1367097" y="1003409"/>
                  </a:cubicBezTo>
                  <a:cubicBezTo>
                    <a:pt x="1382515" y="1012539"/>
                    <a:pt x="1402358" y="1007366"/>
                    <a:pt x="1411429" y="991846"/>
                  </a:cubicBezTo>
                  <a:lnTo>
                    <a:pt x="1520685" y="805472"/>
                  </a:lnTo>
                  <a:cubicBezTo>
                    <a:pt x="1535337" y="780801"/>
                    <a:pt x="1528921" y="748960"/>
                    <a:pt x="1505879" y="731984"/>
                  </a:cubicBezTo>
                  <a:cubicBezTo>
                    <a:pt x="1497489" y="725885"/>
                    <a:pt x="1488333" y="720931"/>
                    <a:pt x="1478650" y="717253"/>
                  </a:cubicBezTo>
                  <a:lnTo>
                    <a:pt x="1481884" y="539786"/>
                  </a:lnTo>
                  <a:cubicBezTo>
                    <a:pt x="1483687" y="504875"/>
                    <a:pt x="1512159" y="477406"/>
                    <a:pt x="1546892" y="477091"/>
                  </a:cubicBezTo>
                  <a:cubicBezTo>
                    <a:pt x="1550977" y="477623"/>
                    <a:pt x="1555027" y="478481"/>
                    <a:pt x="1558975" y="479660"/>
                  </a:cubicBezTo>
                  <a:lnTo>
                    <a:pt x="1591820" y="912363"/>
                  </a:lnTo>
                  <a:cubicBezTo>
                    <a:pt x="1587736" y="955531"/>
                    <a:pt x="1547743" y="1002124"/>
                    <a:pt x="1515749" y="1039639"/>
                  </a:cubicBezTo>
                  <a:lnTo>
                    <a:pt x="1336209" y="1220703"/>
                  </a:lnTo>
                  <a:cubicBezTo>
                    <a:pt x="1318306" y="1238381"/>
                    <a:pt x="1307568" y="1262140"/>
                    <a:pt x="1306087" y="1287338"/>
                  </a:cubicBezTo>
                  <a:lnTo>
                    <a:pt x="1121782" y="1176165"/>
                  </a:lnTo>
                  <a:cubicBezTo>
                    <a:pt x="1127597" y="1107970"/>
                    <a:pt x="1164247" y="1046251"/>
                    <a:pt x="1221168" y="1008805"/>
                  </a:cubicBezTo>
                  <a:lnTo>
                    <a:pt x="1234952" y="999897"/>
                  </a:lnTo>
                  <a:cubicBezTo>
                    <a:pt x="1257739" y="984566"/>
                    <a:pt x="1276919" y="964399"/>
                    <a:pt x="1291112" y="940799"/>
                  </a:cubicBezTo>
                  <a:lnTo>
                    <a:pt x="1363949" y="818491"/>
                  </a:lnTo>
                  <a:cubicBezTo>
                    <a:pt x="1376576" y="797325"/>
                    <a:pt x="1397117" y="782144"/>
                    <a:pt x="1420959" y="776351"/>
                  </a:cubicBezTo>
                  <a:cubicBezTo>
                    <a:pt x="1434097" y="772987"/>
                    <a:pt x="1448001" y="774318"/>
                    <a:pt x="1460271" y="780120"/>
                  </a:cubicBezTo>
                  <a:close/>
                </a:path>
              </a:pathLst>
            </a:custGeom>
            <a:grpFill/>
            <a:ln w="16996" cap="flat">
              <a:noFill/>
              <a:prstDash val="solid"/>
              <a:miter/>
            </a:ln>
          </p:spPr>
          <p:txBody>
            <a:bodyPr rtlCol="0" anchor="ctr"/>
            <a:lstStyle/>
            <a:p>
              <a:endParaRPr lang="en-US" sz="1265"/>
            </a:p>
          </p:txBody>
        </p:sp>
      </p:grpSp>
      <p:sp>
        <p:nvSpPr>
          <p:cNvPr id="38" name="TextBox 37">
            <a:extLst>
              <a:ext uri="{FF2B5EF4-FFF2-40B4-BE49-F238E27FC236}">
                <a16:creationId xmlns:a16="http://schemas.microsoft.com/office/drawing/2014/main" id="{21737D47-65BE-5E48-961C-7198DCF94101}"/>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6CADE33-5190-654E-A14E-D9F54F1B08A8}"/>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3921665038"/>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stainable 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A5701F-FB93-D84E-919E-F1BB0A7DC3BB}"/>
              </a:ext>
            </a:extLst>
          </p:cNvPr>
          <p:cNvSpPr/>
          <p:nvPr/>
        </p:nvSpPr>
        <p:spPr>
          <a:xfrm>
            <a:off x="1" y="2"/>
            <a:ext cx="6319308" cy="5972389"/>
          </a:xfrm>
          <a:custGeom>
            <a:avLst/>
            <a:gdLst>
              <a:gd name="connsiteX0" fmla="*/ 673109 w 8991848"/>
              <a:gd name="connsiteY0" fmla="*/ 4798891 h 8492683"/>
              <a:gd name="connsiteX1" fmla="*/ 8991849 w 8991848"/>
              <a:gd name="connsiteY1" fmla="*/ 0 h 8492683"/>
              <a:gd name="connsiteX2" fmla="*/ 0 w 8991848"/>
              <a:gd name="connsiteY2" fmla="*/ 0 h 8492683"/>
              <a:gd name="connsiteX3" fmla="*/ 0 w 8991848"/>
              <a:gd name="connsiteY3" fmla="*/ 8492683 h 8492683"/>
              <a:gd name="connsiteX4" fmla="*/ 5381094 w 8991848"/>
              <a:gd name="connsiteY4" fmla="*/ 8492683 h 8492683"/>
              <a:gd name="connsiteX5" fmla="*/ 673109 w 8991848"/>
              <a:gd name="connsiteY5" fmla="*/ 5776823 h 8492683"/>
              <a:gd name="connsiteX6" fmla="*/ 673109 w 8991848"/>
              <a:gd name="connsiteY6" fmla="*/ 4798891 h 849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848" h="8492683">
                <a:moveTo>
                  <a:pt x="673109" y="4798891"/>
                </a:moveTo>
                <a:lnTo>
                  <a:pt x="8991849" y="0"/>
                </a:lnTo>
                <a:lnTo>
                  <a:pt x="0" y="0"/>
                </a:lnTo>
                <a:lnTo>
                  <a:pt x="0" y="8492683"/>
                </a:lnTo>
                <a:lnTo>
                  <a:pt x="5381094" y="8492683"/>
                </a:lnTo>
                <a:lnTo>
                  <a:pt x="673109" y="5776823"/>
                </a:lnTo>
                <a:lnTo>
                  <a:pt x="673109" y="4798891"/>
                </a:lnTo>
                <a:close/>
              </a:path>
            </a:pathLst>
          </a:custGeom>
          <a:solidFill>
            <a:srgbClr val="EDEDED"/>
          </a:solidFill>
          <a:ln w="11101"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D975EFB0-43B3-2147-B9B0-12149A0C931F}"/>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0" name="Graphic 69">
            <a:extLst>
              <a:ext uri="{FF2B5EF4-FFF2-40B4-BE49-F238E27FC236}">
                <a16:creationId xmlns:a16="http://schemas.microsoft.com/office/drawing/2014/main" id="{1AFD67B4-5E56-364D-9254-FD362158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1" name="Freeform 70">
            <a:extLst>
              <a:ext uri="{FF2B5EF4-FFF2-40B4-BE49-F238E27FC236}">
                <a16:creationId xmlns:a16="http://schemas.microsoft.com/office/drawing/2014/main" id="{AAFCACD8-7BCE-8746-AD2A-AD55DB544FE0}"/>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0F333169-6CDF-6842-B33F-5FBC4B9AEF3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4F76DA53-86A8-D745-B565-2A0A07941BF1}"/>
              </a:ext>
            </a:extLst>
          </p:cNvPr>
          <p:cNvGrpSpPr/>
          <p:nvPr userDrawn="1"/>
        </p:nvGrpSpPr>
        <p:grpSpPr>
          <a:xfrm>
            <a:off x="11055805" y="6314723"/>
            <a:ext cx="937160" cy="262704"/>
            <a:chOff x="15731489" y="8992178"/>
            <a:chExt cx="1333500" cy="373562"/>
          </a:xfrm>
        </p:grpSpPr>
        <p:sp>
          <p:nvSpPr>
            <p:cNvPr id="74" name="Freeform 73">
              <a:extLst>
                <a:ext uri="{FF2B5EF4-FFF2-40B4-BE49-F238E27FC236}">
                  <a16:creationId xmlns:a16="http://schemas.microsoft.com/office/drawing/2014/main" id="{6DEA50C1-1D7E-3F4F-B2A3-B997D44F637E}"/>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75" name="Freeform 74">
              <a:extLst>
                <a:ext uri="{FF2B5EF4-FFF2-40B4-BE49-F238E27FC236}">
                  <a16:creationId xmlns:a16="http://schemas.microsoft.com/office/drawing/2014/main" id="{E6DE01D8-8836-A144-A50D-9ED97BB16827}"/>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709C1F00-9FBE-B841-81AC-F2D6E9F6B5E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8AFE537B-7A8C-7F4B-B13B-794658333EAF}"/>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4F0C940E-8EFC-0E4D-9C7D-0D41A404ADB5}"/>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A2AF2F22-0FFC-6147-852F-C5C3C7A2C87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DA6AEBC-920E-7F4E-A900-147C7AED654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1" name="Graphic 7">
              <a:extLst>
                <a:ext uri="{FF2B5EF4-FFF2-40B4-BE49-F238E27FC236}">
                  <a16:creationId xmlns:a16="http://schemas.microsoft.com/office/drawing/2014/main" id="{C4E28A35-0628-4F4B-BDBD-0F7C722CCA8D}"/>
                </a:ext>
              </a:extLst>
            </p:cNvPr>
            <p:cNvGrpSpPr/>
            <p:nvPr/>
          </p:nvGrpSpPr>
          <p:grpSpPr>
            <a:xfrm>
              <a:off x="16214089" y="9121782"/>
              <a:ext cx="317500" cy="241418"/>
              <a:chOff x="16214089" y="9121782"/>
              <a:chExt cx="317500" cy="241418"/>
            </a:xfrm>
            <a:solidFill>
              <a:srgbClr val="FFFFFF"/>
            </a:solidFill>
          </p:grpSpPr>
          <p:sp>
            <p:nvSpPr>
              <p:cNvPr id="83" name="Freeform 82">
                <a:extLst>
                  <a:ext uri="{FF2B5EF4-FFF2-40B4-BE49-F238E27FC236}">
                    <a16:creationId xmlns:a16="http://schemas.microsoft.com/office/drawing/2014/main" id="{BA6C4213-48FC-1644-A63B-450531F51AEA}"/>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8E5FF585-D540-B043-A042-B238463AD10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2" name="Freeform 81">
              <a:extLst>
                <a:ext uri="{FF2B5EF4-FFF2-40B4-BE49-F238E27FC236}">
                  <a16:creationId xmlns:a16="http://schemas.microsoft.com/office/drawing/2014/main" id="{6A58F793-3C7E-B841-A5FF-E8AF27E38A7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1"/>
            <a:ext cx="1038684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1"/>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grpSp>
        <p:nvGrpSpPr>
          <p:cNvPr id="24" name="Graphic 7">
            <a:extLst>
              <a:ext uri="{FF2B5EF4-FFF2-40B4-BE49-F238E27FC236}">
                <a16:creationId xmlns:a16="http://schemas.microsoft.com/office/drawing/2014/main" id="{B42BC202-6C7A-C944-B591-3F6A2471C141}"/>
              </a:ext>
            </a:extLst>
          </p:cNvPr>
          <p:cNvGrpSpPr/>
          <p:nvPr userDrawn="1"/>
        </p:nvGrpSpPr>
        <p:grpSpPr>
          <a:xfrm>
            <a:off x="471855" y="3030024"/>
            <a:ext cx="1191323" cy="1380325"/>
            <a:chOff x="8880417" y="1861131"/>
            <a:chExt cx="2603756" cy="3014875"/>
          </a:xfrm>
        </p:grpSpPr>
        <p:sp>
          <p:nvSpPr>
            <p:cNvPr id="25" name="Freeform 24">
              <a:extLst>
                <a:ext uri="{FF2B5EF4-FFF2-40B4-BE49-F238E27FC236}">
                  <a16:creationId xmlns:a16="http://schemas.microsoft.com/office/drawing/2014/main" id="{F483923D-9713-4C40-846E-CB79C601A3D7}"/>
                </a:ext>
              </a:extLst>
            </p:cNvPr>
            <p:cNvSpPr/>
            <p:nvPr/>
          </p:nvSpPr>
          <p:spPr>
            <a:xfrm>
              <a:off x="8880417"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sp>
          <p:nvSpPr>
            <p:cNvPr id="26" name="Freeform 25">
              <a:extLst>
                <a:ext uri="{FF2B5EF4-FFF2-40B4-BE49-F238E27FC236}">
                  <a16:creationId xmlns:a16="http://schemas.microsoft.com/office/drawing/2014/main" id="{24CB7D01-3C5A-4F49-BB93-B83DE4A16B63}"/>
                </a:ext>
              </a:extLst>
            </p:cNvPr>
            <p:cNvSpPr/>
            <p:nvPr/>
          </p:nvSpPr>
          <p:spPr>
            <a:xfrm>
              <a:off x="9972502" y="2955413"/>
              <a:ext cx="75575" cy="76073"/>
            </a:xfrm>
            <a:custGeom>
              <a:avLst/>
              <a:gdLst>
                <a:gd name="connsiteX0" fmla="*/ 54929 w 75575"/>
                <a:gd name="connsiteY0" fmla="*/ 71926 h 76073"/>
                <a:gd name="connsiteX1" fmla="*/ 71456 w 75575"/>
                <a:gd name="connsiteY1" fmla="*/ 20783 h 76073"/>
                <a:gd name="connsiteX2" fmla="*/ 20647 w 75575"/>
                <a:gd name="connsiteY2" fmla="*/ 4148 h 76073"/>
                <a:gd name="connsiteX3" fmla="*/ 3875 w 75575"/>
                <a:gd name="connsiteY3" fmla="*/ 54796 h 76073"/>
                <a:gd name="connsiteX4" fmla="*/ 54438 w 75575"/>
                <a:gd name="connsiteY4" fmla="*/ 72173 h 76073"/>
                <a:gd name="connsiteX5" fmla="*/ 54929 w 75575"/>
                <a:gd name="connsiteY5" fmla="*/ 71926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73">
                  <a:moveTo>
                    <a:pt x="54929" y="71926"/>
                  </a:moveTo>
                  <a:cubicBezTo>
                    <a:pt x="73522" y="62396"/>
                    <a:pt x="80922" y="39499"/>
                    <a:pt x="71456" y="20783"/>
                  </a:cubicBezTo>
                  <a:cubicBezTo>
                    <a:pt x="61989" y="2066"/>
                    <a:pt x="39241" y="-5382"/>
                    <a:pt x="20647" y="4148"/>
                  </a:cubicBezTo>
                  <a:cubicBezTo>
                    <a:pt x="2244" y="13578"/>
                    <a:pt x="-5227" y="36136"/>
                    <a:pt x="3875" y="54796"/>
                  </a:cubicBezTo>
                  <a:cubicBezTo>
                    <a:pt x="13069" y="73649"/>
                    <a:pt x="35708" y="81430"/>
                    <a:pt x="54438" y="72173"/>
                  </a:cubicBezTo>
                  <a:cubicBezTo>
                    <a:pt x="54602" y="72092"/>
                    <a:pt x="54765" y="72010"/>
                    <a:pt x="54929" y="71926"/>
                  </a:cubicBezTo>
                  <a:close/>
                </a:path>
              </a:pathLst>
            </a:custGeom>
            <a:solidFill>
              <a:srgbClr val="4C9E9E"/>
            </a:solidFill>
            <a:ln w="16996" cap="flat">
              <a:noFill/>
              <a:prstDash val="solid"/>
              <a:miter/>
            </a:ln>
          </p:spPr>
          <p:txBody>
            <a:bodyPr rtlCol="0" anchor="ctr"/>
            <a:lstStyle/>
            <a:p>
              <a:endParaRPr lang="en-US" sz="1265"/>
            </a:p>
          </p:txBody>
        </p:sp>
        <p:sp>
          <p:nvSpPr>
            <p:cNvPr id="27" name="Freeform 26">
              <a:extLst>
                <a:ext uri="{FF2B5EF4-FFF2-40B4-BE49-F238E27FC236}">
                  <a16:creationId xmlns:a16="http://schemas.microsoft.com/office/drawing/2014/main" id="{62E3B1D5-1D3D-AA4A-84E8-08F418775CEC}"/>
                </a:ext>
              </a:extLst>
            </p:cNvPr>
            <p:cNvSpPr/>
            <p:nvPr/>
          </p:nvSpPr>
          <p:spPr>
            <a:xfrm>
              <a:off x="10111274" y="2790797"/>
              <a:ext cx="75575" cy="76013"/>
            </a:xfrm>
            <a:custGeom>
              <a:avLst/>
              <a:gdLst>
                <a:gd name="connsiteX0" fmla="*/ 20647 w 75575"/>
                <a:gd name="connsiteY0" fmla="*/ 4088 h 76013"/>
                <a:gd name="connsiteX1" fmla="*/ 4119 w 75575"/>
                <a:gd name="connsiteY1" fmla="*/ 55231 h 76013"/>
                <a:gd name="connsiteX2" fmla="*/ 54928 w 75575"/>
                <a:gd name="connsiteY2" fmla="*/ 71866 h 76013"/>
                <a:gd name="connsiteX3" fmla="*/ 71701 w 75575"/>
                <a:gd name="connsiteY3" fmla="*/ 21218 h 76013"/>
                <a:gd name="connsiteX4" fmla="*/ 20833 w 75575"/>
                <a:gd name="connsiteY4" fmla="*/ 3995 h 76013"/>
                <a:gd name="connsiteX5" fmla="*/ 20647 w 75575"/>
                <a:gd name="connsiteY5" fmla="*/ 4088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13">
                  <a:moveTo>
                    <a:pt x="20647" y="4088"/>
                  </a:moveTo>
                  <a:cubicBezTo>
                    <a:pt x="2053" y="13617"/>
                    <a:pt x="-5346" y="36515"/>
                    <a:pt x="4119" y="55231"/>
                  </a:cubicBezTo>
                  <a:cubicBezTo>
                    <a:pt x="13587" y="73947"/>
                    <a:pt x="36335" y="81395"/>
                    <a:pt x="54928" y="71866"/>
                  </a:cubicBezTo>
                  <a:cubicBezTo>
                    <a:pt x="73332" y="62436"/>
                    <a:pt x="80803" y="39877"/>
                    <a:pt x="71701" y="21218"/>
                  </a:cubicBezTo>
                  <a:cubicBezTo>
                    <a:pt x="62379" y="2322"/>
                    <a:pt x="39604" y="-5389"/>
                    <a:pt x="20833" y="3995"/>
                  </a:cubicBezTo>
                  <a:cubicBezTo>
                    <a:pt x="20770" y="4026"/>
                    <a:pt x="20709" y="4057"/>
                    <a:pt x="20647" y="4088"/>
                  </a:cubicBezTo>
                  <a:close/>
                </a:path>
              </a:pathLst>
            </a:custGeom>
            <a:solidFill>
              <a:srgbClr val="4C9E9E"/>
            </a:solidFill>
            <a:ln w="16996" cap="flat">
              <a:noFill/>
              <a:prstDash val="solid"/>
              <a:miter/>
            </a:ln>
          </p:spPr>
          <p:txBody>
            <a:bodyPr rtlCol="0" anchor="ctr"/>
            <a:lstStyle/>
            <a:p>
              <a:endParaRPr lang="en-US" sz="1265"/>
            </a:p>
          </p:txBody>
        </p:sp>
        <p:sp>
          <p:nvSpPr>
            <p:cNvPr id="28" name="Freeform 27">
              <a:extLst>
                <a:ext uri="{FF2B5EF4-FFF2-40B4-BE49-F238E27FC236}">
                  <a16:creationId xmlns:a16="http://schemas.microsoft.com/office/drawing/2014/main" id="{03DAAEBD-6750-7947-AF1A-0F1180EBA979}"/>
                </a:ext>
              </a:extLst>
            </p:cNvPr>
            <p:cNvSpPr/>
            <p:nvPr/>
          </p:nvSpPr>
          <p:spPr>
            <a:xfrm>
              <a:off x="10023953" y="3253279"/>
              <a:ext cx="75579" cy="76118"/>
            </a:xfrm>
            <a:custGeom>
              <a:avLst/>
              <a:gdLst>
                <a:gd name="connsiteX0" fmla="*/ 27303 w 75579"/>
                <a:gd name="connsiteY0" fmla="*/ 1546 h 76118"/>
                <a:gd name="connsiteX1" fmla="*/ 1495 w 75579"/>
                <a:gd name="connsiteY1" fmla="*/ 48636 h 76118"/>
                <a:gd name="connsiteX2" fmla="*/ 48277 w 75579"/>
                <a:gd name="connsiteY2" fmla="*/ 74614 h 76118"/>
                <a:gd name="connsiteX3" fmla="*/ 74102 w 75579"/>
                <a:gd name="connsiteY3" fmla="*/ 27583 h 76118"/>
                <a:gd name="connsiteX4" fmla="*/ 27691 w 75579"/>
                <a:gd name="connsiteY4" fmla="*/ 1433 h 76118"/>
                <a:gd name="connsiteX5" fmla="*/ 27303 w 75579"/>
                <a:gd name="connsiteY5" fmla="*/ 1546 h 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9" h="76118">
                  <a:moveTo>
                    <a:pt x="27303" y="1546"/>
                  </a:moveTo>
                  <a:cubicBezTo>
                    <a:pt x="7257" y="7375"/>
                    <a:pt x="-4298" y="28459"/>
                    <a:pt x="1495" y="48636"/>
                  </a:cubicBezTo>
                  <a:cubicBezTo>
                    <a:pt x="7286" y="68814"/>
                    <a:pt x="28232" y="80445"/>
                    <a:pt x="48277" y="74614"/>
                  </a:cubicBezTo>
                  <a:cubicBezTo>
                    <a:pt x="68299" y="68791"/>
                    <a:pt x="79854" y="47747"/>
                    <a:pt x="74102" y="27583"/>
                  </a:cubicBezTo>
                  <a:cubicBezTo>
                    <a:pt x="68459" y="7461"/>
                    <a:pt x="47680" y="-4246"/>
                    <a:pt x="27691" y="1433"/>
                  </a:cubicBezTo>
                  <a:cubicBezTo>
                    <a:pt x="27561" y="1471"/>
                    <a:pt x="27432" y="1508"/>
                    <a:pt x="27303" y="1546"/>
                  </a:cubicBezTo>
                  <a:close/>
                </a:path>
              </a:pathLst>
            </a:custGeom>
            <a:solidFill>
              <a:srgbClr val="4C9E9E"/>
            </a:solidFill>
            <a:ln w="16996"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5A819865-6ABA-A84A-8EBE-CD72965EB1A8}"/>
                </a:ext>
              </a:extLst>
            </p:cNvPr>
            <p:cNvSpPr/>
            <p:nvPr/>
          </p:nvSpPr>
          <p:spPr>
            <a:xfrm>
              <a:off x="10423820" y="2966341"/>
              <a:ext cx="75568" cy="76065"/>
            </a:xfrm>
            <a:custGeom>
              <a:avLst/>
              <a:gdLst>
                <a:gd name="connsiteX0" fmla="*/ 58162 w 75568"/>
                <a:gd name="connsiteY0" fmla="*/ 6010 h 76065"/>
                <a:gd name="connsiteX1" fmla="*/ 5971 w 75568"/>
                <a:gd name="connsiteY1" fmla="*/ 17522 h 76065"/>
                <a:gd name="connsiteX2" fmla="*/ 17407 w 75568"/>
                <a:gd name="connsiteY2" fmla="*/ 70056 h 76065"/>
                <a:gd name="connsiteX3" fmla="*/ 68883 w 75568"/>
                <a:gd name="connsiteY3" fmla="*/ 59627 h 76065"/>
                <a:gd name="connsiteX4" fmla="*/ 59238 w 75568"/>
                <a:gd name="connsiteY4" fmla="*/ 6730 h 76065"/>
                <a:gd name="connsiteX5" fmla="*/ 58162 w 75568"/>
                <a:gd name="connsiteY5" fmla="*/ 6010 h 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8" h="76065">
                  <a:moveTo>
                    <a:pt x="58162" y="6010"/>
                  </a:moveTo>
                  <a:cubicBezTo>
                    <a:pt x="40593" y="-5318"/>
                    <a:pt x="17225" y="-163"/>
                    <a:pt x="5971" y="17522"/>
                  </a:cubicBezTo>
                  <a:cubicBezTo>
                    <a:pt x="-5283" y="35208"/>
                    <a:pt x="-162" y="58728"/>
                    <a:pt x="17407" y="70056"/>
                  </a:cubicBezTo>
                  <a:cubicBezTo>
                    <a:pt x="34555" y="81112"/>
                    <a:pt x="57321" y="76498"/>
                    <a:pt x="68883" y="59627"/>
                  </a:cubicBezTo>
                  <a:cubicBezTo>
                    <a:pt x="80731" y="42340"/>
                    <a:pt x="76412" y="18656"/>
                    <a:pt x="59238" y="6730"/>
                  </a:cubicBezTo>
                  <a:cubicBezTo>
                    <a:pt x="58883" y="6485"/>
                    <a:pt x="58524" y="6245"/>
                    <a:pt x="58162" y="6010"/>
                  </a:cubicBezTo>
                  <a:close/>
                </a:path>
              </a:pathLst>
            </a:custGeom>
            <a:solidFill>
              <a:srgbClr val="4C9E9E"/>
            </a:solidFill>
            <a:ln w="16996" cap="flat">
              <a:noFill/>
              <a:prstDash val="solid"/>
              <a:miter/>
            </a:ln>
          </p:spPr>
          <p:txBody>
            <a:bodyPr rtlCol="0" anchor="ctr"/>
            <a:lstStyle/>
            <a:p>
              <a:endParaRPr lang="en-US" sz="1265"/>
            </a:p>
          </p:txBody>
        </p:sp>
        <p:sp>
          <p:nvSpPr>
            <p:cNvPr id="33" name="Freeform 32">
              <a:extLst>
                <a:ext uri="{FF2B5EF4-FFF2-40B4-BE49-F238E27FC236}">
                  <a16:creationId xmlns:a16="http://schemas.microsoft.com/office/drawing/2014/main" id="{FADA4053-8DF9-0A4C-AA39-E93A7C732B23}"/>
                </a:ext>
              </a:extLst>
            </p:cNvPr>
            <p:cNvSpPr/>
            <p:nvPr/>
          </p:nvSpPr>
          <p:spPr>
            <a:xfrm>
              <a:off x="10235136" y="3235926"/>
              <a:ext cx="75560" cy="76057"/>
            </a:xfrm>
            <a:custGeom>
              <a:avLst/>
              <a:gdLst>
                <a:gd name="connsiteX0" fmla="*/ 65263 w 75560"/>
                <a:gd name="connsiteY0" fmla="*/ 64122 h 76057"/>
                <a:gd name="connsiteX1" fmla="*/ 63703 w 75560"/>
                <a:gd name="connsiteY1" fmla="*/ 10365 h 76057"/>
                <a:gd name="connsiteX2" fmla="*/ 10297 w 75560"/>
                <a:gd name="connsiteY2" fmla="*/ 11935 h 76057"/>
                <a:gd name="connsiteX3" fmla="*/ 11827 w 75560"/>
                <a:gd name="connsiteY3" fmla="*/ 65663 h 76057"/>
                <a:gd name="connsiteX4" fmla="*/ 65234 w 75560"/>
                <a:gd name="connsiteY4" fmla="*/ 64153 h 76057"/>
                <a:gd name="connsiteX5" fmla="*/ 65263 w 75560"/>
                <a:gd name="connsiteY5" fmla="*/ 64122 h 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0" h="76057">
                  <a:moveTo>
                    <a:pt x="65263" y="64122"/>
                  </a:moveTo>
                  <a:cubicBezTo>
                    <a:pt x="79581" y="48844"/>
                    <a:pt x="78881" y="24776"/>
                    <a:pt x="63703" y="10365"/>
                  </a:cubicBezTo>
                  <a:cubicBezTo>
                    <a:pt x="48524" y="-4047"/>
                    <a:pt x="24614" y="-3343"/>
                    <a:pt x="10297" y="11935"/>
                  </a:cubicBezTo>
                  <a:cubicBezTo>
                    <a:pt x="-4009" y="27202"/>
                    <a:pt x="-3324" y="51247"/>
                    <a:pt x="11827" y="65663"/>
                  </a:cubicBezTo>
                  <a:cubicBezTo>
                    <a:pt x="26990" y="80092"/>
                    <a:pt x="50902" y="79415"/>
                    <a:pt x="65234" y="64153"/>
                  </a:cubicBezTo>
                  <a:cubicBezTo>
                    <a:pt x="65245" y="64142"/>
                    <a:pt x="65253" y="64132"/>
                    <a:pt x="65263" y="64122"/>
                  </a:cubicBezTo>
                  <a:close/>
                </a:path>
              </a:pathLst>
            </a:custGeom>
            <a:solidFill>
              <a:srgbClr val="4C9E9E"/>
            </a:solidFill>
            <a:ln w="16996" cap="flat">
              <a:noFill/>
              <a:prstDash val="solid"/>
              <a:miter/>
            </a:ln>
          </p:spPr>
          <p:txBody>
            <a:bodyPr rtlCol="0" anchor="ctr"/>
            <a:lstStyle/>
            <a:p>
              <a:endParaRPr lang="en-US" sz="1265"/>
            </a:p>
          </p:txBody>
        </p:sp>
        <p:sp>
          <p:nvSpPr>
            <p:cNvPr id="34" name="Freeform 33">
              <a:extLst>
                <a:ext uri="{FF2B5EF4-FFF2-40B4-BE49-F238E27FC236}">
                  <a16:creationId xmlns:a16="http://schemas.microsoft.com/office/drawing/2014/main" id="{0140D383-F06A-5043-83A4-18E903822F73}"/>
                </a:ext>
              </a:extLst>
            </p:cNvPr>
            <p:cNvSpPr/>
            <p:nvPr/>
          </p:nvSpPr>
          <p:spPr>
            <a:xfrm>
              <a:off x="10196590" y="3002012"/>
              <a:ext cx="75560" cy="75986"/>
            </a:xfrm>
            <a:custGeom>
              <a:avLst/>
              <a:gdLst>
                <a:gd name="connsiteX0" fmla="*/ 65179 w 75560"/>
                <a:gd name="connsiteY0" fmla="*/ 64212 h 75986"/>
                <a:gd name="connsiteX1" fmla="*/ 63794 w 75560"/>
                <a:gd name="connsiteY1" fmla="*/ 10450 h 75986"/>
                <a:gd name="connsiteX2" fmla="*/ 10383 w 75560"/>
                <a:gd name="connsiteY2" fmla="*/ 11844 h 75986"/>
                <a:gd name="connsiteX3" fmla="*/ 11742 w 75560"/>
                <a:gd name="connsiteY3" fmla="*/ 65583 h 75986"/>
                <a:gd name="connsiteX4" fmla="*/ 65179 w 75560"/>
                <a:gd name="connsiteY4" fmla="*/ 64212 h 7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6">
                  <a:moveTo>
                    <a:pt x="65179" y="64212"/>
                  </a:moveTo>
                  <a:cubicBezTo>
                    <a:pt x="79545" y="48980"/>
                    <a:pt x="78924" y="24911"/>
                    <a:pt x="63794" y="10450"/>
                  </a:cubicBezTo>
                  <a:cubicBezTo>
                    <a:pt x="48661" y="-4011"/>
                    <a:pt x="24749" y="-3386"/>
                    <a:pt x="10383" y="11844"/>
                  </a:cubicBezTo>
                  <a:cubicBezTo>
                    <a:pt x="-3976" y="27066"/>
                    <a:pt x="-3366" y="51117"/>
                    <a:pt x="11742" y="65583"/>
                  </a:cubicBezTo>
                  <a:cubicBezTo>
                    <a:pt x="26907" y="79972"/>
                    <a:pt x="50761" y="79360"/>
                    <a:pt x="65179" y="64212"/>
                  </a:cubicBezTo>
                  <a:close/>
                </a:path>
              </a:pathLst>
            </a:custGeom>
            <a:solidFill>
              <a:srgbClr val="4C9E9E"/>
            </a:solidFill>
            <a:ln w="16996" cap="flat">
              <a:noFill/>
              <a:prstDash val="solid"/>
              <a:miter/>
            </a:ln>
          </p:spPr>
          <p:txBody>
            <a:bodyPr rtlCol="0" anchor="ctr"/>
            <a:lstStyle/>
            <a:p>
              <a:endParaRPr lang="en-US" sz="1265"/>
            </a:p>
          </p:txBody>
        </p:sp>
        <p:sp>
          <p:nvSpPr>
            <p:cNvPr id="35" name="Freeform 34">
              <a:extLst>
                <a:ext uri="{FF2B5EF4-FFF2-40B4-BE49-F238E27FC236}">
                  <a16:creationId xmlns:a16="http://schemas.microsoft.com/office/drawing/2014/main" id="{038C029B-B043-C644-980F-81AF74B58B7B}"/>
                </a:ext>
              </a:extLst>
            </p:cNvPr>
            <p:cNvSpPr/>
            <p:nvPr/>
          </p:nvSpPr>
          <p:spPr>
            <a:xfrm>
              <a:off x="10486547" y="3150246"/>
              <a:ext cx="75490" cy="76057"/>
            </a:xfrm>
            <a:custGeom>
              <a:avLst/>
              <a:gdLst>
                <a:gd name="connsiteX0" fmla="*/ 11432 w 75490"/>
                <a:gd name="connsiteY0" fmla="*/ 65351 h 76057"/>
                <a:gd name="connsiteX1" fmla="*/ 64853 w 75490"/>
                <a:gd name="connsiteY1" fmla="*/ 64481 h 76057"/>
                <a:gd name="connsiteX2" fmla="*/ 63988 w 75490"/>
                <a:gd name="connsiteY2" fmla="*/ 10706 h 76057"/>
                <a:gd name="connsiteX3" fmla="*/ 10581 w 75490"/>
                <a:gd name="connsiteY3" fmla="*/ 11563 h 76057"/>
                <a:gd name="connsiteX4" fmla="*/ 11432 w 75490"/>
                <a:gd name="connsiteY4" fmla="*/ 65351 h 7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90" h="76057">
                  <a:moveTo>
                    <a:pt x="11432" y="65351"/>
                  </a:moveTo>
                  <a:cubicBezTo>
                    <a:pt x="26423" y="79959"/>
                    <a:pt x="50340" y="79571"/>
                    <a:pt x="64853" y="64481"/>
                  </a:cubicBezTo>
                  <a:cubicBezTo>
                    <a:pt x="79368" y="49391"/>
                    <a:pt x="78980" y="25315"/>
                    <a:pt x="63988" y="10706"/>
                  </a:cubicBezTo>
                  <a:cubicBezTo>
                    <a:pt x="49004" y="-3897"/>
                    <a:pt x="25097" y="-3513"/>
                    <a:pt x="10581" y="11563"/>
                  </a:cubicBezTo>
                  <a:cubicBezTo>
                    <a:pt x="-3852" y="26687"/>
                    <a:pt x="-3473" y="50696"/>
                    <a:pt x="11432" y="65351"/>
                  </a:cubicBezTo>
                  <a:close/>
                </a:path>
              </a:pathLst>
            </a:custGeom>
            <a:solidFill>
              <a:srgbClr val="4C9E9E"/>
            </a:solidFill>
            <a:ln w="16996" cap="flat">
              <a:noFill/>
              <a:prstDash val="solid"/>
              <a:miter/>
            </a:ln>
          </p:spPr>
          <p:txBody>
            <a:bodyPr rtlCol="0" anchor="ctr"/>
            <a:lstStyle/>
            <a:p>
              <a:endParaRPr lang="en-US" sz="1265"/>
            </a:p>
          </p:txBody>
        </p:sp>
        <p:sp>
          <p:nvSpPr>
            <p:cNvPr id="36" name="Freeform 35">
              <a:extLst>
                <a:ext uri="{FF2B5EF4-FFF2-40B4-BE49-F238E27FC236}">
                  <a16:creationId xmlns:a16="http://schemas.microsoft.com/office/drawing/2014/main" id="{083E7E08-00F5-0B46-A8AE-C3FC4DF8741F}"/>
                </a:ext>
              </a:extLst>
            </p:cNvPr>
            <p:cNvSpPr/>
            <p:nvPr/>
          </p:nvSpPr>
          <p:spPr>
            <a:xfrm>
              <a:off x="9802549" y="3308349"/>
              <a:ext cx="75579" cy="76035"/>
            </a:xfrm>
            <a:custGeom>
              <a:avLst/>
              <a:gdLst>
                <a:gd name="connsiteX0" fmla="*/ 27303 w 75579"/>
                <a:gd name="connsiteY0" fmla="*/ 1463 h 76035"/>
                <a:gd name="connsiteX1" fmla="*/ 1495 w 75579"/>
                <a:gd name="connsiteY1" fmla="*/ 48554 h 76035"/>
                <a:gd name="connsiteX2" fmla="*/ 48277 w 75579"/>
                <a:gd name="connsiteY2" fmla="*/ 74531 h 76035"/>
                <a:gd name="connsiteX3" fmla="*/ 74102 w 75579"/>
                <a:gd name="connsiteY3" fmla="*/ 27501 h 76035"/>
                <a:gd name="connsiteX4" fmla="*/ 27303 w 75579"/>
                <a:gd name="connsiteY4" fmla="*/ 1463 h 7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79" h="76035">
                  <a:moveTo>
                    <a:pt x="27303" y="1463"/>
                  </a:moveTo>
                  <a:cubicBezTo>
                    <a:pt x="7257" y="7293"/>
                    <a:pt x="-4298" y="28376"/>
                    <a:pt x="1495" y="48554"/>
                  </a:cubicBezTo>
                  <a:cubicBezTo>
                    <a:pt x="7286" y="68731"/>
                    <a:pt x="28232" y="80361"/>
                    <a:pt x="48277" y="74531"/>
                  </a:cubicBezTo>
                  <a:cubicBezTo>
                    <a:pt x="68299" y="68709"/>
                    <a:pt x="79854" y="47665"/>
                    <a:pt x="74102" y="27501"/>
                  </a:cubicBezTo>
                  <a:cubicBezTo>
                    <a:pt x="68258" y="7355"/>
                    <a:pt x="47360" y="-4272"/>
                    <a:pt x="27303" y="1463"/>
                  </a:cubicBezTo>
                  <a:close/>
                </a:path>
              </a:pathLst>
            </a:custGeom>
            <a:solidFill>
              <a:srgbClr val="4C9E9E"/>
            </a:solidFill>
            <a:ln w="16996" cap="flat">
              <a:noFill/>
              <a:prstDash val="solid"/>
              <a:miter/>
            </a:ln>
          </p:spPr>
          <p:txBody>
            <a:bodyPr rtlCol="0" anchor="ctr"/>
            <a:lstStyle/>
            <a:p>
              <a:endParaRPr lang="en-US" sz="1265"/>
            </a:p>
          </p:txBody>
        </p:sp>
        <p:sp>
          <p:nvSpPr>
            <p:cNvPr id="37" name="Freeform 36">
              <a:extLst>
                <a:ext uri="{FF2B5EF4-FFF2-40B4-BE49-F238E27FC236}">
                  <a16:creationId xmlns:a16="http://schemas.microsoft.com/office/drawing/2014/main" id="{151F190F-2D11-4745-B269-725922F5EF8E}"/>
                </a:ext>
              </a:extLst>
            </p:cNvPr>
            <p:cNvSpPr/>
            <p:nvPr/>
          </p:nvSpPr>
          <p:spPr>
            <a:xfrm>
              <a:off x="10422984" y="3378509"/>
              <a:ext cx="75635" cy="76066"/>
            </a:xfrm>
            <a:custGeom>
              <a:avLst/>
              <a:gdLst>
                <a:gd name="connsiteX0" fmla="*/ 17473 w 75635"/>
                <a:gd name="connsiteY0" fmla="*/ 70056 h 76066"/>
                <a:gd name="connsiteX1" fmla="*/ 69664 w 75635"/>
                <a:gd name="connsiteY1" fmla="*/ 58543 h 76066"/>
                <a:gd name="connsiteX2" fmla="*/ 58226 w 75635"/>
                <a:gd name="connsiteY2" fmla="*/ 6011 h 76066"/>
                <a:gd name="connsiteX3" fmla="*/ 6071 w 75635"/>
                <a:gd name="connsiteY3" fmla="*/ 17467 h 76066"/>
                <a:gd name="connsiteX4" fmla="*/ 17131 w 75635"/>
                <a:gd name="connsiteY4" fmla="*/ 69835 h 76066"/>
                <a:gd name="connsiteX5" fmla="*/ 17473 w 75635"/>
                <a:gd name="connsiteY5" fmla="*/ 70056 h 7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35" h="76066">
                  <a:moveTo>
                    <a:pt x="17473" y="70056"/>
                  </a:moveTo>
                  <a:cubicBezTo>
                    <a:pt x="35045" y="81384"/>
                    <a:pt x="58410" y="76230"/>
                    <a:pt x="69664" y="58543"/>
                  </a:cubicBezTo>
                  <a:cubicBezTo>
                    <a:pt x="80918" y="40858"/>
                    <a:pt x="75798" y="17337"/>
                    <a:pt x="58226" y="6011"/>
                  </a:cubicBezTo>
                  <a:cubicBezTo>
                    <a:pt x="40678" y="-5304"/>
                    <a:pt x="17342" y="-178"/>
                    <a:pt x="6071" y="17467"/>
                  </a:cubicBezTo>
                  <a:cubicBezTo>
                    <a:pt x="-5241" y="35003"/>
                    <a:pt x="-290" y="58449"/>
                    <a:pt x="17131" y="69835"/>
                  </a:cubicBezTo>
                  <a:cubicBezTo>
                    <a:pt x="17245" y="69909"/>
                    <a:pt x="17359" y="69983"/>
                    <a:pt x="17473" y="70056"/>
                  </a:cubicBezTo>
                  <a:close/>
                </a:path>
              </a:pathLst>
            </a:custGeom>
            <a:solidFill>
              <a:srgbClr val="4C9E9E"/>
            </a:solidFill>
            <a:ln w="16996" cap="flat">
              <a:noFill/>
              <a:prstDash val="solid"/>
              <a:miter/>
            </a:ln>
          </p:spPr>
          <p:txBody>
            <a:bodyPr rtlCol="0" anchor="ctr"/>
            <a:lstStyle/>
            <a:p>
              <a:endParaRPr lang="en-US" sz="1265"/>
            </a:p>
          </p:txBody>
        </p:sp>
        <p:sp>
          <p:nvSpPr>
            <p:cNvPr id="38" name="Freeform 37">
              <a:extLst>
                <a:ext uri="{FF2B5EF4-FFF2-40B4-BE49-F238E27FC236}">
                  <a16:creationId xmlns:a16="http://schemas.microsoft.com/office/drawing/2014/main" id="{C519D437-C8DD-734A-82A1-3406891D59AD}"/>
                </a:ext>
              </a:extLst>
            </p:cNvPr>
            <p:cNvSpPr/>
            <p:nvPr/>
          </p:nvSpPr>
          <p:spPr>
            <a:xfrm>
              <a:off x="10243560"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solidFill>
              <a:srgbClr val="4C9E9E"/>
            </a:solidFill>
            <a:ln w="16996" cap="flat">
              <a:noFill/>
              <a:prstDash val="solid"/>
              <a:miter/>
            </a:ln>
          </p:spPr>
          <p:txBody>
            <a:bodyPr rtlCol="0" anchor="ctr"/>
            <a:lstStyle/>
            <a:p>
              <a:endParaRPr lang="en-US" sz="1265"/>
            </a:p>
          </p:txBody>
        </p:sp>
        <p:sp>
          <p:nvSpPr>
            <p:cNvPr id="39" name="Freeform 38">
              <a:extLst>
                <a:ext uri="{FF2B5EF4-FFF2-40B4-BE49-F238E27FC236}">
                  <a16:creationId xmlns:a16="http://schemas.microsoft.com/office/drawing/2014/main" id="{9ECC6F6D-0076-BA4F-8938-A808AF31DF61}"/>
                </a:ext>
              </a:extLst>
            </p:cNvPr>
            <p:cNvSpPr/>
            <p:nvPr/>
          </p:nvSpPr>
          <p:spPr>
            <a:xfrm>
              <a:off x="9989481"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solidFill>
              <a:srgbClr val="4C9E9E"/>
            </a:solidFill>
            <a:ln w="16996"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BA7B4306-86FE-9F41-9581-F837CEFBB133}"/>
                </a:ext>
              </a:extLst>
            </p:cNvPr>
            <p:cNvSpPr/>
            <p:nvPr/>
          </p:nvSpPr>
          <p:spPr>
            <a:xfrm>
              <a:off x="9802972" y="3081542"/>
              <a:ext cx="75146" cy="75714"/>
            </a:xfrm>
            <a:custGeom>
              <a:avLst/>
              <a:gdLst>
                <a:gd name="connsiteX0" fmla="*/ 63298 w 75146"/>
                <a:gd name="connsiteY0" fmla="*/ 10205 h 75714"/>
                <a:gd name="connsiteX1" fmla="*/ 10139 w 75146"/>
                <a:gd name="connsiteY1" fmla="*/ 12001 h 75714"/>
                <a:gd name="connsiteX2" fmla="*/ 11922 w 75146"/>
                <a:gd name="connsiteY2" fmla="*/ 65508 h 75714"/>
                <a:gd name="connsiteX3" fmla="*/ 64489 w 75146"/>
                <a:gd name="connsiteY3" fmla="*/ 64336 h 75714"/>
                <a:gd name="connsiteX4" fmla="*/ 63669 w 75146"/>
                <a:gd name="connsiteY4" fmla="*/ 10562 h 75714"/>
                <a:gd name="connsiteX5" fmla="*/ 63298 w 75146"/>
                <a:gd name="connsiteY5" fmla="*/ 10205 h 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46" h="75714">
                  <a:moveTo>
                    <a:pt x="63298" y="10205"/>
                  </a:moveTo>
                  <a:cubicBezTo>
                    <a:pt x="48126" y="-4074"/>
                    <a:pt x="24327" y="-3271"/>
                    <a:pt x="10139" y="12001"/>
                  </a:cubicBezTo>
                  <a:cubicBezTo>
                    <a:pt x="-4048" y="27272"/>
                    <a:pt x="-3249" y="51228"/>
                    <a:pt x="11922" y="65508"/>
                  </a:cubicBezTo>
                  <a:cubicBezTo>
                    <a:pt x="26850" y="79560"/>
                    <a:pt x="50194" y="79039"/>
                    <a:pt x="64489" y="64336"/>
                  </a:cubicBezTo>
                  <a:cubicBezTo>
                    <a:pt x="79014" y="49258"/>
                    <a:pt x="78646" y="25182"/>
                    <a:pt x="63669" y="10562"/>
                  </a:cubicBezTo>
                  <a:cubicBezTo>
                    <a:pt x="63546" y="10442"/>
                    <a:pt x="63422" y="10324"/>
                    <a:pt x="63298" y="10205"/>
                  </a:cubicBezTo>
                  <a:close/>
                </a:path>
              </a:pathLst>
            </a:custGeom>
            <a:solidFill>
              <a:srgbClr val="4C9E9E"/>
            </a:solidFill>
            <a:ln w="16996" cap="flat">
              <a:noFill/>
              <a:prstDash val="solid"/>
              <a:miter/>
            </a:ln>
          </p:spPr>
          <p:txBody>
            <a:bodyPr rtlCol="0" anchor="ctr"/>
            <a:lstStyle/>
            <a:p>
              <a:endParaRPr lang="en-US" sz="1265"/>
            </a:p>
          </p:txBody>
        </p:sp>
        <p:sp>
          <p:nvSpPr>
            <p:cNvPr id="41" name="Freeform 40">
              <a:extLst>
                <a:ext uri="{FF2B5EF4-FFF2-40B4-BE49-F238E27FC236}">
                  <a16:creationId xmlns:a16="http://schemas.microsoft.com/office/drawing/2014/main" id="{F0D76668-C20B-D446-A8BB-7B4483F18A01}"/>
                </a:ext>
              </a:extLst>
            </p:cNvPr>
            <p:cNvSpPr/>
            <p:nvPr/>
          </p:nvSpPr>
          <p:spPr>
            <a:xfrm>
              <a:off x="9350839" y="2595985"/>
              <a:ext cx="1654914" cy="1550111"/>
            </a:xfrm>
            <a:custGeom>
              <a:avLst/>
              <a:gdLst>
                <a:gd name="connsiteX0" fmla="*/ 757257 w 1654914"/>
                <a:gd name="connsiteY0" fmla="*/ 3789 h 1550111"/>
                <a:gd name="connsiteX1" fmla="*/ 729347 w 1654914"/>
                <a:gd name="connsiteY1" fmla="*/ 1734 h 1550111"/>
                <a:gd name="connsiteX2" fmla="*/ 723561 w 1654914"/>
                <a:gd name="connsiteY2" fmla="*/ 4303 h 1550111"/>
                <a:gd name="connsiteX3" fmla="*/ 720157 w 1654914"/>
                <a:gd name="connsiteY3" fmla="*/ 6530 h 1550111"/>
                <a:gd name="connsiteX4" fmla="*/ 695821 w 1654914"/>
                <a:gd name="connsiteY4" fmla="*/ 13896 h 1550111"/>
                <a:gd name="connsiteX5" fmla="*/ 616177 w 1654914"/>
                <a:gd name="connsiteY5" fmla="*/ 59976 h 1550111"/>
                <a:gd name="connsiteX6" fmla="*/ 613625 w 1654914"/>
                <a:gd name="connsiteY6" fmla="*/ 62888 h 1550111"/>
                <a:gd name="connsiteX7" fmla="*/ 570739 w 1654914"/>
                <a:gd name="connsiteY7" fmla="*/ 94407 h 1550111"/>
                <a:gd name="connsiteX8" fmla="*/ 497732 w 1654914"/>
                <a:gd name="connsiteY8" fmla="*/ 181770 h 1550111"/>
                <a:gd name="connsiteX9" fmla="*/ 480714 w 1654914"/>
                <a:gd name="connsiteY9" fmla="*/ 221854 h 1550111"/>
                <a:gd name="connsiteX10" fmla="*/ 473056 w 1654914"/>
                <a:gd name="connsiteY10" fmla="*/ 240526 h 1550111"/>
                <a:gd name="connsiteX11" fmla="*/ 446508 w 1654914"/>
                <a:gd name="connsiteY11" fmla="*/ 260225 h 1550111"/>
                <a:gd name="connsiteX12" fmla="*/ 411450 w 1654914"/>
                <a:gd name="connsiteY12" fmla="*/ 285577 h 1550111"/>
                <a:gd name="connsiteX13" fmla="*/ 343378 w 1654914"/>
                <a:gd name="connsiteY13" fmla="*/ 415251 h 1550111"/>
                <a:gd name="connsiteX14" fmla="*/ 317851 w 1654914"/>
                <a:gd name="connsiteY14" fmla="*/ 475720 h 1550111"/>
                <a:gd name="connsiteX15" fmla="*/ 300833 w 1654914"/>
                <a:gd name="connsiteY15" fmla="*/ 489424 h 1550111"/>
                <a:gd name="connsiteX16" fmla="*/ 248078 w 1654914"/>
                <a:gd name="connsiteY16" fmla="*/ 539615 h 1550111"/>
                <a:gd name="connsiteX17" fmla="*/ 239058 w 1654914"/>
                <a:gd name="connsiteY17" fmla="*/ 551092 h 1550111"/>
                <a:gd name="connsiteX18" fmla="*/ 239058 w 1654914"/>
                <a:gd name="connsiteY18" fmla="*/ 537045 h 1550111"/>
                <a:gd name="connsiteX19" fmla="*/ 84705 w 1654914"/>
                <a:gd name="connsiteY19" fmla="*/ 411825 h 1550111"/>
                <a:gd name="connsiteX20" fmla="*/ 84705 w 1654914"/>
                <a:gd name="connsiteY20" fmla="*/ 411825 h 1550111"/>
                <a:gd name="connsiteX21" fmla="*/ 33651 w 1654914"/>
                <a:gd name="connsiteY21" fmla="*/ 459618 h 1550111"/>
                <a:gd name="connsiteX22" fmla="*/ 125 w 1654914"/>
                <a:gd name="connsiteY22" fmla="*/ 909622 h 1550111"/>
                <a:gd name="connsiteX23" fmla="*/ 125 w 1654914"/>
                <a:gd name="connsiteY23" fmla="*/ 917331 h 1550111"/>
                <a:gd name="connsiteX24" fmla="*/ 71090 w 1654914"/>
                <a:gd name="connsiteY24" fmla="*/ 1086746 h 1550111"/>
                <a:gd name="connsiteX25" fmla="*/ 275306 w 1654914"/>
                <a:gd name="connsiteY25" fmla="*/ 1267467 h 1550111"/>
                <a:gd name="connsiteX26" fmla="*/ 286538 w 1654914"/>
                <a:gd name="connsiteY26" fmla="*/ 1293676 h 1550111"/>
                <a:gd name="connsiteX27" fmla="*/ 286538 w 1654914"/>
                <a:gd name="connsiteY27" fmla="*/ 1321256 h 1550111"/>
                <a:gd name="connsiteX28" fmla="*/ 270711 w 1654914"/>
                <a:gd name="connsiteY28" fmla="*/ 1390803 h 1550111"/>
                <a:gd name="connsiteX29" fmla="*/ 350866 w 1654914"/>
                <a:gd name="connsiteY29" fmla="*/ 1525445 h 1550111"/>
                <a:gd name="connsiteX30" fmla="*/ 355802 w 1654914"/>
                <a:gd name="connsiteY30" fmla="*/ 1532125 h 1550111"/>
                <a:gd name="connsiteX31" fmla="*/ 394432 w 1654914"/>
                <a:gd name="connsiteY31" fmla="*/ 1550112 h 1550111"/>
                <a:gd name="connsiteX32" fmla="*/ 420810 w 1654914"/>
                <a:gd name="connsiteY32" fmla="*/ 1542746 h 1550111"/>
                <a:gd name="connsiteX33" fmla="*/ 713180 w 1654914"/>
                <a:gd name="connsiteY33" fmla="*/ 1366307 h 1550111"/>
                <a:gd name="connsiteX34" fmla="*/ 730198 w 1654914"/>
                <a:gd name="connsiteY34" fmla="*/ 1295732 h 1550111"/>
                <a:gd name="connsiteX35" fmla="*/ 650383 w 1654914"/>
                <a:gd name="connsiteY35" fmla="*/ 1161433 h 1550111"/>
                <a:gd name="connsiteX36" fmla="*/ 594394 w 1654914"/>
                <a:gd name="connsiteY36" fmla="*/ 1137965 h 1550111"/>
                <a:gd name="connsiteX37" fmla="*/ 470503 w 1654914"/>
                <a:gd name="connsiteY37" fmla="*/ 954674 h 1550111"/>
                <a:gd name="connsiteX38" fmla="*/ 457059 w 1654914"/>
                <a:gd name="connsiteY38" fmla="*/ 945767 h 1550111"/>
                <a:gd name="connsiteX39" fmla="*/ 420640 w 1654914"/>
                <a:gd name="connsiteY39" fmla="*/ 907738 h 1550111"/>
                <a:gd name="connsiteX40" fmla="*/ 347803 w 1654914"/>
                <a:gd name="connsiteY40" fmla="*/ 785430 h 1550111"/>
                <a:gd name="connsiteX41" fmla="*/ 254544 w 1654914"/>
                <a:gd name="connsiteY41" fmla="*/ 714512 h 1550111"/>
                <a:gd name="connsiteX42" fmla="*/ 251992 w 1654914"/>
                <a:gd name="connsiteY42" fmla="*/ 714512 h 1550111"/>
                <a:gd name="connsiteX43" fmla="*/ 251992 w 1654914"/>
                <a:gd name="connsiteY43" fmla="*/ 714512 h 1550111"/>
                <a:gd name="connsiteX44" fmla="*/ 254034 w 1654914"/>
                <a:gd name="connsiteY44" fmla="*/ 709030 h 1550111"/>
                <a:gd name="connsiteX45" fmla="*/ 297770 w 1654914"/>
                <a:gd name="connsiteY45" fmla="*/ 584667 h 1550111"/>
                <a:gd name="connsiteX46" fmla="*/ 343038 w 1654914"/>
                <a:gd name="connsiteY46" fmla="*/ 541842 h 1550111"/>
                <a:gd name="connsiteX47" fmla="*/ 363119 w 1654914"/>
                <a:gd name="connsiteY47" fmla="*/ 524712 h 1550111"/>
                <a:gd name="connsiteX48" fmla="*/ 407366 w 1654914"/>
                <a:gd name="connsiteY48" fmla="*/ 429298 h 1550111"/>
                <a:gd name="connsiteX49" fmla="*/ 454336 w 1654914"/>
                <a:gd name="connsiteY49" fmla="*/ 337310 h 1550111"/>
                <a:gd name="connsiteX50" fmla="*/ 482586 w 1654914"/>
                <a:gd name="connsiteY50" fmla="*/ 315212 h 1550111"/>
                <a:gd name="connsiteX51" fmla="*/ 523769 w 1654914"/>
                <a:gd name="connsiteY51" fmla="*/ 282494 h 1550111"/>
                <a:gd name="connsiteX52" fmla="*/ 541808 w 1654914"/>
                <a:gd name="connsiteY52" fmla="*/ 245836 h 1550111"/>
                <a:gd name="connsiteX53" fmla="*/ 557125 w 1654914"/>
                <a:gd name="connsiteY53" fmla="*/ 209006 h 1550111"/>
                <a:gd name="connsiteX54" fmla="*/ 594734 w 1654914"/>
                <a:gd name="connsiteY54" fmla="*/ 155218 h 1550111"/>
                <a:gd name="connsiteX55" fmla="*/ 662806 w 1654914"/>
                <a:gd name="connsiteY55" fmla="*/ 105541 h 1550111"/>
                <a:gd name="connsiteX56" fmla="*/ 665019 w 1654914"/>
                <a:gd name="connsiteY56" fmla="*/ 102801 h 1550111"/>
                <a:gd name="connsiteX57" fmla="*/ 709946 w 1654914"/>
                <a:gd name="connsiteY57" fmla="*/ 77620 h 1550111"/>
                <a:gd name="connsiteX58" fmla="*/ 742621 w 1654914"/>
                <a:gd name="connsiteY58" fmla="*/ 68027 h 1550111"/>
                <a:gd name="connsiteX59" fmla="*/ 767127 w 1654914"/>
                <a:gd name="connsiteY59" fmla="*/ 76078 h 1550111"/>
                <a:gd name="connsiteX60" fmla="*/ 818181 w 1654914"/>
                <a:gd name="connsiteY60" fmla="*/ 101430 h 1550111"/>
                <a:gd name="connsiteX61" fmla="*/ 862598 w 1654914"/>
                <a:gd name="connsiteY61" fmla="*/ 142713 h 1550111"/>
                <a:gd name="connsiteX62" fmla="*/ 928458 w 1654914"/>
                <a:gd name="connsiteY62" fmla="*/ 181599 h 1550111"/>
                <a:gd name="connsiteX63" fmla="*/ 1002997 w 1654914"/>
                <a:gd name="connsiteY63" fmla="*/ 169094 h 1550111"/>
                <a:gd name="connsiteX64" fmla="*/ 1016611 w 1654914"/>
                <a:gd name="connsiteY64" fmla="*/ 162756 h 1550111"/>
                <a:gd name="connsiteX65" fmla="*/ 1029204 w 1654914"/>
                <a:gd name="connsiteY65" fmla="*/ 159672 h 1550111"/>
                <a:gd name="connsiteX66" fmla="*/ 1044861 w 1654914"/>
                <a:gd name="connsiteY66" fmla="*/ 165839 h 1550111"/>
                <a:gd name="connsiteX67" fmla="*/ 1071920 w 1654914"/>
                <a:gd name="connsiteY67" fmla="*/ 190164 h 1550111"/>
                <a:gd name="connsiteX68" fmla="*/ 1115826 w 1654914"/>
                <a:gd name="connsiteY68" fmla="*/ 227336 h 1550111"/>
                <a:gd name="connsiteX69" fmla="*/ 1165689 w 1654914"/>
                <a:gd name="connsiteY69" fmla="*/ 248919 h 1550111"/>
                <a:gd name="connsiteX70" fmla="*/ 1228315 w 1654914"/>
                <a:gd name="connsiteY70" fmla="*/ 317439 h 1550111"/>
                <a:gd name="connsiteX71" fmla="*/ 1276987 w 1654914"/>
                <a:gd name="connsiteY71" fmla="*/ 382533 h 1550111"/>
                <a:gd name="connsiteX72" fmla="*/ 1298089 w 1654914"/>
                <a:gd name="connsiteY72" fmla="*/ 411140 h 1550111"/>
                <a:gd name="connsiteX73" fmla="*/ 1327700 w 1654914"/>
                <a:gd name="connsiteY73" fmla="*/ 504156 h 1550111"/>
                <a:gd name="connsiteX74" fmla="*/ 1330083 w 1654914"/>
                <a:gd name="connsiteY74" fmla="*/ 532078 h 1550111"/>
                <a:gd name="connsiteX75" fmla="*/ 1343527 w 1654914"/>
                <a:gd name="connsiteY75" fmla="*/ 608477 h 1550111"/>
                <a:gd name="connsiteX76" fmla="*/ 1356461 w 1654914"/>
                <a:gd name="connsiteY76" fmla="*/ 635714 h 1550111"/>
                <a:gd name="connsiteX77" fmla="*/ 1388455 w 1654914"/>
                <a:gd name="connsiteY77" fmla="*/ 706632 h 1550111"/>
                <a:gd name="connsiteX78" fmla="*/ 1394581 w 1654914"/>
                <a:gd name="connsiteY78" fmla="*/ 716054 h 1550111"/>
                <a:gd name="connsiteX79" fmla="*/ 1308470 w 1654914"/>
                <a:gd name="connsiteY79" fmla="*/ 784573 h 1550111"/>
                <a:gd name="connsiteX80" fmla="*/ 1235633 w 1654914"/>
                <a:gd name="connsiteY80" fmla="*/ 906881 h 1550111"/>
                <a:gd name="connsiteX81" fmla="*/ 1199385 w 1654914"/>
                <a:gd name="connsiteY81" fmla="*/ 944910 h 1550111"/>
                <a:gd name="connsiteX82" fmla="*/ 1185770 w 1654914"/>
                <a:gd name="connsiteY82" fmla="*/ 953818 h 1550111"/>
                <a:gd name="connsiteX83" fmla="*/ 1061198 w 1654914"/>
                <a:gd name="connsiteY83" fmla="*/ 1137451 h 1550111"/>
                <a:gd name="connsiteX84" fmla="*/ 1036692 w 1654914"/>
                <a:gd name="connsiteY84" fmla="*/ 1137451 h 1550111"/>
                <a:gd name="connsiteX85" fmla="*/ 1005209 w 1654914"/>
                <a:gd name="connsiteY85" fmla="*/ 1161090 h 1550111"/>
                <a:gd name="connsiteX86" fmla="*/ 925394 w 1654914"/>
                <a:gd name="connsiteY86" fmla="*/ 1295218 h 1550111"/>
                <a:gd name="connsiteX87" fmla="*/ 942412 w 1654914"/>
                <a:gd name="connsiteY87" fmla="*/ 1365793 h 1550111"/>
                <a:gd name="connsiteX88" fmla="*/ 1234782 w 1654914"/>
                <a:gd name="connsiteY88" fmla="*/ 1542061 h 1550111"/>
                <a:gd name="connsiteX89" fmla="*/ 1261160 w 1654914"/>
                <a:gd name="connsiteY89" fmla="*/ 1549598 h 1550111"/>
                <a:gd name="connsiteX90" fmla="*/ 1299621 w 1654914"/>
                <a:gd name="connsiteY90" fmla="*/ 1532468 h 1550111"/>
                <a:gd name="connsiteX91" fmla="*/ 1304896 w 1654914"/>
                <a:gd name="connsiteY91" fmla="*/ 1524931 h 1550111"/>
                <a:gd name="connsiteX92" fmla="*/ 1384711 w 1654914"/>
                <a:gd name="connsiteY92" fmla="*/ 1390975 h 1550111"/>
                <a:gd name="connsiteX93" fmla="*/ 1369054 w 1654914"/>
                <a:gd name="connsiteY93" fmla="*/ 1321256 h 1550111"/>
                <a:gd name="connsiteX94" fmla="*/ 1369054 w 1654914"/>
                <a:gd name="connsiteY94" fmla="*/ 1293676 h 1550111"/>
                <a:gd name="connsiteX95" fmla="*/ 1380286 w 1654914"/>
                <a:gd name="connsiteY95" fmla="*/ 1267296 h 1550111"/>
                <a:gd name="connsiteX96" fmla="*/ 1556422 w 1654914"/>
                <a:gd name="connsiteY96" fmla="*/ 1090172 h 1550111"/>
                <a:gd name="connsiteX97" fmla="*/ 1558975 w 1654914"/>
                <a:gd name="connsiteY97" fmla="*/ 1087603 h 1550111"/>
                <a:gd name="connsiteX98" fmla="*/ 1563059 w 1654914"/>
                <a:gd name="connsiteY98" fmla="*/ 1082806 h 1550111"/>
                <a:gd name="connsiteX99" fmla="*/ 1654787 w 1654914"/>
                <a:gd name="connsiteY99" fmla="*/ 917673 h 1550111"/>
                <a:gd name="connsiteX100" fmla="*/ 1654787 w 1654914"/>
                <a:gd name="connsiteY100" fmla="*/ 909451 h 1550111"/>
                <a:gd name="connsiteX101" fmla="*/ 1620750 w 1654914"/>
                <a:gd name="connsiteY101" fmla="*/ 460817 h 1550111"/>
                <a:gd name="connsiteX102" fmla="*/ 1545701 w 1654914"/>
                <a:gd name="connsiteY102" fmla="*/ 412511 h 1550111"/>
                <a:gd name="connsiteX103" fmla="*/ 1415343 w 1654914"/>
                <a:gd name="connsiteY103" fmla="*/ 537731 h 1550111"/>
                <a:gd name="connsiteX104" fmla="*/ 1414152 w 1654914"/>
                <a:gd name="connsiteY104" fmla="*/ 610019 h 1550111"/>
                <a:gd name="connsiteX105" fmla="*/ 1413131 w 1654914"/>
                <a:gd name="connsiteY105" fmla="*/ 607964 h 1550111"/>
                <a:gd name="connsiteX106" fmla="*/ 1401048 w 1654914"/>
                <a:gd name="connsiteY106" fmla="*/ 582440 h 1550111"/>
                <a:gd name="connsiteX107" fmla="*/ 1393050 w 1654914"/>
                <a:gd name="connsiteY107" fmla="*/ 527795 h 1550111"/>
                <a:gd name="connsiteX108" fmla="*/ 1390497 w 1654914"/>
                <a:gd name="connsiteY108" fmla="*/ 498160 h 1550111"/>
                <a:gd name="connsiteX109" fmla="*/ 1347271 w 1654914"/>
                <a:gd name="connsiteY109" fmla="*/ 371227 h 1550111"/>
                <a:gd name="connsiteX110" fmla="*/ 1327530 w 1654914"/>
                <a:gd name="connsiteY110" fmla="*/ 344676 h 1550111"/>
                <a:gd name="connsiteX111" fmla="*/ 1277667 w 1654914"/>
                <a:gd name="connsiteY111" fmla="*/ 277869 h 1550111"/>
                <a:gd name="connsiteX112" fmla="*/ 1183047 w 1654914"/>
                <a:gd name="connsiteY112" fmla="*/ 187423 h 1550111"/>
                <a:gd name="connsiteX113" fmla="*/ 1147480 w 1654914"/>
                <a:gd name="connsiteY113" fmla="*/ 172177 h 1550111"/>
                <a:gd name="connsiteX114" fmla="*/ 1119570 w 1654914"/>
                <a:gd name="connsiteY114" fmla="*/ 148538 h 1550111"/>
                <a:gd name="connsiteX115" fmla="*/ 1077365 w 1654914"/>
                <a:gd name="connsiteY115" fmla="*/ 111023 h 1550111"/>
                <a:gd name="connsiteX116" fmla="*/ 1020015 w 1654914"/>
                <a:gd name="connsiteY116" fmla="*/ 95435 h 1550111"/>
                <a:gd name="connsiteX117" fmla="*/ 993296 w 1654914"/>
                <a:gd name="connsiteY117" fmla="*/ 101773 h 1550111"/>
                <a:gd name="connsiteX118" fmla="*/ 969811 w 1654914"/>
                <a:gd name="connsiteY118" fmla="*/ 112565 h 1550111"/>
                <a:gd name="connsiteX119" fmla="*/ 938158 w 1654914"/>
                <a:gd name="connsiteY119" fmla="*/ 117875 h 1550111"/>
                <a:gd name="connsiteX120" fmla="*/ 911610 w 1654914"/>
                <a:gd name="connsiteY120" fmla="*/ 102287 h 1550111"/>
                <a:gd name="connsiteX121" fmla="*/ 853749 w 1654914"/>
                <a:gd name="connsiteY121" fmla="*/ 48156 h 1550111"/>
                <a:gd name="connsiteX122" fmla="*/ 783975 w 1654914"/>
                <a:gd name="connsiteY122" fmla="*/ 13896 h 1550111"/>
                <a:gd name="connsiteX123" fmla="*/ 757257 w 1654914"/>
                <a:gd name="connsiteY123" fmla="*/ 3789 h 1550111"/>
                <a:gd name="connsiteX124" fmla="*/ 604094 w 1654914"/>
                <a:gd name="connsiteY124" fmla="*/ 1210082 h 1550111"/>
                <a:gd name="connsiteX125" fmla="*/ 667572 w 1654914"/>
                <a:gd name="connsiteY125" fmla="*/ 1316802 h 1550111"/>
                <a:gd name="connsiteX126" fmla="*/ 398517 w 1654914"/>
                <a:gd name="connsiteY126" fmla="*/ 1479194 h 1550111"/>
                <a:gd name="connsiteX127" fmla="*/ 335550 w 1654914"/>
                <a:gd name="connsiteY127" fmla="*/ 1372132 h 1550111"/>
                <a:gd name="connsiteX128" fmla="*/ 292835 w 1654914"/>
                <a:gd name="connsiteY128" fmla="*/ 818491 h 1550111"/>
                <a:gd name="connsiteX129" fmla="*/ 365672 w 1654914"/>
                <a:gd name="connsiteY129" fmla="*/ 940799 h 1550111"/>
                <a:gd name="connsiteX130" fmla="*/ 422002 w 1654914"/>
                <a:gd name="connsiteY130" fmla="*/ 999897 h 1550111"/>
                <a:gd name="connsiteX131" fmla="*/ 435616 w 1654914"/>
                <a:gd name="connsiteY131" fmla="*/ 1008805 h 1550111"/>
                <a:gd name="connsiteX132" fmla="*/ 535001 w 1654914"/>
                <a:gd name="connsiteY132" fmla="*/ 1176165 h 1550111"/>
                <a:gd name="connsiteX133" fmla="*/ 350696 w 1654914"/>
                <a:gd name="connsiteY133" fmla="*/ 1287338 h 1550111"/>
                <a:gd name="connsiteX134" fmla="*/ 319213 w 1654914"/>
                <a:gd name="connsiteY134" fmla="*/ 1218818 h 1550111"/>
                <a:gd name="connsiteX135" fmla="*/ 119421 w 1654914"/>
                <a:gd name="connsiteY135" fmla="*/ 1042380 h 1550111"/>
                <a:gd name="connsiteX136" fmla="*/ 64964 w 1654914"/>
                <a:gd name="connsiteY136" fmla="*/ 912534 h 1550111"/>
                <a:gd name="connsiteX137" fmla="*/ 97979 w 1654914"/>
                <a:gd name="connsiteY137" fmla="*/ 478290 h 1550111"/>
                <a:gd name="connsiteX138" fmla="*/ 174900 w 1654914"/>
                <a:gd name="connsiteY138" fmla="*/ 539272 h 1550111"/>
                <a:gd name="connsiteX139" fmla="*/ 178134 w 1654914"/>
                <a:gd name="connsiteY139" fmla="*/ 717253 h 1550111"/>
                <a:gd name="connsiteX140" fmla="*/ 151075 w 1654914"/>
                <a:gd name="connsiteY140" fmla="*/ 731984 h 1550111"/>
                <a:gd name="connsiteX141" fmla="*/ 136099 w 1654914"/>
                <a:gd name="connsiteY141" fmla="*/ 805472 h 1550111"/>
                <a:gd name="connsiteX142" fmla="*/ 245184 w 1654914"/>
                <a:gd name="connsiteY142" fmla="*/ 991846 h 1550111"/>
                <a:gd name="connsiteX143" fmla="*/ 289602 w 1654914"/>
                <a:gd name="connsiteY143" fmla="*/ 1003323 h 1550111"/>
                <a:gd name="connsiteX144" fmla="*/ 301152 w 1654914"/>
                <a:gd name="connsiteY144" fmla="*/ 959037 h 1550111"/>
                <a:gd name="connsiteX145" fmla="*/ 301004 w 1654914"/>
                <a:gd name="connsiteY145" fmla="*/ 958785 h 1550111"/>
                <a:gd name="connsiteX146" fmla="*/ 196513 w 1654914"/>
                <a:gd name="connsiteY146" fmla="*/ 780120 h 1550111"/>
                <a:gd name="connsiteX147" fmla="*/ 236165 w 1654914"/>
                <a:gd name="connsiteY147" fmla="*/ 776351 h 1550111"/>
                <a:gd name="connsiteX148" fmla="*/ 292835 w 1654914"/>
                <a:gd name="connsiteY148" fmla="*/ 818491 h 1550111"/>
                <a:gd name="connsiteX149" fmla="*/ 1257586 w 1654914"/>
                <a:gd name="connsiteY149" fmla="*/ 1479194 h 1550111"/>
                <a:gd name="connsiteX150" fmla="*/ 988701 w 1654914"/>
                <a:gd name="connsiteY150" fmla="*/ 1316973 h 1550111"/>
                <a:gd name="connsiteX151" fmla="*/ 1052179 w 1654914"/>
                <a:gd name="connsiteY151" fmla="*/ 1210253 h 1550111"/>
                <a:gd name="connsiteX152" fmla="*/ 1321063 w 1654914"/>
                <a:gd name="connsiteY152" fmla="*/ 1372474 h 1550111"/>
                <a:gd name="connsiteX153" fmla="*/ 1460271 w 1654914"/>
                <a:gd name="connsiteY153" fmla="*/ 780120 h 1550111"/>
                <a:gd name="connsiteX154" fmla="*/ 1355610 w 1654914"/>
                <a:gd name="connsiteY154" fmla="*/ 958785 h 1550111"/>
                <a:gd name="connsiteX155" fmla="*/ 1367097 w 1654914"/>
                <a:gd name="connsiteY155" fmla="*/ 1003409 h 1550111"/>
                <a:gd name="connsiteX156" fmla="*/ 1411429 w 1654914"/>
                <a:gd name="connsiteY156" fmla="*/ 991846 h 1550111"/>
                <a:gd name="connsiteX157" fmla="*/ 1520685 w 1654914"/>
                <a:gd name="connsiteY157" fmla="*/ 805472 h 1550111"/>
                <a:gd name="connsiteX158" fmla="*/ 1505879 w 1654914"/>
                <a:gd name="connsiteY158" fmla="*/ 731984 h 1550111"/>
                <a:gd name="connsiteX159" fmla="*/ 1478650 w 1654914"/>
                <a:gd name="connsiteY159" fmla="*/ 717253 h 1550111"/>
                <a:gd name="connsiteX160" fmla="*/ 1481884 w 1654914"/>
                <a:gd name="connsiteY160" fmla="*/ 539786 h 1550111"/>
                <a:gd name="connsiteX161" fmla="*/ 1546892 w 1654914"/>
                <a:gd name="connsiteY161" fmla="*/ 477091 h 1550111"/>
                <a:gd name="connsiteX162" fmla="*/ 1558975 w 1654914"/>
                <a:gd name="connsiteY162" fmla="*/ 479660 h 1550111"/>
                <a:gd name="connsiteX163" fmla="*/ 1591820 w 1654914"/>
                <a:gd name="connsiteY163" fmla="*/ 912363 h 1550111"/>
                <a:gd name="connsiteX164" fmla="*/ 1515749 w 1654914"/>
                <a:gd name="connsiteY164" fmla="*/ 1039639 h 1550111"/>
                <a:gd name="connsiteX165" fmla="*/ 1336209 w 1654914"/>
                <a:gd name="connsiteY165" fmla="*/ 1220703 h 1550111"/>
                <a:gd name="connsiteX166" fmla="*/ 1306087 w 1654914"/>
                <a:gd name="connsiteY166" fmla="*/ 1287338 h 1550111"/>
                <a:gd name="connsiteX167" fmla="*/ 1121782 w 1654914"/>
                <a:gd name="connsiteY167" fmla="*/ 1176165 h 1550111"/>
                <a:gd name="connsiteX168" fmla="*/ 1221168 w 1654914"/>
                <a:gd name="connsiteY168" fmla="*/ 1008805 h 1550111"/>
                <a:gd name="connsiteX169" fmla="*/ 1234952 w 1654914"/>
                <a:gd name="connsiteY169" fmla="*/ 999897 h 1550111"/>
                <a:gd name="connsiteX170" fmla="*/ 1291112 w 1654914"/>
                <a:gd name="connsiteY170" fmla="*/ 940799 h 1550111"/>
                <a:gd name="connsiteX171" fmla="*/ 1363949 w 1654914"/>
                <a:gd name="connsiteY171" fmla="*/ 818491 h 1550111"/>
                <a:gd name="connsiteX172" fmla="*/ 1420959 w 1654914"/>
                <a:gd name="connsiteY172" fmla="*/ 776351 h 1550111"/>
                <a:gd name="connsiteX173" fmla="*/ 1460271 w 1654914"/>
                <a:gd name="connsiteY173" fmla="*/ 780120 h 15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54914" h="1550111">
                  <a:moveTo>
                    <a:pt x="757257" y="3789"/>
                  </a:moveTo>
                  <a:cubicBezTo>
                    <a:pt x="748545" y="-416"/>
                    <a:pt x="738574" y="-1151"/>
                    <a:pt x="729347" y="1734"/>
                  </a:cubicBezTo>
                  <a:lnTo>
                    <a:pt x="723561" y="4303"/>
                  </a:lnTo>
                  <a:lnTo>
                    <a:pt x="720157" y="6530"/>
                  </a:lnTo>
                  <a:cubicBezTo>
                    <a:pt x="712355" y="9922"/>
                    <a:pt x="704189" y="12394"/>
                    <a:pt x="695821" y="13896"/>
                  </a:cubicBezTo>
                  <a:cubicBezTo>
                    <a:pt x="664604" y="19035"/>
                    <a:pt x="636301" y="35410"/>
                    <a:pt x="616177" y="59976"/>
                  </a:cubicBezTo>
                  <a:lnTo>
                    <a:pt x="613625" y="62888"/>
                  </a:lnTo>
                  <a:cubicBezTo>
                    <a:pt x="602765" y="77457"/>
                    <a:pt x="587834" y="88432"/>
                    <a:pt x="570739" y="94407"/>
                  </a:cubicBezTo>
                  <a:cubicBezTo>
                    <a:pt x="543000" y="105199"/>
                    <a:pt x="519685" y="132949"/>
                    <a:pt x="497732" y="181770"/>
                  </a:cubicBezTo>
                  <a:cubicBezTo>
                    <a:pt x="491265" y="195988"/>
                    <a:pt x="485819" y="210206"/>
                    <a:pt x="480714" y="221854"/>
                  </a:cubicBezTo>
                  <a:cubicBezTo>
                    <a:pt x="477991" y="228535"/>
                    <a:pt x="474758" y="236757"/>
                    <a:pt x="473056" y="240526"/>
                  </a:cubicBezTo>
                  <a:cubicBezTo>
                    <a:pt x="464902" y="247993"/>
                    <a:pt x="456005" y="254594"/>
                    <a:pt x="446508" y="260225"/>
                  </a:cubicBezTo>
                  <a:cubicBezTo>
                    <a:pt x="434287" y="267899"/>
                    <a:pt x="422577" y="276368"/>
                    <a:pt x="411450" y="285577"/>
                  </a:cubicBezTo>
                  <a:cubicBezTo>
                    <a:pt x="374052" y="319192"/>
                    <a:pt x="349895" y="365211"/>
                    <a:pt x="343378" y="415251"/>
                  </a:cubicBezTo>
                  <a:cubicBezTo>
                    <a:pt x="335891" y="455507"/>
                    <a:pt x="327382" y="466641"/>
                    <a:pt x="317851" y="475720"/>
                  </a:cubicBezTo>
                  <a:cubicBezTo>
                    <a:pt x="313086" y="480345"/>
                    <a:pt x="307641" y="484628"/>
                    <a:pt x="300833" y="489424"/>
                  </a:cubicBezTo>
                  <a:cubicBezTo>
                    <a:pt x="281831" y="504577"/>
                    <a:pt x="264178" y="521371"/>
                    <a:pt x="248078" y="539615"/>
                  </a:cubicBezTo>
                  <a:cubicBezTo>
                    <a:pt x="244856" y="543264"/>
                    <a:pt x="241844" y="547096"/>
                    <a:pt x="239058" y="551092"/>
                  </a:cubicBezTo>
                  <a:lnTo>
                    <a:pt x="239058" y="537045"/>
                  </a:lnTo>
                  <a:cubicBezTo>
                    <a:pt x="235654" y="465442"/>
                    <a:pt x="154819" y="411825"/>
                    <a:pt x="84705" y="411825"/>
                  </a:cubicBezTo>
                  <a:lnTo>
                    <a:pt x="84705" y="411825"/>
                  </a:lnTo>
                  <a:cubicBezTo>
                    <a:pt x="57847" y="411758"/>
                    <a:pt x="35531" y="432650"/>
                    <a:pt x="33651" y="459618"/>
                  </a:cubicBezTo>
                  <a:lnTo>
                    <a:pt x="125" y="909622"/>
                  </a:lnTo>
                  <a:cubicBezTo>
                    <a:pt x="-42" y="912188"/>
                    <a:pt x="-42" y="914765"/>
                    <a:pt x="125" y="917331"/>
                  </a:cubicBezTo>
                  <a:cubicBezTo>
                    <a:pt x="5234" y="979975"/>
                    <a:pt x="30099" y="1039330"/>
                    <a:pt x="71090" y="1086746"/>
                  </a:cubicBezTo>
                  <a:lnTo>
                    <a:pt x="275306" y="1267467"/>
                  </a:lnTo>
                  <a:cubicBezTo>
                    <a:pt x="282398" y="1274337"/>
                    <a:pt x="286446" y="1283775"/>
                    <a:pt x="286538" y="1293676"/>
                  </a:cubicBezTo>
                  <a:lnTo>
                    <a:pt x="286538" y="1321256"/>
                  </a:lnTo>
                  <a:cubicBezTo>
                    <a:pt x="263530" y="1336381"/>
                    <a:pt x="256534" y="1367113"/>
                    <a:pt x="270711" y="1390803"/>
                  </a:cubicBezTo>
                  <a:lnTo>
                    <a:pt x="350866" y="1525445"/>
                  </a:lnTo>
                  <a:cubicBezTo>
                    <a:pt x="352345" y="1527792"/>
                    <a:pt x="353994" y="1530018"/>
                    <a:pt x="355802" y="1532125"/>
                  </a:cubicBezTo>
                  <a:cubicBezTo>
                    <a:pt x="365463" y="1543500"/>
                    <a:pt x="379569" y="1550060"/>
                    <a:pt x="394432" y="1550112"/>
                  </a:cubicBezTo>
                  <a:cubicBezTo>
                    <a:pt x="403728" y="1550112"/>
                    <a:pt x="412848" y="1547577"/>
                    <a:pt x="420810" y="1542746"/>
                  </a:cubicBezTo>
                  <a:lnTo>
                    <a:pt x="713180" y="1366307"/>
                  </a:lnTo>
                  <a:cubicBezTo>
                    <a:pt x="737223" y="1351541"/>
                    <a:pt x="744838" y="1319954"/>
                    <a:pt x="730198" y="1295732"/>
                  </a:cubicBezTo>
                  <a:lnTo>
                    <a:pt x="650383" y="1161433"/>
                  </a:lnTo>
                  <a:cubicBezTo>
                    <a:pt x="638859" y="1142093"/>
                    <a:pt x="616152" y="1132569"/>
                    <a:pt x="594394" y="1137965"/>
                  </a:cubicBezTo>
                  <a:cubicBezTo>
                    <a:pt x="579035" y="1062679"/>
                    <a:pt x="534433" y="996694"/>
                    <a:pt x="470503" y="954674"/>
                  </a:cubicBezTo>
                  <a:lnTo>
                    <a:pt x="457059" y="945767"/>
                  </a:lnTo>
                  <a:cubicBezTo>
                    <a:pt x="442262" y="935973"/>
                    <a:pt x="429821" y="922982"/>
                    <a:pt x="420640" y="907738"/>
                  </a:cubicBezTo>
                  <a:lnTo>
                    <a:pt x="347803" y="785430"/>
                  </a:lnTo>
                  <a:cubicBezTo>
                    <a:pt x="326963" y="750572"/>
                    <a:pt x="293551" y="725163"/>
                    <a:pt x="254544" y="714512"/>
                  </a:cubicBezTo>
                  <a:lnTo>
                    <a:pt x="251992" y="714512"/>
                  </a:lnTo>
                  <a:lnTo>
                    <a:pt x="251992" y="714512"/>
                  </a:lnTo>
                  <a:cubicBezTo>
                    <a:pt x="252848" y="712756"/>
                    <a:pt x="253532" y="710920"/>
                    <a:pt x="254034" y="709030"/>
                  </a:cubicBezTo>
                  <a:cubicBezTo>
                    <a:pt x="265266" y="648733"/>
                    <a:pt x="281092" y="603510"/>
                    <a:pt x="297770" y="584667"/>
                  </a:cubicBezTo>
                  <a:cubicBezTo>
                    <a:pt x="311543" y="569044"/>
                    <a:pt x="326694" y="554710"/>
                    <a:pt x="343038" y="541842"/>
                  </a:cubicBezTo>
                  <a:cubicBezTo>
                    <a:pt x="350526" y="535675"/>
                    <a:pt x="356993" y="530193"/>
                    <a:pt x="363119" y="524712"/>
                  </a:cubicBezTo>
                  <a:cubicBezTo>
                    <a:pt x="386434" y="502100"/>
                    <a:pt x="398857" y="475378"/>
                    <a:pt x="407366" y="429298"/>
                  </a:cubicBezTo>
                  <a:cubicBezTo>
                    <a:pt x="417577" y="374653"/>
                    <a:pt x="437828" y="351528"/>
                    <a:pt x="454336" y="337310"/>
                  </a:cubicBezTo>
                  <a:cubicBezTo>
                    <a:pt x="463284" y="329357"/>
                    <a:pt x="472719" y="321975"/>
                    <a:pt x="482586" y="315212"/>
                  </a:cubicBezTo>
                  <a:cubicBezTo>
                    <a:pt x="497756" y="306284"/>
                    <a:pt x="511617" y="295271"/>
                    <a:pt x="523769" y="282494"/>
                  </a:cubicBezTo>
                  <a:cubicBezTo>
                    <a:pt x="531851" y="271421"/>
                    <a:pt x="537954" y="259016"/>
                    <a:pt x="541808" y="245836"/>
                  </a:cubicBezTo>
                  <a:cubicBezTo>
                    <a:pt x="546063" y="235044"/>
                    <a:pt x="551168" y="222197"/>
                    <a:pt x="557125" y="209006"/>
                  </a:cubicBezTo>
                  <a:cubicBezTo>
                    <a:pt x="577036" y="164982"/>
                    <a:pt x="591161" y="156760"/>
                    <a:pt x="594734" y="155218"/>
                  </a:cubicBezTo>
                  <a:cubicBezTo>
                    <a:pt x="621586" y="145375"/>
                    <a:pt x="645164" y="128168"/>
                    <a:pt x="662806" y="105541"/>
                  </a:cubicBezTo>
                  <a:lnTo>
                    <a:pt x="665019" y="102801"/>
                  </a:lnTo>
                  <a:cubicBezTo>
                    <a:pt x="676075" y="88730"/>
                    <a:pt x="692241" y="79670"/>
                    <a:pt x="709946" y="77620"/>
                  </a:cubicBezTo>
                  <a:cubicBezTo>
                    <a:pt x="721081" y="75329"/>
                    <a:pt x="732009" y="72121"/>
                    <a:pt x="742621" y="68027"/>
                  </a:cubicBezTo>
                  <a:cubicBezTo>
                    <a:pt x="748237" y="70082"/>
                    <a:pt x="756065" y="72823"/>
                    <a:pt x="767127" y="76078"/>
                  </a:cubicBezTo>
                  <a:cubicBezTo>
                    <a:pt x="785367" y="81767"/>
                    <a:pt x="802598" y="90323"/>
                    <a:pt x="818181" y="101430"/>
                  </a:cubicBezTo>
                  <a:cubicBezTo>
                    <a:pt x="834865" y="112991"/>
                    <a:pt x="849823" y="126892"/>
                    <a:pt x="862598" y="142713"/>
                  </a:cubicBezTo>
                  <a:cubicBezTo>
                    <a:pt x="879140" y="163287"/>
                    <a:pt x="902546" y="177105"/>
                    <a:pt x="928458" y="181599"/>
                  </a:cubicBezTo>
                  <a:cubicBezTo>
                    <a:pt x="953993" y="186177"/>
                    <a:pt x="980317" y="181761"/>
                    <a:pt x="1002997" y="169094"/>
                  </a:cubicBezTo>
                  <a:cubicBezTo>
                    <a:pt x="1007343" y="166588"/>
                    <a:pt x="1011899" y="164467"/>
                    <a:pt x="1016611" y="162756"/>
                  </a:cubicBezTo>
                  <a:cubicBezTo>
                    <a:pt x="1020689" y="161284"/>
                    <a:pt x="1024911" y="160249"/>
                    <a:pt x="1029204" y="159672"/>
                  </a:cubicBezTo>
                  <a:cubicBezTo>
                    <a:pt x="1034892" y="160219"/>
                    <a:pt x="1040315" y="162353"/>
                    <a:pt x="1044861" y="165839"/>
                  </a:cubicBezTo>
                  <a:cubicBezTo>
                    <a:pt x="1055005" y="172583"/>
                    <a:pt x="1064120" y="180776"/>
                    <a:pt x="1071920" y="190164"/>
                  </a:cubicBezTo>
                  <a:cubicBezTo>
                    <a:pt x="1084428" y="204897"/>
                    <a:pt x="1099262" y="217457"/>
                    <a:pt x="1115826" y="227336"/>
                  </a:cubicBezTo>
                  <a:cubicBezTo>
                    <a:pt x="1131404" y="236759"/>
                    <a:pt x="1148177" y="244020"/>
                    <a:pt x="1165689" y="248919"/>
                  </a:cubicBezTo>
                  <a:cubicBezTo>
                    <a:pt x="1168242" y="250118"/>
                    <a:pt x="1182707" y="259369"/>
                    <a:pt x="1228315" y="317439"/>
                  </a:cubicBezTo>
                  <a:cubicBezTo>
                    <a:pt x="1246184" y="340393"/>
                    <a:pt x="1263542" y="364204"/>
                    <a:pt x="1276987" y="382533"/>
                  </a:cubicBezTo>
                  <a:cubicBezTo>
                    <a:pt x="1286176" y="395209"/>
                    <a:pt x="1294005" y="405316"/>
                    <a:pt x="1298089" y="411140"/>
                  </a:cubicBezTo>
                  <a:cubicBezTo>
                    <a:pt x="1316383" y="438764"/>
                    <a:pt x="1326628" y="470979"/>
                    <a:pt x="1327700" y="504156"/>
                  </a:cubicBezTo>
                  <a:cubicBezTo>
                    <a:pt x="1328721" y="513749"/>
                    <a:pt x="1329402" y="523170"/>
                    <a:pt x="1330083" y="532078"/>
                  </a:cubicBezTo>
                  <a:cubicBezTo>
                    <a:pt x="1330440" y="558108"/>
                    <a:pt x="1334984" y="583908"/>
                    <a:pt x="1343527" y="608477"/>
                  </a:cubicBezTo>
                  <a:cubicBezTo>
                    <a:pt x="1346931" y="616015"/>
                    <a:pt x="1351355" y="625607"/>
                    <a:pt x="1356461" y="635714"/>
                  </a:cubicBezTo>
                  <a:cubicBezTo>
                    <a:pt x="1365991" y="655585"/>
                    <a:pt x="1377903" y="680423"/>
                    <a:pt x="1388455" y="706632"/>
                  </a:cubicBezTo>
                  <a:cubicBezTo>
                    <a:pt x="1389986" y="710079"/>
                    <a:pt x="1392062" y="713258"/>
                    <a:pt x="1394581" y="716054"/>
                  </a:cubicBezTo>
                  <a:cubicBezTo>
                    <a:pt x="1358639" y="727753"/>
                    <a:pt x="1328075" y="752073"/>
                    <a:pt x="1308470" y="784573"/>
                  </a:cubicBezTo>
                  <a:lnTo>
                    <a:pt x="1235633" y="906881"/>
                  </a:lnTo>
                  <a:cubicBezTo>
                    <a:pt x="1226571" y="922160"/>
                    <a:pt x="1214175" y="935165"/>
                    <a:pt x="1199385" y="944910"/>
                  </a:cubicBezTo>
                  <a:lnTo>
                    <a:pt x="1185770" y="953818"/>
                  </a:lnTo>
                  <a:cubicBezTo>
                    <a:pt x="1121454" y="995735"/>
                    <a:pt x="1076567" y="1061891"/>
                    <a:pt x="1061198" y="1137451"/>
                  </a:cubicBezTo>
                  <a:cubicBezTo>
                    <a:pt x="1053157" y="1135395"/>
                    <a:pt x="1044733" y="1135395"/>
                    <a:pt x="1036692" y="1137451"/>
                  </a:cubicBezTo>
                  <a:cubicBezTo>
                    <a:pt x="1023486" y="1140791"/>
                    <a:pt x="1012152" y="1149305"/>
                    <a:pt x="1005209" y="1161090"/>
                  </a:cubicBezTo>
                  <a:lnTo>
                    <a:pt x="925394" y="1295218"/>
                  </a:lnTo>
                  <a:cubicBezTo>
                    <a:pt x="910754" y="1319440"/>
                    <a:pt x="918369" y="1351027"/>
                    <a:pt x="942412" y="1365793"/>
                  </a:cubicBezTo>
                  <a:lnTo>
                    <a:pt x="1234782" y="1542061"/>
                  </a:lnTo>
                  <a:cubicBezTo>
                    <a:pt x="1242695" y="1547011"/>
                    <a:pt x="1251834" y="1549632"/>
                    <a:pt x="1261160" y="1549598"/>
                  </a:cubicBezTo>
                  <a:cubicBezTo>
                    <a:pt x="1275829" y="1549718"/>
                    <a:pt x="1289835" y="1543483"/>
                    <a:pt x="1299621" y="1532468"/>
                  </a:cubicBezTo>
                  <a:cubicBezTo>
                    <a:pt x="1301680" y="1530173"/>
                    <a:pt x="1303450" y="1527655"/>
                    <a:pt x="1304896" y="1524931"/>
                  </a:cubicBezTo>
                  <a:lnTo>
                    <a:pt x="1384711" y="1390975"/>
                  </a:lnTo>
                  <a:cubicBezTo>
                    <a:pt x="1399040" y="1367284"/>
                    <a:pt x="1392097" y="1336433"/>
                    <a:pt x="1369054" y="1321256"/>
                  </a:cubicBezTo>
                  <a:lnTo>
                    <a:pt x="1369054" y="1293676"/>
                  </a:lnTo>
                  <a:cubicBezTo>
                    <a:pt x="1369173" y="1283724"/>
                    <a:pt x="1373224" y="1274251"/>
                    <a:pt x="1380286" y="1267296"/>
                  </a:cubicBezTo>
                  <a:lnTo>
                    <a:pt x="1556422" y="1090172"/>
                  </a:lnTo>
                  <a:lnTo>
                    <a:pt x="1558975" y="1087603"/>
                  </a:lnTo>
                  <a:lnTo>
                    <a:pt x="1563059" y="1082806"/>
                  </a:lnTo>
                  <a:cubicBezTo>
                    <a:pt x="1601520" y="1037926"/>
                    <a:pt x="1649511" y="981911"/>
                    <a:pt x="1654787" y="917673"/>
                  </a:cubicBezTo>
                  <a:cubicBezTo>
                    <a:pt x="1654957" y="914936"/>
                    <a:pt x="1654957" y="912188"/>
                    <a:pt x="1654787" y="909451"/>
                  </a:cubicBezTo>
                  <a:lnTo>
                    <a:pt x="1620750" y="460817"/>
                  </a:lnTo>
                  <a:cubicBezTo>
                    <a:pt x="1618198" y="416108"/>
                    <a:pt x="1546382" y="412511"/>
                    <a:pt x="1545701" y="412511"/>
                  </a:cubicBezTo>
                  <a:cubicBezTo>
                    <a:pt x="1475927" y="412349"/>
                    <a:pt x="1418440" y="467575"/>
                    <a:pt x="1415343" y="537731"/>
                  </a:cubicBezTo>
                  <a:lnTo>
                    <a:pt x="1414152" y="610019"/>
                  </a:lnTo>
                  <a:lnTo>
                    <a:pt x="1413131" y="607964"/>
                  </a:lnTo>
                  <a:cubicBezTo>
                    <a:pt x="1408366" y="598199"/>
                    <a:pt x="1404111" y="589463"/>
                    <a:pt x="1401048" y="582440"/>
                  </a:cubicBezTo>
                  <a:cubicBezTo>
                    <a:pt x="1396113" y="564635"/>
                    <a:pt x="1393424" y="546275"/>
                    <a:pt x="1393050" y="527795"/>
                  </a:cubicBezTo>
                  <a:cubicBezTo>
                    <a:pt x="1393050" y="518202"/>
                    <a:pt x="1391518" y="508267"/>
                    <a:pt x="1390497" y="498160"/>
                  </a:cubicBezTo>
                  <a:cubicBezTo>
                    <a:pt x="1388387" y="452571"/>
                    <a:pt x="1373377" y="408536"/>
                    <a:pt x="1347271" y="371227"/>
                  </a:cubicBezTo>
                  <a:cubicBezTo>
                    <a:pt x="1343017" y="365917"/>
                    <a:pt x="1336039" y="356324"/>
                    <a:pt x="1327530" y="344676"/>
                  </a:cubicBezTo>
                  <a:cubicBezTo>
                    <a:pt x="1313746" y="325833"/>
                    <a:pt x="1296047" y="301508"/>
                    <a:pt x="1277667" y="277869"/>
                  </a:cubicBezTo>
                  <a:cubicBezTo>
                    <a:pt x="1224741" y="209349"/>
                    <a:pt x="1201597" y="192219"/>
                    <a:pt x="1183047" y="187423"/>
                  </a:cubicBezTo>
                  <a:cubicBezTo>
                    <a:pt x="1170607" y="183849"/>
                    <a:pt x="1158660" y="178728"/>
                    <a:pt x="1147480" y="172177"/>
                  </a:cubicBezTo>
                  <a:cubicBezTo>
                    <a:pt x="1136978" y="165853"/>
                    <a:pt x="1127555" y="157872"/>
                    <a:pt x="1119570" y="148538"/>
                  </a:cubicBezTo>
                  <a:cubicBezTo>
                    <a:pt x="1107525" y="133900"/>
                    <a:pt x="1093286" y="121243"/>
                    <a:pt x="1077365" y="111023"/>
                  </a:cubicBezTo>
                  <a:cubicBezTo>
                    <a:pt x="1060598" y="99344"/>
                    <a:pt x="1040344" y="93838"/>
                    <a:pt x="1020015" y="95435"/>
                  </a:cubicBezTo>
                  <a:cubicBezTo>
                    <a:pt x="1010896" y="96504"/>
                    <a:pt x="1001930" y="98631"/>
                    <a:pt x="993296" y="101773"/>
                  </a:cubicBezTo>
                  <a:cubicBezTo>
                    <a:pt x="985175" y="104687"/>
                    <a:pt x="977318" y="108298"/>
                    <a:pt x="969811" y="112565"/>
                  </a:cubicBezTo>
                  <a:cubicBezTo>
                    <a:pt x="960155" y="117873"/>
                    <a:pt x="949002" y="119744"/>
                    <a:pt x="938158" y="117875"/>
                  </a:cubicBezTo>
                  <a:cubicBezTo>
                    <a:pt x="927706" y="116143"/>
                    <a:pt x="918252" y="110593"/>
                    <a:pt x="911610" y="102287"/>
                  </a:cubicBezTo>
                  <a:cubicBezTo>
                    <a:pt x="894999" y="81546"/>
                    <a:pt x="875513" y="63316"/>
                    <a:pt x="853749" y="48156"/>
                  </a:cubicBezTo>
                  <a:cubicBezTo>
                    <a:pt x="832451" y="33070"/>
                    <a:pt x="808896" y="21503"/>
                    <a:pt x="783975" y="13896"/>
                  </a:cubicBezTo>
                  <a:cubicBezTo>
                    <a:pt x="774911" y="10965"/>
                    <a:pt x="765995" y="7592"/>
                    <a:pt x="757257" y="3789"/>
                  </a:cubicBezTo>
                  <a:close/>
                  <a:moveTo>
                    <a:pt x="604094" y="1210082"/>
                  </a:moveTo>
                  <a:lnTo>
                    <a:pt x="667572" y="1316802"/>
                  </a:lnTo>
                  <a:lnTo>
                    <a:pt x="398517" y="1479194"/>
                  </a:lnTo>
                  <a:lnTo>
                    <a:pt x="335550" y="1372132"/>
                  </a:lnTo>
                  <a:close/>
                  <a:moveTo>
                    <a:pt x="292835" y="818491"/>
                  </a:moveTo>
                  <a:lnTo>
                    <a:pt x="365672" y="940799"/>
                  </a:lnTo>
                  <a:cubicBezTo>
                    <a:pt x="379822" y="964490"/>
                    <a:pt x="399072" y="984686"/>
                    <a:pt x="422002" y="999897"/>
                  </a:cubicBezTo>
                  <a:lnTo>
                    <a:pt x="435616" y="1008805"/>
                  </a:lnTo>
                  <a:cubicBezTo>
                    <a:pt x="492536" y="1046251"/>
                    <a:pt x="529186" y="1107970"/>
                    <a:pt x="535001" y="1176165"/>
                  </a:cubicBezTo>
                  <a:lnTo>
                    <a:pt x="350696" y="1287338"/>
                  </a:lnTo>
                  <a:cubicBezTo>
                    <a:pt x="349035" y="1261352"/>
                    <a:pt x="337810" y="1236925"/>
                    <a:pt x="319213" y="1218818"/>
                  </a:cubicBezTo>
                  <a:lnTo>
                    <a:pt x="119421" y="1042380"/>
                  </a:lnTo>
                  <a:cubicBezTo>
                    <a:pt x="88030" y="1006013"/>
                    <a:pt x="68956" y="960539"/>
                    <a:pt x="64964" y="912534"/>
                  </a:cubicBezTo>
                  <a:lnTo>
                    <a:pt x="97979" y="478290"/>
                  </a:lnTo>
                  <a:cubicBezTo>
                    <a:pt x="133376" y="483771"/>
                    <a:pt x="173539" y="511179"/>
                    <a:pt x="174900" y="539272"/>
                  </a:cubicBezTo>
                  <a:lnTo>
                    <a:pt x="178134" y="717253"/>
                  </a:lnTo>
                  <a:cubicBezTo>
                    <a:pt x="168488" y="720895"/>
                    <a:pt x="159383" y="725852"/>
                    <a:pt x="151075" y="731984"/>
                  </a:cubicBezTo>
                  <a:cubicBezTo>
                    <a:pt x="127903" y="748863"/>
                    <a:pt x="121399" y="780774"/>
                    <a:pt x="136099" y="805472"/>
                  </a:cubicBezTo>
                  <a:lnTo>
                    <a:pt x="245184" y="991846"/>
                  </a:lnTo>
                  <a:cubicBezTo>
                    <a:pt x="254330" y="1007332"/>
                    <a:pt x="274181" y="1012454"/>
                    <a:pt x="289602" y="1003323"/>
                  </a:cubicBezTo>
                  <a:cubicBezTo>
                    <a:pt x="304940" y="994313"/>
                    <a:pt x="310112" y="974478"/>
                    <a:pt x="301152" y="959037"/>
                  </a:cubicBezTo>
                  <a:cubicBezTo>
                    <a:pt x="301102" y="958953"/>
                    <a:pt x="301053" y="958869"/>
                    <a:pt x="301004" y="958785"/>
                  </a:cubicBezTo>
                  <a:lnTo>
                    <a:pt x="196513" y="780120"/>
                  </a:lnTo>
                  <a:cubicBezTo>
                    <a:pt x="208909" y="774321"/>
                    <a:pt x="222910" y="772990"/>
                    <a:pt x="236165" y="776351"/>
                  </a:cubicBezTo>
                  <a:cubicBezTo>
                    <a:pt x="259834" y="782331"/>
                    <a:pt x="280201" y="797476"/>
                    <a:pt x="292835" y="818491"/>
                  </a:cubicBezTo>
                  <a:close/>
                  <a:moveTo>
                    <a:pt x="1257586" y="1479194"/>
                  </a:moveTo>
                  <a:lnTo>
                    <a:pt x="988701" y="1316973"/>
                  </a:lnTo>
                  <a:lnTo>
                    <a:pt x="1052179" y="1210253"/>
                  </a:lnTo>
                  <a:lnTo>
                    <a:pt x="1321063" y="1372474"/>
                  </a:lnTo>
                  <a:close/>
                  <a:moveTo>
                    <a:pt x="1460271" y="780120"/>
                  </a:moveTo>
                  <a:lnTo>
                    <a:pt x="1355610" y="958785"/>
                  </a:lnTo>
                  <a:cubicBezTo>
                    <a:pt x="1346539" y="974300"/>
                    <a:pt x="1351679" y="994279"/>
                    <a:pt x="1367097" y="1003409"/>
                  </a:cubicBezTo>
                  <a:cubicBezTo>
                    <a:pt x="1382515" y="1012539"/>
                    <a:pt x="1402358" y="1007366"/>
                    <a:pt x="1411429" y="991846"/>
                  </a:cubicBezTo>
                  <a:lnTo>
                    <a:pt x="1520685" y="805472"/>
                  </a:lnTo>
                  <a:cubicBezTo>
                    <a:pt x="1535337" y="780801"/>
                    <a:pt x="1528921" y="748960"/>
                    <a:pt x="1505879" y="731984"/>
                  </a:cubicBezTo>
                  <a:cubicBezTo>
                    <a:pt x="1497489" y="725885"/>
                    <a:pt x="1488333" y="720931"/>
                    <a:pt x="1478650" y="717253"/>
                  </a:cubicBezTo>
                  <a:lnTo>
                    <a:pt x="1481884" y="539786"/>
                  </a:lnTo>
                  <a:cubicBezTo>
                    <a:pt x="1483687" y="504875"/>
                    <a:pt x="1512159" y="477406"/>
                    <a:pt x="1546892" y="477091"/>
                  </a:cubicBezTo>
                  <a:cubicBezTo>
                    <a:pt x="1550977" y="477623"/>
                    <a:pt x="1555027" y="478481"/>
                    <a:pt x="1558975" y="479660"/>
                  </a:cubicBezTo>
                  <a:lnTo>
                    <a:pt x="1591820" y="912363"/>
                  </a:lnTo>
                  <a:cubicBezTo>
                    <a:pt x="1587736" y="955531"/>
                    <a:pt x="1547743" y="1002124"/>
                    <a:pt x="1515749" y="1039639"/>
                  </a:cubicBezTo>
                  <a:lnTo>
                    <a:pt x="1336209" y="1220703"/>
                  </a:lnTo>
                  <a:cubicBezTo>
                    <a:pt x="1318306" y="1238381"/>
                    <a:pt x="1307568" y="1262140"/>
                    <a:pt x="1306087" y="1287338"/>
                  </a:cubicBezTo>
                  <a:lnTo>
                    <a:pt x="1121782" y="1176165"/>
                  </a:lnTo>
                  <a:cubicBezTo>
                    <a:pt x="1127597" y="1107970"/>
                    <a:pt x="1164247" y="1046251"/>
                    <a:pt x="1221168" y="1008805"/>
                  </a:cubicBezTo>
                  <a:lnTo>
                    <a:pt x="1234952" y="999897"/>
                  </a:lnTo>
                  <a:cubicBezTo>
                    <a:pt x="1257739" y="984566"/>
                    <a:pt x="1276919" y="964399"/>
                    <a:pt x="1291112" y="940799"/>
                  </a:cubicBezTo>
                  <a:lnTo>
                    <a:pt x="1363949" y="818491"/>
                  </a:lnTo>
                  <a:cubicBezTo>
                    <a:pt x="1376576" y="797325"/>
                    <a:pt x="1397117" y="782144"/>
                    <a:pt x="1420959" y="776351"/>
                  </a:cubicBezTo>
                  <a:cubicBezTo>
                    <a:pt x="1434097" y="772987"/>
                    <a:pt x="1448001" y="774318"/>
                    <a:pt x="1460271" y="780120"/>
                  </a:cubicBezTo>
                  <a:close/>
                </a:path>
              </a:pathLst>
            </a:custGeom>
            <a:solidFill>
              <a:srgbClr val="4C9E9E"/>
            </a:solidFill>
            <a:ln w="16996" cap="flat">
              <a:noFill/>
              <a:prstDash val="solid"/>
              <a:miter/>
            </a:ln>
          </p:spPr>
          <p:txBody>
            <a:bodyPr rtlCol="0" anchor="ctr"/>
            <a:lstStyle/>
            <a:p>
              <a:endParaRPr lang="en-US" sz="1265"/>
            </a:p>
          </p:txBody>
        </p:sp>
      </p:grpSp>
      <p:sp>
        <p:nvSpPr>
          <p:cNvPr id="42" name="TextBox 41">
            <a:extLst>
              <a:ext uri="{FF2B5EF4-FFF2-40B4-BE49-F238E27FC236}">
                <a16:creationId xmlns:a16="http://schemas.microsoft.com/office/drawing/2014/main" id="{A84AF454-F654-E645-AD03-D3B21B9E3907}"/>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6439826-54DD-D94B-BECF-21A160B11A55}"/>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332355257"/>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bove divider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accent2">
              <a:alpha val="65000"/>
            </a:schemeClr>
          </a:solidFill>
          <a:ln w="1269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Freeform 25">
            <a:extLst>
              <a:ext uri="{FF2B5EF4-FFF2-40B4-BE49-F238E27FC236}">
                <a16:creationId xmlns:a16="http://schemas.microsoft.com/office/drawing/2014/main" id="{D32D7DBB-A88B-9E4E-BA7E-43E5D431D2C9}"/>
              </a:ext>
            </a:extLst>
          </p:cNvPr>
          <p:cNvSpPr/>
          <p:nvPr userDrawn="1"/>
        </p:nvSpPr>
        <p:spPr>
          <a:xfrm>
            <a:off x="0" y="-360"/>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chemeClr val="accent2"/>
          </a:solidFill>
          <a:ln w="9518" cap="flat">
            <a:noFill/>
            <a:prstDash val="solid"/>
            <a:miter/>
          </a:ln>
        </p:spPr>
        <p:txBody>
          <a:bodyPr rtlCol="0" anchor="ctr"/>
          <a:lstStyle/>
          <a:p>
            <a:endParaRPr lang="en-US" sz="1265"/>
          </a:p>
        </p:txBody>
      </p:sp>
      <p:grpSp>
        <p:nvGrpSpPr>
          <p:cNvPr id="38" name="Graphic 5">
            <a:extLst>
              <a:ext uri="{FF2B5EF4-FFF2-40B4-BE49-F238E27FC236}">
                <a16:creationId xmlns:a16="http://schemas.microsoft.com/office/drawing/2014/main" id="{78177136-06AE-4647-ABF2-DB399865BB26}"/>
              </a:ext>
            </a:extLst>
          </p:cNvPr>
          <p:cNvGrpSpPr/>
          <p:nvPr userDrawn="1"/>
        </p:nvGrpSpPr>
        <p:grpSpPr>
          <a:xfrm>
            <a:off x="2106506" y="309065"/>
            <a:ext cx="2041999" cy="2365959"/>
            <a:chOff x="5522393" y="1861131"/>
            <a:chExt cx="2603756" cy="3014875"/>
          </a:xfrm>
          <a:solidFill>
            <a:srgbClr val="FFFFFF"/>
          </a:solidFill>
        </p:grpSpPr>
        <p:sp>
          <p:nvSpPr>
            <p:cNvPr id="39" name="Freeform 38">
              <a:extLst>
                <a:ext uri="{FF2B5EF4-FFF2-40B4-BE49-F238E27FC236}">
                  <a16:creationId xmlns:a16="http://schemas.microsoft.com/office/drawing/2014/main" id="{6EFAD6AA-9A2A-854A-A624-90D295527542}"/>
                </a:ext>
              </a:extLst>
            </p:cNvPr>
            <p:cNvSpPr/>
            <p:nvPr/>
          </p:nvSpPr>
          <p:spPr>
            <a:xfrm>
              <a:off x="5949204" y="3270509"/>
              <a:ext cx="784700" cy="1016054"/>
            </a:xfrm>
            <a:custGeom>
              <a:avLst/>
              <a:gdLst>
                <a:gd name="connsiteX0" fmla="*/ 495054 w 784700"/>
                <a:gd name="connsiteY0" fmla="*/ 293684 h 1016054"/>
                <a:gd name="connsiteX1" fmla="*/ 425791 w 784700"/>
                <a:gd name="connsiteY1" fmla="*/ 360833 h 1016054"/>
                <a:gd name="connsiteX2" fmla="*/ 425791 w 784700"/>
                <a:gd name="connsiteY2" fmla="*/ 288887 h 1016054"/>
                <a:gd name="connsiteX3" fmla="*/ 425791 w 784700"/>
                <a:gd name="connsiteY3" fmla="*/ 288887 h 1016054"/>
                <a:gd name="connsiteX4" fmla="*/ 423068 w 784700"/>
                <a:gd name="connsiteY4" fmla="*/ 263878 h 1016054"/>
                <a:gd name="connsiteX5" fmla="*/ 292880 w 784700"/>
                <a:gd name="connsiteY5" fmla="*/ 29882 h 1016054"/>
                <a:gd name="connsiteX6" fmla="*/ 26378 w 784700"/>
                <a:gd name="connsiteY6" fmla="*/ 28512 h 1016054"/>
                <a:gd name="connsiteX7" fmla="*/ 3063 w 784700"/>
                <a:gd name="connsiteY7" fmla="*/ 38276 h 1016054"/>
                <a:gd name="connsiteX8" fmla="*/ 5956 w 784700"/>
                <a:gd name="connsiteY8" fmla="*/ 63799 h 1016054"/>
                <a:gd name="connsiteX9" fmla="*/ 135974 w 784700"/>
                <a:gd name="connsiteY9" fmla="*/ 297795 h 1016054"/>
                <a:gd name="connsiteX10" fmla="*/ 256461 w 784700"/>
                <a:gd name="connsiteY10" fmla="*/ 327601 h 1016054"/>
                <a:gd name="connsiteX11" fmla="*/ 358570 w 784700"/>
                <a:gd name="connsiteY11" fmla="*/ 313212 h 1016054"/>
                <a:gd name="connsiteX12" fmla="*/ 358570 w 784700"/>
                <a:gd name="connsiteY12" fmla="*/ 599282 h 1016054"/>
                <a:gd name="connsiteX13" fmla="*/ 289647 w 784700"/>
                <a:gd name="connsiteY13" fmla="*/ 532476 h 1016054"/>
                <a:gd name="connsiteX14" fmla="*/ 23315 w 784700"/>
                <a:gd name="connsiteY14" fmla="*/ 531276 h 1016054"/>
                <a:gd name="connsiteX15" fmla="*/ 0 w 784700"/>
                <a:gd name="connsiteY15" fmla="*/ 540869 h 1016054"/>
                <a:gd name="connsiteX16" fmla="*/ 2893 w 784700"/>
                <a:gd name="connsiteY16" fmla="*/ 566050 h 1016054"/>
                <a:gd name="connsiteX17" fmla="*/ 132911 w 784700"/>
                <a:gd name="connsiteY17" fmla="*/ 800046 h 1016054"/>
                <a:gd name="connsiteX18" fmla="*/ 253909 w 784700"/>
                <a:gd name="connsiteY18" fmla="*/ 829681 h 1016054"/>
                <a:gd name="connsiteX19" fmla="*/ 359080 w 784700"/>
                <a:gd name="connsiteY19" fmla="*/ 814435 h 1016054"/>
                <a:gd name="connsiteX20" fmla="*/ 359080 w 784700"/>
                <a:gd name="connsiteY20" fmla="*/ 1016055 h 1016054"/>
                <a:gd name="connsiteX21" fmla="*/ 425791 w 784700"/>
                <a:gd name="connsiteY21" fmla="*/ 1016055 h 1016054"/>
                <a:gd name="connsiteX22" fmla="*/ 425791 w 784700"/>
                <a:gd name="connsiteY22" fmla="*/ 575986 h 1016054"/>
                <a:gd name="connsiteX23" fmla="*/ 531302 w 784700"/>
                <a:gd name="connsiteY23" fmla="*/ 591231 h 1016054"/>
                <a:gd name="connsiteX24" fmla="*/ 651790 w 784700"/>
                <a:gd name="connsiteY24" fmla="*/ 560569 h 1016054"/>
                <a:gd name="connsiteX25" fmla="*/ 651790 w 784700"/>
                <a:gd name="connsiteY25" fmla="*/ 560569 h 1016054"/>
                <a:gd name="connsiteX26" fmla="*/ 781807 w 784700"/>
                <a:gd name="connsiteY26" fmla="*/ 326573 h 1016054"/>
                <a:gd name="connsiteX27" fmla="*/ 784701 w 784700"/>
                <a:gd name="connsiteY27" fmla="*/ 301392 h 1016054"/>
                <a:gd name="connsiteX28" fmla="*/ 761386 w 784700"/>
                <a:gd name="connsiteY28" fmla="*/ 291799 h 1016054"/>
                <a:gd name="connsiteX29" fmla="*/ 495054 w 784700"/>
                <a:gd name="connsiteY29" fmla="*/ 293684 h 1016054"/>
                <a:gd name="connsiteX30" fmla="*/ 167287 w 784700"/>
                <a:gd name="connsiteY30" fmla="*/ 741804 h 1016054"/>
                <a:gd name="connsiteX31" fmla="*/ 167287 w 784700"/>
                <a:gd name="connsiteY31" fmla="*/ 741804 h 1016054"/>
                <a:gd name="connsiteX32" fmla="*/ 74369 w 784700"/>
                <a:gd name="connsiteY32" fmla="*/ 584379 h 1016054"/>
                <a:gd name="connsiteX33" fmla="*/ 256121 w 784700"/>
                <a:gd name="connsiteY33" fmla="*/ 590032 h 1016054"/>
                <a:gd name="connsiteX34" fmla="*/ 349039 w 784700"/>
                <a:gd name="connsiteY34" fmla="*/ 747457 h 1016054"/>
                <a:gd name="connsiteX35" fmla="*/ 167287 w 784700"/>
                <a:gd name="connsiteY35" fmla="*/ 741804 h 1016054"/>
                <a:gd name="connsiteX36" fmla="*/ 170010 w 784700"/>
                <a:gd name="connsiteY36" fmla="*/ 239382 h 1016054"/>
                <a:gd name="connsiteX37" fmla="*/ 77092 w 784700"/>
                <a:gd name="connsiteY37" fmla="*/ 82129 h 1016054"/>
                <a:gd name="connsiteX38" fmla="*/ 258844 w 784700"/>
                <a:gd name="connsiteY38" fmla="*/ 87781 h 1016054"/>
                <a:gd name="connsiteX39" fmla="*/ 351762 w 784700"/>
                <a:gd name="connsiteY39" fmla="*/ 245377 h 1016054"/>
                <a:gd name="connsiteX40" fmla="*/ 170010 w 784700"/>
                <a:gd name="connsiteY40" fmla="*/ 239382 h 1016054"/>
                <a:gd name="connsiteX41" fmla="*/ 617754 w 784700"/>
                <a:gd name="connsiteY41" fmla="*/ 503355 h 1016054"/>
                <a:gd name="connsiteX42" fmla="*/ 436002 w 784700"/>
                <a:gd name="connsiteY42" fmla="*/ 509007 h 1016054"/>
                <a:gd name="connsiteX43" fmla="*/ 528920 w 784700"/>
                <a:gd name="connsiteY43" fmla="*/ 351583 h 1016054"/>
                <a:gd name="connsiteX44" fmla="*/ 710842 w 784700"/>
                <a:gd name="connsiteY44" fmla="*/ 346101 h 1016054"/>
                <a:gd name="connsiteX45" fmla="*/ 617754 w 784700"/>
                <a:gd name="connsiteY45" fmla="*/ 503355 h 10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4700" h="1016054">
                  <a:moveTo>
                    <a:pt x="495054" y="293684"/>
                  </a:moveTo>
                  <a:cubicBezTo>
                    <a:pt x="467371" y="310711"/>
                    <a:pt x="443729" y="333631"/>
                    <a:pt x="425791" y="360833"/>
                  </a:cubicBezTo>
                  <a:lnTo>
                    <a:pt x="425791" y="288887"/>
                  </a:lnTo>
                  <a:lnTo>
                    <a:pt x="425791" y="288887"/>
                  </a:lnTo>
                  <a:lnTo>
                    <a:pt x="423068" y="263878"/>
                  </a:lnTo>
                  <a:cubicBezTo>
                    <a:pt x="423068" y="257026"/>
                    <a:pt x="402816" y="94976"/>
                    <a:pt x="292880" y="29882"/>
                  </a:cubicBezTo>
                  <a:cubicBezTo>
                    <a:pt x="182944" y="-35212"/>
                    <a:pt x="32675" y="25942"/>
                    <a:pt x="26378" y="28512"/>
                  </a:cubicBezTo>
                  <a:lnTo>
                    <a:pt x="3063" y="38276"/>
                  </a:lnTo>
                  <a:lnTo>
                    <a:pt x="5956" y="63799"/>
                  </a:lnTo>
                  <a:cubicBezTo>
                    <a:pt x="5956" y="70651"/>
                    <a:pt x="26038" y="232530"/>
                    <a:pt x="135974" y="297795"/>
                  </a:cubicBezTo>
                  <a:cubicBezTo>
                    <a:pt x="172774" y="318368"/>
                    <a:pt x="214376" y="328663"/>
                    <a:pt x="256461" y="327601"/>
                  </a:cubicBezTo>
                  <a:cubicBezTo>
                    <a:pt x="290969" y="327224"/>
                    <a:pt x="325286" y="322394"/>
                    <a:pt x="358570" y="313212"/>
                  </a:cubicBezTo>
                  <a:lnTo>
                    <a:pt x="358570" y="599282"/>
                  </a:lnTo>
                  <a:cubicBezTo>
                    <a:pt x="340789" y="572149"/>
                    <a:pt x="317250" y="549331"/>
                    <a:pt x="289647" y="532476"/>
                  </a:cubicBezTo>
                  <a:cubicBezTo>
                    <a:pt x="179880" y="467382"/>
                    <a:pt x="29611" y="528536"/>
                    <a:pt x="23315" y="531276"/>
                  </a:cubicBezTo>
                  <a:lnTo>
                    <a:pt x="0" y="540869"/>
                  </a:lnTo>
                  <a:lnTo>
                    <a:pt x="2893" y="566050"/>
                  </a:lnTo>
                  <a:cubicBezTo>
                    <a:pt x="2893" y="572902"/>
                    <a:pt x="23145" y="734952"/>
                    <a:pt x="132911" y="800046"/>
                  </a:cubicBezTo>
                  <a:cubicBezTo>
                    <a:pt x="169891" y="820619"/>
                    <a:pt x="211670" y="830863"/>
                    <a:pt x="253909" y="829681"/>
                  </a:cubicBezTo>
                  <a:cubicBezTo>
                    <a:pt x="289483" y="829338"/>
                    <a:pt x="324853" y="824199"/>
                    <a:pt x="359080" y="814435"/>
                  </a:cubicBezTo>
                  <a:lnTo>
                    <a:pt x="359080" y="1016055"/>
                  </a:lnTo>
                  <a:lnTo>
                    <a:pt x="425791" y="1016055"/>
                  </a:lnTo>
                  <a:lnTo>
                    <a:pt x="425791" y="575986"/>
                  </a:lnTo>
                  <a:cubicBezTo>
                    <a:pt x="460135" y="585750"/>
                    <a:pt x="495616" y="590872"/>
                    <a:pt x="531302" y="591231"/>
                  </a:cubicBezTo>
                  <a:cubicBezTo>
                    <a:pt x="573463" y="592002"/>
                    <a:pt x="615060" y="581416"/>
                    <a:pt x="651790" y="560569"/>
                  </a:cubicBezTo>
                  <a:lnTo>
                    <a:pt x="651790" y="560569"/>
                  </a:lnTo>
                  <a:cubicBezTo>
                    <a:pt x="761556" y="495303"/>
                    <a:pt x="780957" y="333425"/>
                    <a:pt x="781807" y="326573"/>
                  </a:cubicBezTo>
                  <a:lnTo>
                    <a:pt x="784701" y="301392"/>
                  </a:lnTo>
                  <a:lnTo>
                    <a:pt x="761386" y="291799"/>
                  </a:lnTo>
                  <a:cubicBezTo>
                    <a:pt x="755089" y="289744"/>
                    <a:pt x="604820" y="228590"/>
                    <a:pt x="495054" y="293684"/>
                  </a:cubicBezTo>
                  <a:close/>
                  <a:moveTo>
                    <a:pt x="167287" y="741804"/>
                  </a:moveTo>
                  <a:lnTo>
                    <a:pt x="167287" y="741804"/>
                  </a:lnTo>
                  <a:cubicBezTo>
                    <a:pt x="108235" y="707544"/>
                    <a:pt x="83558" y="626348"/>
                    <a:pt x="74369" y="584379"/>
                  </a:cubicBezTo>
                  <a:cubicBezTo>
                    <a:pt x="115212" y="572217"/>
                    <a:pt x="197239" y="555087"/>
                    <a:pt x="256121" y="590032"/>
                  </a:cubicBezTo>
                  <a:cubicBezTo>
                    <a:pt x="315003" y="624977"/>
                    <a:pt x="339850" y="705660"/>
                    <a:pt x="349039" y="747457"/>
                  </a:cubicBezTo>
                  <a:cubicBezTo>
                    <a:pt x="308196" y="759619"/>
                    <a:pt x="226169" y="776749"/>
                    <a:pt x="167287" y="741804"/>
                  </a:cubicBezTo>
                  <a:close/>
                  <a:moveTo>
                    <a:pt x="170010" y="239382"/>
                  </a:moveTo>
                  <a:cubicBezTo>
                    <a:pt x="110957" y="205122"/>
                    <a:pt x="86281" y="123926"/>
                    <a:pt x="77092" y="82129"/>
                  </a:cubicBezTo>
                  <a:cubicBezTo>
                    <a:pt x="117765" y="69966"/>
                    <a:pt x="199791" y="52836"/>
                    <a:pt x="258844" y="87781"/>
                  </a:cubicBezTo>
                  <a:cubicBezTo>
                    <a:pt x="317896" y="122727"/>
                    <a:pt x="342573" y="203580"/>
                    <a:pt x="351762" y="245377"/>
                  </a:cubicBezTo>
                  <a:cubicBezTo>
                    <a:pt x="304963" y="259081"/>
                    <a:pt x="225318" y="272271"/>
                    <a:pt x="170010" y="239382"/>
                  </a:cubicBezTo>
                  <a:close/>
                  <a:moveTo>
                    <a:pt x="617754" y="503355"/>
                  </a:moveTo>
                  <a:cubicBezTo>
                    <a:pt x="558872" y="537615"/>
                    <a:pt x="476845" y="520485"/>
                    <a:pt x="436002" y="509007"/>
                  </a:cubicBezTo>
                  <a:cubicBezTo>
                    <a:pt x="445191" y="467039"/>
                    <a:pt x="470038" y="386528"/>
                    <a:pt x="528920" y="351583"/>
                  </a:cubicBezTo>
                  <a:cubicBezTo>
                    <a:pt x="587802" y="316638"/>
                    <a:pt x="670169" y="334453"/>
                    <a:pt x="710842" y="346101"/>
                  </a:cubicBezTo>
                  <a:cubicBezTo>
                    <a:pt x="700461" y="393551"/>
                    <a:pt x="673233" y="470465"/>
                    <a:pt x="617754" y="503355"/>
                  </a:cubicBezTo>
                  <a:close/>
                </a:path>
              </a:pathLst>
            </a:custGeom>
            <a:grpFill/>
            <a:ln w="16996"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80094C62-1316-AD44-A32C-76EB62F4E867}"/>
                </a:ext>
              </a:extLst>
            </p:cNvPr>
            <p:cNvSpPr/>
            <p:nvPr/>
          </p:nvSpPr>
          <p:spPr>
            <a:xfrm>
              <a:off x="6696635" y="2575819"/>
              <a:ext cx="784360" cy="1710915"/>
            </a:xfrm>
            <a:custGeom>
              <a:avLst/>
              <a:gdLst>
                <a:gd name="connsiteX0" fmla="*/ 0 w 784360"/>
                <a:gd name="connsiteY0" fmla="*/ 317906 h 1710915"/>
                <a:gd name="connsiteX1" fmla="*/ 2723 w 784360"/>
                <a:gd name="connsiteY1" fmla="*/ 343087 h 1710915"/>
                <a:gd name="connsiteX2" fmla="*/ 132911 w 784360"/>
                <a:gd name="connsiteY2" fmla="*/ 576911 h 1710915"/>
                <a:gd name="connsiteX3" fmla="*/ 132911 w 784360"/>
                <a:gd name="connsiteY3" fmla="*/ 576911 h 1710915"/>
                <a:gd name="connsiteX4" fmla="*/ 253398 w 784360"/>
                <a:gd name="connsiteY4" fmla="*/ 606717 h 1710915"/>
                <a:gd name="connsiteX5" fmla="*/ 358570 w 784360"/>
                <a:gd name="connsiteY5" fmla="*/ 591643 h 1710915"/>
                <a:gd name="connsiteX6" fmla="*/ 358570 w 784360"/>
                <a:gd name="connsiteY6" fmla="*/ 825124 h 1710915"/>
                <a:gd name="connsiteX7" fmla="*/ 289306 w 784360"/>
                <a:gd name="connsiteY7" fmla="*/ 758489 h 1710915"/>
                <a:gd name="connsiteX8" fmla="*/ 22804 w 784360"/>
                <a:gd name="connsiteY8" fmla="*/ 757118 h 1710915"/>
                <a:gd name="connsiteX9" fmla="*/ 0 w 784360"/>
                <a:gd name="connsiteY9" fmla="*/ 766711 h 1710915"/>
                <a:gd name="connsiteX10" fmla="*/ 3063 w 784360"/>
                <a:gd name="connsiteY10" fmla="*/ 792749 h 1710915"/>
                <a:gd name="connsiteX11" fmla="*/ 133251 w 784360"/>
                <a:gd name="connsiteY11" fmla="*/ 1026744 h 1710915"/>
                <a:gd name="connsiteX12" fmla="*/ 253739 w 784360"/>
                <a:gd name="connsiteY12" fmla="*/ 1056550 h 1710915"/>
                <a:gd name="connsiteX13" fmla="*/ 358910 w 784360"/>
                <a:gd name="connsiteY13" fmla="*/ 1041476 h 1710915"/>
                <a:gd name="connsiteX14" fmla="*/ 358910 w 784360"/>
                <a:gd name="connsiteY14" fmla="*/ 1710915 h 1710915"/>
                <a:gd name="connsiteX15" fmla="*/ 425450 w 784360"/>
                <a:gd name="connsiteY15" fmla="*/ 1710915 h 1710915"/>
                <a:gd name="connsiteX16" fmla="*/ 425450 w 784360"/>
                <a:gd name="connsiteY16" fmla="*/ 1334056 h 1710915"/>
                <a:gd name="connsiteX17" fmla="*/ 530962 w 784360"/>
                <a:gd name="connsiteY17" fmla="*/ 1349130 h 1710915"/>
                <a:gd name="connsiteX18" fmla="*/ 651279 w 784360"/>
                <a:gd name="connsiteY18" fmla="*/ 1319324 h 1710915"/>
                <a:gd name="connsiteX19" fmla="*/ 781467 w 784360"/>
                <a:gd name="connsiteY19" fmla="*/ 1085329 h 1710915"/>
                <a:gd name="connsiteX20" fmla="*/ 784360 w 784360"/>
                <a:gd name="connsiteY20" fmla="*/ 1060148 h 1710915"/>
                <a:gd name="connsiteX21" fmla="*/ 761046 w 784360"/>
                <a:gd name="connsiteY21" fmla="*/ 1050384 h 1710915"/>
                <a:gd name="connsiteX22" fmla="*/ 494714 w 784360"/>
                <a:gd name="connsiteY22" fmla="*/ 1051754 h 1710915"/>
                <a:gd name="connsiteX23" fmla="*/ 425450 w 784360"/>
                <a:gd name="connsiteY23" fmla="*/ 1118218 h 1710915"/>
                <a:gd name="connsiteX24" fmla="*/ 425450 w 784360"/>
                <a:gd name="connsiteY24" fmla="*/ 830092 h 1710915"/>
                <a:gd name="connsiteX25" fmla="*/ 530962 w 784360"/>
                <a:gd name="connsiteY25" fmla="*/ 845338 h 1710915"/>
                <a:gd name="connsiteX26" fmla="*/ 651279 w 784360"/>
                <a:gd name="connsiteY26" fmla="*/ 815532 h 1710915"/>
                <a:gd name="connsiteX27" fmla="*/ 651279 w 784360"/>
                <a:gd name="connsiteY27" fmla="*/ 815532 h 1710915"/>
                <a:gd name="connsiteX28" fmla="*/ 781467 w 784360"/>
                <a:gd name="connsiteY28" fmla="*/ 581536 h 1710915"/>
                <a:gd name="connsiteX29" fmla="*/ 784360 w 784360"/>
                <a:gd name="connsiteY29" fmla="*/ 556355 h 1710915"/>
                <a:gd name="connsiteX30" fmla="*/ 761046 w 784360"/>
                <a:gd name="connsiteY30" fmla="*/ 546762 h 1710915"/>
                <a:gd name="connsiteX31" fmla="*/ 494714 w 784360"/>
                <a:gd name="connsiteY31" fmla="*/ 547961 h 1710915"/>
                <a:gd name="connsiteX32" fmla="*/ 425450 w 784360"/>
                <a:gd name="connsiteY32" fmla="*/ 614940 h 1710915"/>
                <a:gd name="connsiteX33" fmla="*/ 425450 w 784360"/>
                <a:gd name="connsiteY33" fmla="*/ 313110 h 1710915"/>
                <a:gd name="connsiteX34" fmla="*/ 527558 w 784360"/>
                <a:gd name="connsiteY34" fmla="*/ 327499 h 1710915"/>
                <a:gd name="connsiteX35" fmla="*/ 648046 w 784360"/>
                <a:gd name="connsiteY35" fmla="*/ 297521 h 1710915"/>
                <a:gd name="connsiteX36" fmla="*/ 648046 w 784360"/>
                <a:gd name="connsiteY36" fmla="*/ 297521 h 1710915"/>
                <a:gd name="connsiteX37" fmla="*/ 778064 w 784360"/>
                <a:gd name="connsiteY37" fmla="*/ 63526 h 1710915"/>
                <a:gd name="connsiteX38" fmla="*/ 780957 w 784360"/>
                <a:gd name="connsiteY38" fmla="*/ 38345 h 1710915"/>
                <a:gd name="connsiteX39" fmla="*/ 757642 w 784360"/>
                <a:gd name="connsiteY39" fmla="*/ 28752 h 1710915"/>
                <a:gd name="connsiteX40" fmla="*/ 491310 w 784360"/>
                <a:gd name="connsiteY40" fmla="*/ 29951 h 1710915"/>
                <a:gd name="connsiteX41" fmla="*/ 361122 w 784360"/>
                <a:gd name="connsiteY41" fmla="*/ 263947 h 1710915"/>
                <a:gd name="connsiteX42" fmla="*/ 358399 w 784360"/>
                <a:gd name="connsiteY42" fmla="*/ 287929 h 1710915"/>
                <a:gd name="connsiteX43" fmla="*/ 358399 w 784360"/>
                <a:gd name="connsiteY43" fmla="*/ 287929 h 1710915"/>
                <a:gd name="connsiteX44" fmla="*/ 358399 w 784360"/>
                <a:gd name="connsiteY44" fmla="*/ 288956 h 1710915"/>
                <a:gd name="connsiteX45" fmla="*/ 358399 w 784360"/>
                <a:gd name="connsiteY45" fmla="*/ 288956 h 1710915"/>
                <a:gd name="connsiteX46" fmla="*/ 358399 w 784360"/>
                <a:gd name="connsiteY46" fmla="*/ 375805 h 1710915"/>
                <a:gd name="connsiteX47" fmla="*/ 290327 w 784360"/>
                <a:gd name="connsiteY47" fmla="*/ 308998 h 1710915"/>
                <a:gd name="connsiteX48" fmla="*/ 23825 w 784360"/>
                <a:gd name="connsiteY48" fmla="*/ 307628 h 1710915"/>
                <a:gd name="connsiteX49" fmla="*/ 166777 w 784360"/>
                <a:gd name="connsiteY49" fmla="*/ 967817 h 1710915"/>
                <a:gd name="connsiteX50" fmla="*/ 166777 w 784360"/>
                <a:gd name="connsiteY50" fmla="*/ 967817 h 1710915"/>
                <a:gd name="connsiteX51" fmla="*/ 73858 w 784360"/>
                <a:gd name="connsiteY51" fmla="*/ 810564 h 1710915"/>
                <a:gd name="connsiteX52" fmla="*/ 255781 w 784360"/>
                <a:gd name="connsiteY52" fmla="*/ 816217 h 1710915"/>
                <a:gd name="connsiteX53" fmla="*/ 348699 w 784360"/>
                <a:gd name="connsiteY53" fmla="*/ 973470 h 1710915"/>
                <a:gd name="connsiteX54" fmla="*/ 167117 w 784360"/>
                <a:gd name="connsiteY54" fmla="*/ 967817 h 1710915"/>
                <a:gd name="connsiteX55" fmla="*/ 528579 w 784360"/>
                <a:gd name="connsiteY55" fmla="*/ 1108283 h 1710915"/>
                <a:gd name="connsiteX56" fmla="*/ 710332 w 784360"/>
                <a:gd name="connsiteY56" fmla="*/ 1102630 h 1710915"/>
                <a:gd name="connsiteX57" fmla="*/ 617414 w 784360"/>
                <a:gd name="connsiteY57" fmla="*/ 1259883 h 1710915"/>
                <a:gd name="connsiteX58" fmla="*/ 435661 w 784360"/>
                <a:gd name="connsiteY58" fmla="*/ 1265536 h 1710915"/>
                <a:gd name="connsiteX59" fmla="*/ 528920 w 784360"/>
                <a:gd name="connsiteY59" fmla="*/ 1108283 h 1710915"/>
                <a:gd name="connsiteX60" fmla="*/ 528579 w 784360"/>
                <a:gd name="connsiteY60" fmla="*/ 605861 h 1710915"/>
                <a:gd name="connsiteX61" fmla="*/ 710332 w 784360"/>
                <a:gd name="connsiteY61" fmla="*/ 600208 h 1710915"/>
                <a:gd name="connsiteX62" fmla="*/ 617414 w 784360"/>
                <a:gd name="connsiteY62" fmla="*/ 757461 h 1710915"/>
                <a:gd name="connsiteX63" fmla="*/ 617414 w 784360"/>
                <a:gd name="connsiteY63" fmla="*/ 757461 h 1710915"/>
                <a:gd name="connsiteX64" fmla="*/ 435491 w 784360"/>
                <a:gd name="connsiteY64" fmla="*/ 763114 h 1710915"/>
                <a:gd name="connsiteX65" fmla="*/ 528920 w 784360"/>
                <a:gd name="connsiteY65" fmla="*/ 605861 h 1710915"/>
                <a:gd name="connsiteX66" fmla="*/ 525346 w 784360"/>
                <a:gd name="connsiteY66" fmla="*/ 88193 h 1710915"/>
                <a:gd name="connsiteX67" fmla="*/ 707099 w 784360"/>
                <a:gd name="connsiteY67" fmla="*/ 82711 h 1710915"/>
                <a:gd name="connsiteX68" fmla="*/ 614180 w 784360"/>
                <a:gd name="connsiteY68" fmla="*/ 239965 h 1710915"/>
                <a:gd name="connsiteX69" fmla="*/ 432428 w 784360"/>
                <a:gd name="connsiteY69" fmla="*/ 245618 h 1710915"/>
                <a:gd name="connsiteX70" fmla="*/ 525686 w 784360"/>
                <a:gd name="connsiteY70" fmla="*/ 88193 h 1710915"/>
                <a:gd name="connsiteX71" fmla="*/ 255270 w 784360"/>
                <a:gd name="connsiteY71" fmla="*/ 367412 h 1710915"/>
                <a:gd name="connsiteX72" fmla="*/ 348359 w 784360"/>
                <a:gd name="connsiteY72" fmla="*/ 524836 h 1710915"/>
                <a:gd name="connsiteX73" fmla="*/ 166436 w 784360"/>
                <a:gd name="connsiteY73" fmla="*/ 519012 h 1710915"/>
                <a:gd name="connsiteX74" fmla="*/ 166436 w 784360"/>
                <a:gd name="connsiteY74" fmla="*/ 519012 h 1710915"/>
                <a:gd name="connsiteX75" fmla="*/ 73518 w 784360"/>
                <a:gd name="connsiteY75" fmla="*/ 361759 h 1710915"/>
                <a:gd name="connsiteX76" fmla="*/ 255270 w 784360"/>
                <a:gd name="connsiteY76" fmla="*/ 367412 h 17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84360" h="1710915">
                  <a:moveTo>
                    <a:pt x="0" y="317906"/>
                  </a:moveTo>
                  <a:lnTo>
                    <a:pt x="2723" y="343087"/>
                  </a:lnTo>
                  <a:cubicBezTo>
                    <a:pt x="2723" y="349939"/>
                    <a:pt x="22974" y="511817"/>
                    <a:pt x="132911" y="576911"/>
                  </a:cubicBezTo>
                  <a:lnTo>
                    <a:pt x="132911" y="576911"/>
                  </a:lnTo>
                  <a:cubicBezTo>
                    <a:pt x="169710" y="597491"/>
                    <a:pt x="211313" y="607783"/>
                    <a:pt x="253398" y="606717"/>
                  </a:cubicBezTo>
                  <a:cubicBezTo>
                    <a:pt x="288957" y="606323"/>
                    <a:pt x="324314" y="601255"/>
                    <a:pt x="358570" y="591643"/>
                  </a:cubicBezTo>
                  <a:lnTo>
                    <a:pt x="358570" y="825124"/>
                  </a:lnTo>
                  <a:cubicBezTo>
                    <a:pt x="340595" y="798086"/>
                    <a:pt x="316952" y="775341"/>
                    <a:pt x="289306" y="758489"/>
                  </a:cubicBezTo>
                  <a:cubicBezTo>
                    <a:pt x="179370" y="693224"/>
                    <a:pt x="29271" y="754549"/>
                    <a:pt x="22804" y="757118"/>
                  </a:cubicBezTo>
                  <a:lnTo>
                    <a:pt x="0" y="766711"/>
                  </a:lnTo>
                  <a:lnTo>
                    <a:pt x="3063" y="792749"/>
                  </a:lnTo>
                  <a:cubicBezTo>
                    <a:pt x="3063" y="799601"/>
                    <a:pt x="23315" y="961479"/>
                    <a:pt x="133251" y="1026744"/>
                  </a:cubicBezTo>
                  <a:cubicBezTo>
                    <a:pt x="170051" y="1047317"/>
                    <a:pt x="211653" y="1057612"/>
                    <a:pt x="253739" y="1056550"/>
                  </a:cubicBezTo>
                  <a:cubicBezTo>
                    <a:pt x="289298" y="1056156"/>
                    <a:pt x="324654" y="1051086"/>
                    <a:pt x="358910" y="1041476"/>
                  </a:cubicBezTo>
                  <a:lnTo>
                    <a:pt x="358910" y="1710915"/>
                  </a:lnTo>
                  <a:lnTo>
                    <a:pt x="425450" y="1710915"/>
                  </a:lnTo>
                  <a:lnTo>
                    <a:pt x="425450" y="1334056"/>
                  </a:lnTo>
                  <a:cubicBezTo>
                    <a:pt x="459818" y="1343683"/>
                    <a:pt x="495289" y="1348753"/>
                    <a:pt x="530962" y="1349130"/>
                  </a:cubicBezTo>
                  <a:cubicBezTo>
                    <a:pt x="572997" y="1350192"/>
                    <a:pt x="614538" y="1339914"/>
                    <a:pt x="651279" y="1319324"/>
                  </a:cubicBezTo>
                  <a:cubicBezTo>
                    <a:pt x="761216" y="1254059"/>
                    <a:pt x="780616" y="1092181"/>
                    <a:pt x="781467" y="1085329"/>
                  </a:cubicBezTo>
                  <a:lnTo>
                    <a:pt x="784360" y="1060148"/>
                  </a:lnTo>
                  <a:lnTo>
                    <a:pt x="761046" y="1050384"/>
                  </a:lnTo>
                  <a:cubicBezTo>
                    <a:pt x="754749" y="1047814"/>
                    <a:pt x="604480" y="986489"/>
                    <a:pt x="494714" y="1051754"/>
                  </a:cubicBezTo>
                  <a:cubicBezTo>
                    <a:pt x="467030" y="1068490"/>
                    <a:pt x="443375" y="1091187"/>
                    <a:pt x="425450" y="1118218"/>
                  </a:cubicBezTo>
                  <a:lnTo>
                    <a:pt x="425450" y="830092"/>
                  </a:lnTo>
                  <a:cubicBezTo>
                    <a:pt x="459791" y="839870"/>
                    <a:pt x="495275" y="844997"/>
                    <a:pt x="530962" y="845338"/>
                  </a:cubicBezTo>
                  <a:cubicBezTo>
                    <a:pt x="572997" y="846407"/>
                    <a:pt x="614538" y="836113"/>
                    <a:pt x="651279" y="815532"/>
                  </a:cubicBezTo>
                  <a:lnTo>
                    <a:pt x="651279" y="815532"/>
                  </a:lnTo>
                  <a:cubicBezTo>
                    <a:pt x="761216" y="750438"/>
                    <a:pt x="780616" y="588388"/>
                    <a:pt x="781467" y="581536"/>
                  </a:cubicBezTo>
                  <a:lnTo>
                    <a:pt x="784360" y="556355"/>
                  </a:lnTo>
                  <a:lnTo>
                    <a:pt x="761046" y="546762"/>
                  </a:lnTo>
                  <a:cubicBezTo>
                    <a:pt x="754749" y="544022"/>
                    <a:pt x="604480" y="482696"/>
                    <a:pt x="494714" y="547961"/>
                  </a:cubicBezTo>
                  <a:cubicBezTo>
                    <a:pt x="467049" y="564936"/>
                    <a:pt x="443408" y="587796"/>
                    <a:pt x="425450" y="614940"/>
                  </a:cubicBezTo>
                  <a:lnTo>
                    <a:pt x="425450" y="313110"/>
                  </a:lnTo>
                  <a:cubicBezTo>
                    <a:pt x="458734" y="322288"/>
                    <a:pt x="493051" y="327124"/>
                    <a:pt x="527558" y="327499"/>
                  </a:cubicBezTo>
                  <a:cubicBezTo>
                    <a:pt x="569661" y="328479"/>
                    <a:pt x="611253" y="318130"/>
                    <a:pt x="648046" y="297521"/>
                  </a:cubicBezTo>
                  <a:lnTo>
                    <a:pt x="648046" y="297521"/>
                  </a:lnTo>
                  <a:cubicBezTo>
                    <a:pt x="757812" y="232256"/>
                    <a:pt x="777383" y="70378"/>
                    <a:pt x="778064" y="63526"/>
                  </a:cubicBezTo>
                  <a:lnTo>
                    <a:pt x="780957" y="38345"/>
                  </a:lnTo>
                  <a:lnTo>
                    <a:pt x="757642" y="28752"/>
                  </a:lnTo>
                  <a:cubicBezTo>
                    <a:pt x="751345" y="26011"/>
                    <a:pt x="601246" y="-35314"/>
                    <a:pt x="491310" y="29951"/>
                  </a:cubicBezTo>
                  <a:cubicBezTo>
                    <a:pt x="381374" y="95216"/>
                    <a:pt x="361973" y="257095"/>
                    <a:pt x="361122" y="263947"/>
                  </a:cubicBezTo>
                  <a:lnTo>
                    <a:pt x="358399" y="287929"/>
                  </a:lnTo>
                  <a:lnTo>
                    <a:pt x="358399" y="287929"/>
                  </a:lnTo>
                  <a:lnTo>
                    <a:pt x="358399" y="288956"/>
                  </a:lnTo>
                  <a:lnTo>
                    <a:pt x="358399" y="288956"/>
                  </a:lnTo>
                  <a:lnTo>
                    <a:pt x="358399" y="375805"/>
                  </a:lnTo>
                  <a:cubicBezTo>
                    <a:pt x="340820" y="348805"/>
                    <a:pt x="317587" y="326003"/>
                    <a:pt x="290327" y="308998"/>
                  </a:cubicBezTo>
                  <a:cubicBezTo>
                    <a:pt x="180391" y="243733"/>
                    <a:pt x="30292" y="305058"/>
                    <a:pt x="23825" y="307628"/>
                  </a:cubicBezTo>
                  <a:close/>
                  <a:moveTo>
                    <a:pt x="166777" y="967817"/>
                  </a:moveTo>
                  <a:lnTo>
                    <a:pt x="166777" y="967817"/>
                  </a:lnTo>
                  <a:cubicBezTo>
                    <a:pt x="107894" y="933557"/>
                    <a:pt x="83048" y="852361"/>
                    <a:pt x="73858" y="810564"/>
                  </a:cubicBezTo>
                  <a:cubicBezTo>
                    <a:pt x="114701" y="798402"/>
                    <a:pt x="196728" y="781272"/>
                    <a:pt x="255781" y="816217"/>
                  </a:cubicBezTo>
                  <a:cubicBezTo>
                    <a:pt x="314833" y="851162"/>
                    <a:pt x="339339" y="931673"/>
                    <a:pt x="348699" y="973470"/>
                  </a:cubicBezTo>
                  <a:cubicBezTo>
                    <a:pt x="308026" y="985804"/>
                    <a:pt x="226169" y="1002933"/>
                    <a:pt x="167117" y="967817"/>
                  </a:cubicBezTo>
                  <a:close/>
                  <a:moveTo>
                    <a:pt x="528579" y="1108283"/>
                  </a:moveTo>
                  <a:cubicBezTo>
                    <a:pt x="587462" y="1074023"/>
                    <a:pt x="669489" y="1091153"/>
                    <a:pt x="710332" y="1102630"/>
                  </a:cubicBezTo>
                  <a:cubicBezTo>
                    <a:pt x="701142" y="1144427"/>
                    <a:pt x="676296" y="1224938"/>
                    <a:pt x="617414" y="1259883"/>
                  </a:cubicBezTo>
                  <a:cubicBezTo>
                    <a:pt x="558531" y="1294828"/>
                    <a:pt x="476504" y="1277013"/>
                    <a:pt x="435661" y="1265536"/>
                  </a:cubicBezTo>
                  <a:cubicBezTo>
                    <a:pt x="445191" y="1223739"/>
                    <a:pt x="470038" y="1143228"/>
                    <a:pt x="528920" y="1108283"/>
                  </a:cubicBezTo>
                  <a:close/>
                  <a:moveTo>
                    <a:pt x="528579" y="605861"/>
                  </a:moveTo>
                  <a:cubicBezTo>
                    <a:pt x="587462" y="571601"/>
                    <a:pt x="669489" y="588731"/>
                    <a:pt x="710332" y="600208"/>
                  </a:cubicBezTo>
                  <a:cubicBezTo>
                    <a:pt x="701142" y="642005"/>
                    <a:pt x="676296" y="722516"/>
                    <a:pt x="617414" y="757461"/>
                  </a:cubicBezTo>
                  <a:lnTo>
                    <a:pt x="617414" y="757461"/>
                  </a:lnTo>
                  <a:cubicBezTo>
                    <a:pt x="558361" y="791721"/>
                    <a:pt x="476164" y="774591"/>
                    <a:pt x="435491" y="763114"/>
                  </a:cubicBezTo>
                  <a:cubicBezTo>
                    <a:pt x="446212" y="715664"/>
                    <a:pt x="473611" y="638579"/>
                    <a:pt x="528920" y="605861"/>
                  </a:cubicBezTo>
                  <a:close/>
                  <a:moveTo>
                    <a:pt x="525346" y="88193"/>
                  </a:moveTo>
                  <a:cubicBezTo>
                    <a:pt x="584228" y="53933"/>
                    <a:pt x="666255" y="71063"/>
                    <a:pt x="707099" y="82711"/>
                  </a:cubicBezTo>
                  <a:cubicBezTo>
                    <a:pt x="697909" y="124509"/>
                    <a:pt x="673063" y="205019"/>
                    <a:pt x="614180" y="239965"/>
                  </a:cubicBezTo>
                  <a:cubicBezTo>
                    <a:pt x="555298" y="274910"/>
                    <a:pt x="473271" y="257095"/>
                    <a:pt x="432428" y="245618"/>
                  </a:cubicBezTo>
                  <a:cubicBezTo>
                    <a:pt x="442468" y="203649"/>
                    <a:pt x="466804" y="123309"/>
                    <a:pt x="525686" y="88193"/>
                  </a:cubicBezTo>
                  <a:close/>
                  <a:moveTo>
                    <a:pt x="255270" y="367412"/>
                  </a:moveTo>
                  <a:cubicBezTo>
                    <a:pt x="314323" y="401672"/>
                    <a:pt x="339169" y="483039"/>
                    <a:pt x="348359" y="524836"/>
                  </a:cubicBezTo>
                  <a:cubicBezTo>
                    <a:pt x="302070" y="538711"/>
                    <a:pt x="221915" y="551901"/>
                    <a:pt x="166436" y="519012"/>
                  </a:cubicBezTo>
                  <a:lnTo>
                    <a:pt x="166436" y="519012"/>
                  </a:lnTo>
                  <a:cubicBezTo>
                    <a:pt x="107554" y="484752"/>
                    <a:pt x="82708" y="403556"/>
                    <a:pt x="73518" y="361759"/>
                  </a:cubicBezTo>
                  <a:cubicBezTo>
                    <a:pt x="115212" y="349596"/>
                    <a:pt x="197069" y="332466"/>
                    <a:pt x="255270" y="367412"/>
                  </a:cubicBezTo>
                  <a:close/>
                </a:path>
              </a:pathLst>
            </a:custGeom>
            <a:grpFill/>
            <a:ln w="16996" cap="flat">
              <a:noFill/>
              <a:prstDash val="solid"/>
              <a:miter/>
            </a:ln>
          </p:spPr>
          <p:txBody>
            <a:bodyPr rtlCol="0" anchor="ctr"/>
            <a:lstStyle/>
            <a:p>
              <a:endParaRPr lang="en-US" sz="1265"/>
            </a:p>
          </p:txBody>
        </p:sp>
        <p:sp>
          <p:nvSpPr>
            <p:cNvPr id="41" name="Freeform 40">
              <a:extLst>
                <a:ext uri="{FF2B5EF4-FFF2-40B4-BE49-F238E27FC236}">
                  <a16:creationId xmlns:a16="http://schemas.microsoft.com/office/drawing/2014/main" id="{2A70A693-CA50-BA4D-84F1-D301BCC068EB}"/>
                </a:ext>
              </a:extLst>
            </p:cNvPr>
            <p:cNvSpPr/>
            <p:nvPr/>
          </p:nvSpPr>
          <p:spPr>
            <a:xfrm>
              <a:off x="5522393"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grpFill/>
            <a:ln w="16996" cap="flat">
              <a:noFill/>
              <a:prstDash val="solid"/>
              <a:miter/>
            </a:ln>
          </p:spPr>
          <p:txBody>
            <a:bodyPr rtlCol="0" anchor="ctr"/>
            <a:lstStyle/>
            <a:p>
              <a:endParaRPr lang="en-US" sz="1265"/>
            </a:p>
          </p:txBody>
        </p:sp>
      </p:grpSp>
      <p:sp>
        <p:nvSpPr>
          <p:cNvPr id="27" name="TextBox 26">
            <a:extLst>
              <a:ext uri="{FF2B5EF4-FFF2-40B4-BE49-F238E27FC236}">
                <a16:creationId xmlns:a16="http://schemas.microsoft.com/office/drawing/2014/main" id="{7BF90B22-44F7-C84A-81F7-5244203A0968}"/>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1EC1211-F6CB-E44D-8F4D-48006F075C61}"/>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198021964"/>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ove 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A5701F-FB93-D84E-919E-F1BB0A7DC3BB}"/>
              </a:ext>
            </a:extLst>
          </p:cNvPr>
          <p:cNvSpPr/>
          <p:nvPr/>
        </p:nvSpPr>
        <p:spPr>
          <a:xfrm>
            <a:off x="1" y="2"/>
            <a:ext cx="6319308" cy="5972389"/>
          </a:xfrm>
          <a:custGeom>
            <a:avLst/>
            <a:gdLst>
              <a:gd name="connsiteX0" fmla="*/ 673109 w 8991848"/>
              <a:gd name="connsiteY0" fmla="*/ 4798891 h 8492683"/>
              <a:gd name="connsiteX1" fmla="*/ 8991849 w 8991848"/>
              <a:gd name="connsiteY1" fmla="*/ 0 h 8492683"/>
              <a:gd name="connsiteX2" fmla="*/ 0 w 8991848"/>
              <a:gd name="connsiteY2" fmla="*/ 0 h 8492683"/>
              <a:gd name="connsiteX3" fmla="*/ 0 w 8991848"/>
              <a:gd name="connsiteY3" fmla="*/ 8492683 h 8492683"/>
              <a:gd name="connsiteX4" fmla="*/ 5381094 w 8991848"/>
              <a:gd name="connsiteY4" fmla="*/ 8492683 h 8492683"/>
              <a:gd name="connsiteX5" fmla="*/ 673109 w 8991848"/>
              <a:gd name="connsiteY5" fmla="*/ 5776823 h 8492683"/>
              <a:gd name="connsiteX6" fmla="*/ 673109 w 8991848"/>
              <a:gd name="connsiteY6" fmla="*/ 4798891 h 849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848" h="8492683">
                <a:moveTo>
                  <a:pt x="673109" y="4798891"/>
                </a:moveTo>
                <a:lnTo>
                  <a:pt x="8991849" y="0"/>
                </a:lnTo>
                <a:lnTo>
                  <a:pt x="0" y="0"/>
                </a:lnTo>
                <a:lnTo>
                  <a:pt x="0" y="8492683"/>
                </a:lnTo>
                <a:lnTo>
                  <a:pt x="5381094" y="8492683"/>
                </a:lnTo>
                <a:lnTo>
                  <a:pt x="673109" y="5776823"/>
                </a:lnTo>
                <a:lnTo>
                  <a:pt x="673109" y="4798891"/>
                </a:lnTo>
                <a:close/>
              </a:path>
            </a:pathLst>
          </a:custGeom>
          <a:solidFill>
            <a:srgbClr val="EDEDED"/>
          </a:solidFill>
          <a:ln w="11101"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D975EFB0-43B3-2147-B9B0-12149A0C931F}"/>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0" name="Graphic 69">
            <a:extLst>
              <a:ext uri="{FF2B5EF4-FFF2-40B4-BE49-F238E27FC236}">
                <a16:creationId xmlns:a16="http://schemas.microsoft.com/office/drawing/2014/main" id="{1AFD67B4-5E56-364D-9254-FD362158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1" name="Freeform 70">
            <a:extLst>
              <a:ext uri="{FF2B5EF4-FFF2-40B4-BE49-F238E27FC236}">
                <a16:creationId xmlns:a16="http://schemas.microsoft.com/office/drawing/2014/main" id="{AAFCACD8-7BCE-8746-AD2A-AD55DB544FE0}"/>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0F333169-6CDF-6842-B33F-5FBC4B9AEF3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4F76DA53-86A8-D745-B565-2A0A07941BF1}"/>
              </a:ext>
            </a:extLst>
          </p:cNvPr>
          <p:cNvGrpSpPr/>
          <p:nvPr userDrawn="1"/>
        </p:nvGrpSpPr>
        <p:grpSpPr>
          <a:xfrm>
            <a:off x="11055805" y="6314723"/>
            <a:ext cx="937160" cy="262704"/>
            <a:chOff x="15731489" y="8992178"/>
            <a:chExt cx="1333500" cy="373562"/>
          </a:xfrm>
        </p:grpSpPr>
        <p:sp>
          <p:nvSpPr>
            <p:cNvPr id="74" name="Freeform 73">
              <a:extLst>
                <a:ext uri="{FF2B5EF4-FFF2-40B4-BE49-F238E27FC236}">
                  <a16:creationId xmlns:a16="http://schemas.microsoft.com/office/drawing/2014/main" id="{6DEA50C1-1D7E-3F4F-B2A3-B997D44F637E}"/>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75" name="Freeform 74">
              <a:extLst>
                <a:ext uri="{FF2B5EF4-FFF2-40B4-BE49-F238E27FC236}">
                  <a16:creationId xmlns:a16="http://schemas.microsoft.com/office/drawing/2014/main" id="{E6DE01D8-8836-A144-A50D-9ED97BB16827}"/>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709C1F00-9FBE-B841-81AC-F2D6E9F6B5E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8AFE537B-7A8C-7F4B-B13B-794658333EAF}"/>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4F0C940E-8EFC-0E4D-9C7D-0D41A404ADB5}"/>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A2AF2F22-0FFC-6147-852F-C5C3C7A2C87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DA6AEBC-920E-7F4E-A900-147C7AED654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1" name="Graphic 7">
              <a:extLst>
                <a:ext uri="{FF2B5EF4-FFF2-40B4-BE49-F238E27FC236}">
                  <a16:creationId xmlns:a16="http://schemas.microsoft.com/office/drawing/2014/main" id="{C4E28A35-0628-4F4B-BDBD-0F7C722CCA8D}"/>
                </a:ext>
              </a:extLst>
            </p:cNvPr>
            <p:cNvGrpSpPr/>
            <p:nvPr/>
          </p:nvGrpSpPr>
          <p:grpSpPr>
            <a:xfrm>
              <a:off x="16214089" y="9121782"/>
              <a:ext cx="317500" cy="241418"/>
              <a:chOff x="16214089" y="9121782"/>
              <a:chExt cx="317500" cy="241418"/>
            </a:xfrm>
            <a:solidFill>
              <a:srgbClr val="FFFFFF"/>
            </a:solidFill>
          </p:grpSpPr>
          <p:sp>
            <p:nvSpPr>
              <p:cNvPr id="83" name="Freeform 82">
                <a:extLst>
                  <a:ext uri="{FF2B5EF4-FFF2-40B4-BE49-F238E27FC236}">
                    <a16:creationId xmlns:a16="http://schemas.microsoft.com/office/drawing/2014/main" id="{BA6C4213-48FC-1644-A63B-450531F51AEA}"/>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8E5FF585-D540-B043-A042-B238463AD10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2" name="Freeform 81">
              <a:extLst>
                <a:ext uri="{FF2B5EF4-FFF2-40B4-BE49-F238E27FC236}">
                  <a16:creationId xmlns:a16="http://schemas.microsoft.com/office/drawing/2014/main" id="{6A58F793-3C7E-B841-A5FF-E8AF27E38A7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1"/>
            <a:ext cx="1038684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1"/>
            <a:ext cx="7484431" cy="365395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stStyle>
          <a:p>
            <a:pPr lvl="0"/>
            <a:r>
              <a:rPr lang="en-GB"/>
              <a:t>Click to edit Master text styles</a:t>
            </a:r>
          </a:p>
          <a:p>
            <a:pPr lvl="1"/>
            <a:r>
              <a:rPr lang="en-GB"/>
              <a:t>Second level</a:t>
            </a:r>
          </a:p>
          <a:p>
            <a:pPr lvl="2"/>
            <a:r>
              <a:rPr lang="en-GB"/>
              <a:t>Third level</a:t>
            </a:r>
          </a:p>
        </p:txBody>
      </p:sp>
      <p:grpSp>
        <p:nvGrpSpPr>
          <p:cNvPr id="42" name="Graphic 5">
            <a:extLst>
              <a:ext uri="{FF2B5EF4-FFF2-40B4-BE49-F238E27FC236}">
                <a16:creationId xmlns:a16="http://schemas.microsoft.com/office/drawing/2014/main" id="{93877049-48C5-894E-88E6-E2D4C851B2C9}"/>
              </a:ext>
            </a:extLst>
          </p:cNvPr>
          <p:cNvGrpSpPr/>
          <p:nvPr userDrawn="1"/>
        </p:nvGrpSpPr>
        <p:grpSpPr>
          <a:xfrm>
            <a:off x="471855" y="3030024"/>
            <a:ext cx="1188520" cy="1377077"/>
            <a:chOff x="5522393" y="1861131"/>
            <a:chExt cx="2603756" cy="3014875"/>
          </a:xfrm>
        </p:grpSpPr>
        <p:sp>
          <p:nvSpPr>
            <p:cNvPr id="43" name="Freeform 42">
              <a:extLst>
                <a:ext uri="{FF2B5EF4-FFF2-40B4-BE49-F238E27FC236}">
                  <a16:creationId xmlns:a16="http://schemas.microsoft.com/office/drawing/2014/main" id="{0261E0B0-E231-964D-8E39-16A92BBF09F0}"/>
                </a:ext>
              </a:extLst>
            </p:cNvPr>
            <p:cNvSpPr/>
            <p:nvPr/>
          </p:nvSpPr>
          <p:spPr>
            <a:xfrm>
              <a:off x="5949204" y="3270509"/>
              <a:ext cx="784700" cy="1016054"/>
            </a:xfrm>
            <a:custGeom>
              <a:avLst/>
              <a:gdLst>
                <a:gd name="connsiteX0" fmla="*/ 495054 w 784700"/>
                <a:gd name="connsiteY0" fmla="*/ 293684 h 1016054"/>
                <a:gd name="connsiteX1" fmla="*/ 425791 w 784700"/>
                <a:gd name="connsiteY1" fmla="*/ 360833 h 1016054"/>
                <a:gd name="connsiteX2" fmla="*/ 425791 w 784700"/>
                <a:gd name="connsiteY2" fmla="*/ 288887 h 1016054"/>
                <a:gd name="connsiteX3" fmla="*/ 425791 w 784700"/>
                <a:gd name="connsiteY3" fmla="*/ 288887 h 1016054"/>
                <a:gd name="connsiteX4" fmla="*/ 423068 w 784700"/>
                <a:gd name="connsiteY4" fmla="*/ 263878 h 1016054"/>
                <a:gd name="connsiteX5" fmla="*/ 292880 w 784700"/>
                <a:gd name="connsiteY5" fmla="*/ 29882 h 1016054"/>
                <a:gd name="connsiteX6" fmla="*/ 26378 w 784700"/>
                <a:gd name="connsiteY6" fmla="*/ 28512 h 1016054"/>
                <a:gd name="connsiteX7" fmla="*/ 3063 w 784700"/>
                <a:gd name="connsiteY7" fmla="*/ 38276 h 1016054"/>
                <a:gd name="connsiteX8" fmla="*/ 5956 w 784700"/>
                <a:gd name="connsiteY8" fmla="*/ 63799 h 1016054"/>
                <a:gd name="connsiteX9" fmla="*/ 135974 w 784700"/>
                <a:gd name="connsiteY9" fmla="*/ 297795 h 1016054"/>
                <a:gd name="connsiteX10" fmla="*/ 256461 w 784700"/>
                <a:gd name="connsiteY10" fmla="*/ 327601 h 1016054"/>
                <a:gd name="connsiteX11" fmla="*/ 358570 w 784700"/>
                <a:gd name="connsiteY11" fmla="*/ 313212 h 1016054"/>
                <a:gd name="connsiteX12" fmla="*/ 358570 w 784700"/>
                <a:gd name="connsiteY12" fmla="*/ 599282 h 1016054"/>
                <a:gd name="connsiteX13" fmla="*/ 289647 w 784700"/>
                <a:gd name="connsiteY13" fmla="*/ 532476 h 1016054"/>
                <a:gd name="connsiteX14" fmla="*/ 23315 w 784700"/>
                <a:gd name="connsiteY14" fmla="*/ 531276 h 1016054"/>
                <a:gd name="connsiteX15" fmla="*/ 0 w 784700"/>
                <a:gd name="connsiteY15" fmla="*/ 540869 h 1016054"/>
                <a:gd name="connsiteX16" fmla="*/ 2893 w 784700"/>
                <a:gd name="connsiteY16" fmla="*/ 566050 h 1016054"/>
                <a:gd name="connsiteX17" fmla="*/ 132911 w 784700"/>
                <a:gd name="connsiteY17" fmla="*/ 800046 h 1016054"/>
                <a:gd name="connsiteX18" fmla="*/ 253909 w 784700"/>
                <a:gd name="connsiteY18" fmla="*/ 829681 h 1016054"/>
                <a:gd name="connsiteX19" fmla="*/ 359080 w 784700"/>
                <a:gd name="connsiteY19" fmla="*/ 814435 h 1016054"/>
                <a:gd name="connsiteX20" fmla="*/ 359080 w 784700"/>
                <a:gd name="connsiteY20" fmla="*/ 1016055 h 1016054"/>
                <a:gd name="connsiteX21" fmla="*/ 425791 w 784700"/>
                <a:gd name="connsiteY21" fmla="*/ 1016055 h 1016054"/>
                <a:gd name="connsiteX22" fmla="*/ 425791 w 784700"/>
                <a:gd name="connsiteY22" fmla="*/ 575986 h 1016054"/>
                <a:gd name="connsiteX23" fmla="*/ 531302 w 784700"/>
                <a:gd name="connsiteY23" fmla="*/ 591231 h 1016054"/>
                <a:gd name="connsiteX24" fmla="*/ 651790 w 784700"/>
                <a:gd name="connsiteY24" fmla="*/ 560569 h 1016054"/>
                <a:gd name="connsiteX25" fmla="*/ 651790 w 784700"/>
                <a:gd name="connsiteY25" fmla="*/ 560569 h 1016054"/>
                <a:gd name="connsiteX26" fmla="*/ 781807 w 784700"/>
                <a:gd name="connsiteY26" fmla="*/ 326573 h 1016054"/>
                <a:gd name="connsiteX27" fmla="*/ 784701 w 784700"/>
                <a:gd name="connsiteY27" fmla="*/ 301392 h 1016054"/>
                <a:gd name="connsiteX28" fmla="*/ 761386 w 784700"/>
                <a:gd name="connsiteY28" fmla="*/ 291799 h 1016054"/>
                <a:gd name="connsiteX29" fmla="*/ 495054 w 784700"/>
                <a:gd name="connsiteY29" fmla="*/ 293684 h 1016054"/>
                <a:gd name="connsiteX30" fmla="*/ 167287 w 784700"/>
                <a:gd name="connsiteY30" fmla="*/ 741804 h 1016054"/>
                <a:gd name="connsiteX31" fmla="*/ 167287 w 784700"/>
                <a:gd name="connsiteY31" fmla="*/ 741804 h 1016054"/>
                <a:gd name="connsiteX32" fmla="*/ 74369 w 784700"/>
                <a:gd name="connsiteY32" fmla="*/ 584379 h 1016054"/>
                <a:gd name="connsiteX33" fmla="*/ 256121 w 784700"/>
                <a:gd name="connsiteY33" fmla="*/ 590032 h 1016054"/>
                <a:gd name="connsiteX34" fmla="*/ 349039 w 784700"/>
                <a:gd name="connsiteY34" fmla="*/ 747457 h 1016054"/>
                <a:gd name="connsiteX35" fmla="*/ 167287 w 784700"/>
                <a:gd name="connsiteY35" fmla="*/ 741804 h 1016054"/>
                <a:gd name="connsiteX36" fmla="*/ 170010 w 784700"/>
                <a:gd name="connsiteY36" fmla="*/ 239382 h 1016054"/>
                <a:gd name="connsiteX37" fmla="*/ 77092 w 784700"/>
                <a:gd name="connsiteY37" fmla="*/ 82129 h 1016054"/>
                <a:gd name="connsiteX38" fmla="*/ 258844 w 784700"/>
                <a:gd name="connsiteY38" fmla="*/ 87781 h 1016054"/>
                <a:gd name="connsiteX39" fmla="*/ 351762 w 784700"/>
                <a:gd name="connsiteY39" fmla="*/ 245377 h 1016054"/>
                <a:gd name="connsiteX40" fmla="*/ 170010 w 784700"/>
                <a:gd name="connsiteY40" fmla="*/ 239382 h 1016054"/>
                <a:gd name="connsiteX41" fmla="*/ 617754 w 784700"/>
                <a:gd name="connsiteY41" fmla="*/ 503355 h 1016054"/>
                <a:gd name="connsiteX42" fmla="*/ 436002 w 784700"/>
                <a:gd name="connsiteY42" fmla="*/ 509007 h 1016054"/>
                <a:gd name="connsiteX43" fmla="*/ 528920 w 784700"/>
                <a:gd name="connsiteY43" fmla="*/ 351583 h 1016054"/>
                <a:gd name="connsiteX44" fmla="*/ 710842 w 784700"/>
                <a:gd name="connsiteY44" fmla="*/ 346101 h 1016054"/>
                <a:gd name="connsiteX45" fmla="*/ 617754 w 784700"/>
                <a:gd name="connsiteY45" fmla="*/ 503355 h 10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4700" h="1016054">
                  <a:moveTo>
                    <a:pt x="495054" y="293684"/>
                  </a:moveTo>
                  <a:cubicBezTo>
                    <a:pt x="467371" y="310711"/>
                    <a:pt x="443729" y="333631"/>
                    <a:pt x="425791" y="360833"/>
                  </a:cubicBezTo>
                  <a:lnTo>
                    <a:pt x="425791" y="288887"/>
                  </a:lnTo>
                  <a:lnTo>
                    <a:pt x="425791" y="288887"/>
                  </a:lnTo>
                  <a:lnTo>
                    <a:pt x="423068" y="263878"/>
                  </a:lnTo>
                  <a:cubicBezTo>
                    <a:pt x="423068" y="257026"/>
                    <a:pt x="402816" y="94976"/>
                    <a:pt x="292880" y="29882"/>
                  </a:cubicBezTo>
                  <a:cubicBezTo>
                    <a:pt x="182944" y="-35212"/>
                    <a:pt x="32675" y="25942"/>
                    <a:pt x="26378" y="28512"/>
                  </a:cubicBezTo>
                  <a:lnTo>
                    <a:pt x="3063" y="38276"/>
                  </a:lnTo>
                  <a:lnTo>
                    <a:pt x="5956" y="63799"/>
                  </a:lnTo>
                  <a:cubicBezTo>
                    <a:pt x="5956" y="70651"/>
                    <a:pt x="26038" y="232530"/>
                    <a:pt x="135974" y="297795"/>
                  </a:cubicBezTo>
                  <a:cubicBezTo>
                    <a:pt x="172774" y="318368"/>
                    <a:pt x="214376" y="328663"/>
                    <a:pt x="256461" y="327601"/>
                  </a:cubicBezTo>
                  <a:cubicBezTo>
                    <a:pt x="290969" y="327224"/>
                    <a:pt x="325286" y="322394"/>
                    <a:pt x="358570" y="313212"/>
                  </a:cubicBezTo>
                  <a:lnTo>
                    <a:pt x="358570" y="599282"/>
                  </a:lnTo>
                  <a:cubicBezTo>
                    <a:pt x="340789" y="572149"/>
                    <a:pt x="317250" y="549331"/>
                    <a:pt x="289647" y="532476"/>
                  </a:cubicBezTo>
                  <a:cubicBezTo>
                    <a:pt x="179880" y="467382"/>
                    <a:pt x="29611" y="528536"/>
                    <a:pt x="23315" y="531276"/>
                  </a:cubicBezTo>
                  <a:lnTo>
                    <a:pt x="0" y="540869"/>
                  </a:lnTo>
                  <a:lnTo>
                    <a:pt x="2893" y="566050"/>
                  </a:lnTo>
                  <a:cubicBezTo>
                    <a:pt x="2893" y="572902"/>
                    <a:pt x="23145" y="734952"/>
                    <a:pt x="132911" y="800046"/>
                  </a:cubicBezTo>
                  <a:cubicBezTo>
                    <a:pt x="169891" y="820619"/>
                    <a:pt x="211670" y="830863"/>
                    <a:pt x="253909" y="829681"/>
                  </a:cubicBezTo>
                  <a:cubicBezTo>
                    <a:pt x="289483" y="829338"/>
                    <a:pt x="324853" y="824199"/>
                    <a:pt x="359080" y="814435"/>
                  </a:cubicBezTo>
                  <a:lnTo>
                    <a:pt x="359080" y="1016055"/>
                  </a:lnTo>
                  <a:lnTo>
                    <a:pt x="425791" y="1016055"/>
                  </a:lnTo>
                  <a:lnTo>
                    <a:pt x="425791" y="575986"/>
                  </a:lnTo>
                  <a:cubicBezTo>
                    <a:pt x="460135" y="585750"/>
                    <a:pt x="495616" y="590872"/>
                    <a:pt x="531302" y="591231"/>
                  </a:cubicBezTo>
                  <a:cubicBezTo>
                    <a:pt x="573463" y="592002"/>
                    <a:pt x="615060" y="581416"/>
                    <a:pt x="651790" y="560569"/>
                  </a:cubicBezTo>
                  <a:lnTo>
                    <a:pt x="651790" y="560569"/>
                  </a:lnTo>
                  <a:cubicBezTo>
                    <a:pt x="761556" y="495303"/>
                    <a:pt x="780957" y="333425"/>
                    <a:pt x="781807" y="326573"/>
                  </a:cubicBezTo>
                  <a:lnTo>
                    <a:pt x="784701" y="301392"/>
                  </a:lnTo>
                  <a:lnTo>
                    <a:pt x="761386" y="291799"/>
                  </a:lnTo>
                  <a:cubicBezTo>
                    <a:pt x="755089" y="289744"/>
                    <a:pt x="604820" y="228590"/>
                    <a:pt x="495054" y="293684"/>
                  </a:cubicBezTo>
                  <a:close/>
                  <a:moveTo>
                    <a:pt x="167287" y="741804"/>
                  </a:moveTo>
                  <a:lnTo>
                    <a:pt x="167287" y="741804"/>
                  </a:lnTo>
                  <a:cubicBezTo>
                    <a:pt x="108235" y="707544"/>
                    <a:pt x="83558" y="626348"/>
                    <a:pt x="74369" y="584379"/>
                  </a:cubicBezTo>
                  <a:cubicBezTo>
                    <a:pt x="115212" y="572217"/>
                    <a:pt x="197239" y="555087"/>
                    <a:pt x="256121" y="590032"/>
                  </a:cubicBezTo>
                  <a:cubicBezTo>
                    <a:pt x="315003" y="624977"/>
                    <a:pt x="339850" y="705660"/>
                    <a:pt x="349039" y="747457"/>
                  </a:cubicBezTo>
                  <a:cubicBezTo>
                    <a:pt x="308196" y="759619"/>
                    <a:pt x="226169" y="776749"/>
                    <a:pt x="167287" y="741804"/>
                  </a:cubicBezTo>
                  <a:close/>
                  <a:moveTo>
                    <a:pt x="170010" y="239382"/>
                  </a:moveTo>
                  <a:cubicBezTo>
                    <a:pt x="110957" y="205122"/>
                    <a:pt x="86281" y="123926"/>
                    <a:pt x="77092" y="82129"/>
                  </a:cubicBezTo>
                  <a:cubicBezTo>
                    <a:pt x="117765" y="69966"/>
                    <a:pt x="199791" y="52836"/>
                    <a:pt x="258844" y="87781"/>
                  </a:cubicBezTo>
                  <a:cubicBezTo>
                    <a:pt x="317896" y="122727"/>
                    <a:pt x="342573" y="203580"/>
                    <a:pt x="351762" y="245377"/>
                  </a:cubicBezTo>
                  <a:cubicBezTo>
                    <a:pt x="304963" y="259081"/>
                    <a:pt x="225318" y="272271"/>
                    <a:pt x="170010" y="239382"/>
                  </a:cubicBezTo>
                  <a:close/>
                  <a:moveTo>
                    <a:pt x="617754" y="503355"/>
                  </a:moveTo>
                  <a:cubicBezTo>
                    <a:pt x="558872" y="537615"/>
                    <a:pt x="476845" y="520485"/>
                    <a:pt x="436002" y="509007"/>
                  </a:cubicBezTo>
                  <a:cubicBezTo>
                    <a:pt x="445191" y="467039"/>
                    <a:pt x="470038" y="386528"/>
                    <a:pt x="528920" y="351583"/>
                  </a:cubicBezTo>
                  <a:cubicBezTo>
                    <a:pt x="587802" y="316638"/>
                    <a:pt x="670169" y="334453"/>
                    <a:pt x="710842" y="346101"/>
                  </a:cubicBezTo>
                  <a:cubicBezTo>
                    <a:pt x="700461" y="393551"/>
                    <a:pt x="673233" y="470465"/>
                    <a:pt x="617754" y="503355"/>
                  </a:cubicBezTo>
                  <a:close/>
                </a:path>
              </a:pathLst>
            </a:custGeom>
            <a:solidFill>
              <a:srgbClr val="4C9E9E"/>
            </a:solidFill>
            <a:ln w="16996" cap="flat">
              <a:noFill/>
              <a:prstDash val="solid"/>
              <a:miter/>
            </a:ln>
          </p:spPr>
          <p:txBody>
            <a:bodyPr rtlCol="0" anchor="ctr"/>
            <a:lstStyle/>
            <a:p>
              <a:endParaRPr lang="en-US" sz="1265"/>
            </a:p>
          </p:txBody>
        </p:sp>
        <p:sp>
          <p:nvSpPr>
            <p:cNvPr id="45" name="Freeform 44">
              <a:extLst>
                <a:ext uri="{FF2B5EF4-FFF2-40B4-BE49-F238E27FC236}">
                  <a16:creationId xmlns:a16="http://schemas.microsoft.com/office/drawing/2014/main" id="{61C1380D-4273-284E-9713-4FB57FD216B6}"/>
                </a:ext>
              </a:extLst>
            </p:cNvPr>
            <p:cNvSpPr/>
            <p:nvPr/>
          </p:nvSpPr>
          <p:spPr>
            <a:xfrm>
              <a:off x="6696635" y="2575819"/>
              <a:ext cx="784360" cy="1710915"/>
            </a:xfrm>
            <a:custGeom>
              <a:avLst/>
              <a:gdLst>
                <a:gd name="connsiteX0" fmla="*/ 0 w 784360"/>
                <a:gd name="connsiteY0" fmla="*/ 317906 h 1710915"/>
                <a:gd name="connsiteX1" fmla="*/ 2723 w 784360"/>
                <a:gd name="connsiteY1" fmla="*/ 343087 h 1710915"/>
                <a:gd name="connsiteX2" fmla="*/ 132911 w 784360"/>
                <a:gd name="connsiteY2" fmla="*/ 576911 h 1710915"/>
                <a:gd name="connsiteX3" fmla="*/ 132911 w 784360"/>
                <a:gd name="connsiteY3" fmla="*/ 576911 h 1710915"/>
                <a:gd name="connsiteX4" fmla="*/ 253398 w 784360"/>
                <a:gd name="connsiteY4" fmla="*/ 606717 h 1710915"/>
                <a:gd name="connsiteX5" fmla="*/ 358570 w 784360"/>
                <a:gd name="connsiteY5" fmla="*/ 591643 h 1710915"/>
                <a:gd name="connsiteX6" fmla="*/ 358570 w 784360"/>
                <a:gd name="connsiteY6" fmla="*/ 825124 h 1710915"/>
                <a:gd name="connsiteX7" fmla="*/ 289306 w 784360"/>
                <a:gd name="connsiteY7" fmla="*/ 758489 h 1710915"/>
                <a:gd name="connsiteX8" fmla="*/ 22804 w 784360"/>
                <a:gd name="connsiteY8" fmla="*/ 757118 h 1710915"/>
                <a:gd name="connsiteX9" fmla="*/ 0 w 784360"/>
                <a:gd name="connsiteY9" fmla="*/ 766711 h 1710915"/>
                <a:gd name="connsiteX10" fmla="*/ 3063 w 784360"/>
                <a:gd name="connsiteY10" fmla="*/ 792749 h 1710915"/>
                <a:gd name="connsiteX11" fmla="*/ 133251 w 784360"/>
                <a:gd name="connsiteY11" fmla="*/ 1026744 h 1710915"/>
                <a:gd name="connsiteX12" fmla="*/ 253739 w 784360"/>
                <a:gd name="connsiteY12" fmla="*/ 1056550 h 1710915"/>
                <a:gd name="connsiteX13" fmla="*/ 358910 w 784360"/>
                <a:gd name="connsiteY13" fmla="*/ 1041476 h 1710915"/>
                <a:gd name="connsiteX14" fmla="*/ 358910 w 784360"/>
                <a:gd name="connsiteY14" fmla="*/ 1710915 h 1710915"/>
                <a:gd name="connsiteX15" fmla="*/ 425450 w 784360"/>
                <a:gd name="connsiteY15" fmla="*/ 1710915 h 1710915"/>
                <a:gd name="connsiteX16" fmla="*/ 425450 w 784360"/>
                <a:gd name="connsiteY16" fmla="*/ 1334056 h 1710915"/>
                <a:gd name="connsiteX17" fmla="*/ 530962 w 784360"/>
                <a:gd name="connsiteY17" fmla="*/ 1349130 h 1710915"/>
                <a:gd name="connsiteX18" fmla="*/ 651279 w 784360"/>
                <a:gd name="connsiteY18" fmla="*/ 1319324 h 1710915"/>
                <a:gd name="connsiteX19" fmla="*/ 781467 w 784360"/>
                <a:gd name="connsiteY19" fmla="*/ 1085329 h 1710915"/>
                <a:gd name="connsiteX20" fmla="*/ 784360 w 784360"/>
                <a:gd name="connsiteY20" fmla="*/ 1060148 h 1710915"/>
                <a:gd name="connsiteX21" fmla="*/ 761046 w 784360"/>
                <a:gd name="connsiteY21" fmla="*/ 1050384 h 1710915"/>
                <a:gd name="connsiteX22" fmla="*/ 494714 w 784360"/>
                <a:gd name="connsiteY22" fmla="*/ 1051754 h 1710915"/>
                <a:gd name="connsiteX23" fmla="*/ 425450 w 784360"/>
                <a:gd name="connsiteY23" fmla="*/ 1118218 h 1710915"/>
                <a:gd name="connsiteX24" fmla="*/ 425450 w 784360"/>
                <a:gd name="connsiteY24" fmla="*/ 830092 h 1710915"/>
                <a:gd name="connsiteX25" fmla="*/ 530962 w 784360"/>
                <a:gd name="connsiteY25" fmla="*/ 845338 h 1710915"/>
                <a:gd name="connsiteX26" fmla="*/ 651279 w 784360"/>
                <a:gd name="connsiteY26" fmla="*/ 815532 h 1710915"/>
                <a:gd name="connsiteX27" fmla="*/ 651279 w 784360"/>
                <a:gd name="connsiteY27" fmla="*/ 815532 h 1710915"/>
                <a:gd name="connsiteX28" fmla="*/ 781467 w 784360"/>
                <a:gd name="connsiteY28" fmla="*/ 581536 h 1710915"/>
                <a:gd name="connsiteX29" fmla="*/ 784360 w 784360"/>
                <a:gd name="connsiteY29" fmla="*/ 556355 h 1710915"/>
                <a:gd name="connsiteX30" fmla="*/ 761046 w 784360"/>
                <a:gd name="connsiteY30" fmla="*/ 546762 h 1710915"/>
                <a:gd name="connsiteX31" fmla="*/ 494714 w 784360"/>
                <a:gd name="connsiteY31" fmla="*/ 547961 h 1710915"/>
                <a:gd name="connsiteX32" fmla="*/ 425450 w 784360"/>
                <a:gd name="connsiteY32" fmla="*/ 614940 h 1710915"/>
                <a:gd name="connsiteX33" fmla="*/ 425450 w 784360"/>
                <a:gd name="connsiteY33" fmla="*/ 313110 h 1710915"/>
                <a:gd name="connsiteX34" fmla="*/ 527558 w 784360"/>
                <a:gd name="connsiteY34" fmla="*/ 327499 h 1710915"/>
                <a:gd name="connsiteX35" fmla="*/ 648046 w 784360"/>
                <a:gd name="connsiteY35" fmla="*/ 297521 h 1710915"/>
                <a:gd name="connsiteX36" fmla="*/ 648046 w 784360"/>
                <a:gd name="connsiteY36" fmla="*/ 297521 h 1710915"/>
                <a:gd name="connsiteX37" fmla="*/ 778064 w 784360"/>
                <a:gd name="connsiteY37" fmla="*/ 63526 h 1710915"/>
                <a:gd name="connsiteX38" fmla="*/ 780957 w 784360"/>
                <a:gd name="connsiteY38" fmla="*/ 38345 h 1710915"/>
                <a:gd name="connsiteX39" fmla="*/ 757642 w 784360"/>
                <a:gd name="connsiteY39" fmla="*/ 28752 h 1710915"/>
                <a:gd name="connsiteX40" fmla="*/ 491310 w 784360"/>
                <a:gd name="connsiteY40" fmla="*/ 29951 h 1710915"/>
                <a:gd name="connsiteX41" fmla="*/ 361122 w 784360"/>
                <a:gd name="connsiteY41" fmla="*/ 263947 h 1710915"/>
                <a:gd name="connsiteX42" fmla="*/ 358399 w 784360"/>
                <a:gd name="connsiteY42" fmla="*/ 287929 h 1710915"/>
                <a:gd name="connsiteX43" fmla="*/ 358399 w 784360"/>
                <a:gd name="connsiteY43" fmla="*/ 287929 h 1710915"/>
                <a:gd name="connsiteX44" fmla="*/ 358399 w 784360"/>
                <a:gd name="connsiteY44" fmla="*/ 288956 h 1710915"/>
                <a:gd name="connsiteX45" fmla="*/ 358399 w 784360"/>
                <a:gd name="connsiteY45" fmla="*/ 288956 h 1710915"/>
                <a:gd name="connsiteX46" fmla="*/ 358399 w 784360"/>
                <a:gd name="connsiteY46" fmla="*/ 375805 h 1710915"/>
                <a:gd name="connsiteX47" fmla="*/ 290327 w 784360"/>
                <a:gd name="connsiteY47" fmla="*/ 308998 h 1710915"/>
                <a:gd name="connsiteX48" fmla="*/ 23825 w 784360"/>
                <a:gd name="connsiteY48" fmla="*/ 307628 h 1710915"/>
                <a:gd name="connsiteX49" fmla="*/ 166777 w 784360"/>
                <a:gd name="connsiteY49" fmla="*/ 967817 h 1710915"/>
                <a:gd name="connsiteX50" fmla="*/ 166777 w 784360"/>
                <a:gd name="connsiteY50" fmla="*/ 967817 h 1710915"/>
                <a:gd name="connsiteX51" fmla="*/ 73858 w 784360"/>
                <a:gd name="connsiteY51" fmla="*/ 810564 h 1710915"/>
                <a:gd name="connsiteX52" fmla="*/ 255781 w 784360"/>
                <a:gd name="connsiteY52" fmla="*/ 816217 h 1710915"/>
                <a:gd name="connsiteX53" fmla="*/ 348699 w 784360"/>
                <a:gd name="connsiteY53" fmla="*/ 973470 h 1710915"/>
                <a:gd name="connsiteX54" fmla="*/ 167117 w 784360"/>
                <a:gd name="connsiteY54" fmla="*/ 967817 h 1710915"/>
                <a:gd name="connsiteX55" fmla="*/ 528579 w 784360"/>
                <a:gd name="connsiteY55" fmla="*/ 1108283 h 1710915"/>
                <a:gd name="connsiteX56" fmla="*/ 710332 w 784360"/>
                <a:gd name="connsiteY56" fmla="*/ 1102630 h 1710915"/>
                <a:gd name="connsiteX57" fmla="*/ 617414 w 784360"/>
                <a:gd name="connsiteY57" fmla="*/ 1259883 h 1710915"/>
                <a:gd name="connsiteX58" fmla="*/ 435661 w 784360"/>
                <a:gd name="connsiteY58" fmla="*/ 1265536 h 1710915"/>
                <a:gd name="connsiteX59" fmla="*/ 528920 w 784360"/>
                <a:gd name="connsiteY59" fmla="*/ 1108283 h 1710915"/>
                <a:gd name="connsiteX60" fmla="*/ 528579 w 784360"/>
                <a:gd name="connsiteY60" fmla="*/ 605861 h 1710915"/>
                <a:gd name="connsiteX61" fmla="*/ 710332 w 784360"/>
                <a:gd name="connsiteY61" fmla="*/ 600208 h 1710915"/>
                <a:gd name="connsiteX62" fmla="*/ 617414 w 784360"/>
                <a:gd name="connsiteY62" fmla="*/ 757461 h 1710915"/>
                <a:gd name="connsiteX63" fmla="*/ 617414 w 784360"/>
                <a:gd name="connsiteY63" fmla="*/ 757461 h 1710915"/>
                <a:gd name="connsiteX64" fmla="*/ 435491 w 784360"/>
                <a:gd name="connsiteY64" fmla="*/ 763114 h 1710915"/>
                <a:gd name="connsiteX65" fmla="*/ 528920 w 784360"/>
                <a:gd name="connsiteY65" fmla="*/ 605861 h 1710915"/>
                <a:gd name="connsiteX66" fmla="*/ 525346 w 784360"/>
                <a:gd name="connsiteY66" fmla="*/ 88193 h 1710915"/>
                <a:gd name="connsiteX67" fmla="*/ 707099 w 784360"/>
                <a:gd name="connsiteY67" fmla="*/ 82711 h 1710915"/>
                <a:gd name="connsiteX68" fmla="*/ 614180 w 784360"/>
                <a:gd name="connsiteY68" fmla="*/ 239965 h 1710915"/>
                <a:gd name="connsiteX69" fmla="*/ 432428 w 784360"/>
                <a:gd name="connsiteY69" fmla="*/ 245618 h 1710915"/>
                <a:gd name="connsiteX70" fmla="*/ 525686 w 784360"/>
                <a:gd name="connsiteY70" fmla="*/ 88193 h 1710915"/>
                <a:gd name="connsiteX71" fmla="*/ 255270 w 784360"/>
                <a:gd name="connsiteY71" fmla="*/ 367412 h 1710915"/>
                <a:gd name="connsiteX72" fmla="*/ 348359 w 784360"/>
                <a:gd name="connsiteY72" fmla="*/ 524836 h 1710915"/>
                <a:gd name="connsiteX73" fmla="*/ 166436 w 784360"/>
                <a:gd name="connsiteY73" fmla="*/ 519012 h 1710915"/>
                <a:gd name="connsiteX74" fmla="*/ 166436 w 784360"/>
                <a:gd name="connsiteY74" fmla="*/ 519012 h 1710915"/>
                <a:gd name="connsiteX75" fmla="*/ 73518 w 784360"/>
                <a:gd name="connsiteY75" fmla="*/ 361759 h 1710915"/>
                <a:gd name="connsiteX76" fmla="*/ 255270 w 784360"/>
                <a:gd name="connsiteY76" fmla="*/ 367412 h 17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84360" h="1710915">
                  <a:moveTo>
                    <a:pt x="0" y="317906"/>
                  </a:moveTo>
                  <a:lnTo>
                    <a:pt x="2723" y="343087"/>
                  </a:lnTo>
                  <a:cubicBezTo>
                    <a:pt x="2723" y="349939"/>
                    <a:pt x="22974" y="511817"/>
                    <a:pt x="132911" y="576911"/>
                  </a:cubicBezTo>
                  <a:lnTo>
                    <a:pt x="132911" y="576911"/>
                  </a:lnTo>
                  <a:cubicBezTo>
                    <a:pt x="169710" y="597491"/>
                    <a:pt x="211313" y="607783"/>
                    <a:pt x="253398" y="606717"/>
                  </a:cubicBezTo>
                  <a:cubicBezTo>
                    <a:pt x="288957" y="606323"/>
                    <a:pt x="324314" y="601255"/>
                    <a:pt x="358570" y="591643"/>
                  </a:cubicBezTo>
                  <a:lnTo>
                    <a:pt x="358570" y="825124"/>
                  </a:lnTo>
                  <a:cubicBezTo>
                    <a:pt x="340595" y="798086"/>
                    <a:pt x="316952" y="775341"/>
                    <a:pt x="289306" y="758489"/>
                  </a:cubicBezTo>
                  <a:cubicBezTo>
                    <a:pt x="179370" y="693224"/>
                    <a:pt x="29271" y="754549"/>
                    <a:pt x="22804" y="757118"/>
                  </a:cubicBezTo>
                  <a:lnTo>
                    <a:pt x="0" y="766711"/>
                  </a:lnTo>
                  <a:lnTo>
                    <a:pt x="3063" y="792749"/>
                  </a:lnTo>
                  <a:cubicBezTo>
                    <a:pt x="3063" y="799601"/>
                    <a:pt x="23315" y="961479"/>
                    <a:pt x="133251" y="1026744"/>
                  </a:cubicBezTo>
                  <a:cubicBezTo>
                    <a:pt x="170051" y="1047317"/>
                    <a:pt x="211653" y="1057612"/>
                    <a:pt x="253739" y="1056550"/>
                  </a:cubicBezTo>
                  <a:cubicBezTo>
                    <a:pt x="289298" y="1056156"/>
                    <a:pt x="324654" y="1051086"/>
                    <a:pt x="358910" y="1041476"/>
                  </a:cubicBezTo>
                  <a:lnTo>
                    <a:pt x="358910" y="1710915"/>
                  </a:lnTo>
                  <a:lnTo>
                    <a:pt x="425450" y="1710915"/>
                  </a:lnTo>
                  <a:lnTo>
                    <a:pt x="425450" y="1334056"/>
                  </a:lnTo>
                  <a:cubicBezTo>
                    <a:pt x="459818" y="1343683"/>
                    <a:pt x="495289" y="1348753"/>
                    <a:pt x="530962" y="1349130"/>
                  </a:cubicBezTo>
                  <a:cubicBezTo>
                    <a:pt x="572997" y="1350192"/>
                    <a:pt x="614538" y="1339914"/>
                    <a:pt x="651279" y="1319324"/>
                  </a:cubicBezTo>
                  <a:cubicBezTo>
                    <a:pt x="761216" y="1254059"/>
                    <a:pt x="780616" y="1092181"/>
                    <a:pt x="781467" y="1085329"/>
                  </a:cubicBezTo>
                  <a:lnTo>
                    <a:pt x="784360" y="1060148"/>
                  </a:lnTo>
                  <a:lnTo>
                    <a:pt x="761046" y="1050384"/>
                  </a:lnTo>
                  <a:cubicBezTo>
                    <a:pt x="754749" y="1047814"/>
                    <a:pt x="604480" y="986489"/>
                    <a:pt x="494714" y="1051754"/>
                  </a:cubicBezTo>
                  <a:cubicBezTo>
                    <a:pt x="467030" y="1068490"/>
                    <a:pt x="443375" y="1091187"/>
                    <a:pt x="425450" y="1118218"/>
                  </a:cubicBezTo>
                  <a:lnTo>
                    <a:pt x="425450" y="830092"/>
                  </a:lnTo>
                  <a:cubicBezTo>
                    <a:pt x="459791" y="839870"/>
                    <a:pt x="495275" y="844997"/>
                    <a:pt x="530962" y="845338"/>
                  </a:cubicBezTo>
                  <a:cubicBezTo>
                    <a:pt x="572997" y="846407"/>
                    <a:pt x="614538" y="836113"/>
                    <a:pt x="651279" y="815532"/>
                  </a:cubicBezTo>
                  <a:lnTo>
                    <a:pt x="651279" y="815532"/>
                  </a:lnTo>
                  <a:cubicBezTo>
                    <a:pt x="761216" y="750438"/>
                    <a:pt x="780616" y="588388"/>
                    <a:pt x="781467" y="581536"/>
                  </a:cubicBezTo>
                  <a:lnTo>
                    <a:pt x="784360" y="556355"/>
                  </a:lnTo>
                  <a:lnTo>
                    <a:pt x="761046" y="546762"/>
                  </a:lnTo>
                  <a:cubicBezTo>
                    <a:pt x="754749" y="544022"/>
                    <a:pt x="604480" y="482696"/>
                    <a:pt x="494714" y="547961"/>
                  </a:cubicBezTo>
                  <a:cubicBezTo>
                    <a:pt x="467049" y="564936"/>
                    <a:pt x="443408" y="587796"/>
                    <a:pt x="425450" y="614940"/>
                  </a:cubicBezTo>
                  <a:lnTo>
                    <a:pt x="425450" y="313110"/>
                  </a:lnTo>
                  <a:cubicBezTo>
                    <a:pt x="458734" y="322288"/>
                    <a:pt x="493051" y="327124"/>
                    <a:pt x="527558" y="327499"/>
                  </a:cubicBezTo>
                  <a:cubicBezTo>
                    <a:pt x="569661" y="328479"/>
                    <a:pt x="611253" y="318130"/>
                    <a:pt x="648046" y="297521"/>
                  </a:cubicBezTo>
                  <a:lnTo>
                    <a:pt x="648046" y="297521"/>
                  </a:lnTo>
                  <a:cubicBezTo>
                    <a:pt x="757812" y="232256"/>
                    <a:pt x="777383" y="70378"/>
                    <a:pt x="778064" y="63526"/>
                  </a:cubicBezTo>
                  <a:lnTo>
                    <a:pt x="780957" y="38345"/>
                  </a:lnTo>
                  <a:lnTo>
                    <a:pt x="757642" y="28752"/>
                  </a:lnTo>
                  <a:cubicBezTo>
                    <a:pt x="751345" y="26011"/>
                    <a:pt x="601246" y="-35314"/>
                    <a:pt x="491310" y="29951"/>
                  </a:cubicBezTo>
                  <a:cubicBezTo>
                    <a:pt x="381374" y="95216"/>
                    <a:pt x="361973" y="257095"/>
                    <a:pt x="361122" y="263947"/>
                  </a:cubicBezTo>
                  <a:lnTo>
                    <a:pt x="358399" y="287929"/>
                  </a:lnTo>
                  <a:lnTo>
                    <a:pt x="358399" y="287929"/>
                  </a:lnTo>
                  <a:lnTo>
                    <a:pt x="358399" y="288956"/>
                  </a:lnTo>
                  <a:lnTo>
                    <a:pt x="358399" y="288956"/>
                  </a:lnTo>
                  <a:lnTo>
                    <a:pt x="358399" y="375805"/>
                  </a:lnTo>
                  <a:cubicBezTo>
                    <a:pt x="340820" y="348805"/>
                    <a:pt x="317587" y="326003"/>
                    <a:pt x="290327" y="308998"/>
                  </a:cubicBezTo>
                  <a:cubicBezTo>
                    <a:pt x="180391" y="243733"/>
                    <a:pt x="30292" y="305058"/>
                    <a:pt x="23825" y="307628"/>
                  </a:cubicBezTo>
                  <a:close/>
                  <a:moveTo>
                    <a:pt x="166777" y="967817"/>
                  </a:moveTo>
                  <a:lnTo>
                    <a:pt x="166777" y="967817"/>
                  </a:lnTo>
                  <a:cubicBezTo>
                    <a:pt x="107894" y="933557"/>
                    <a:pt x="83048" y="852361"/>
                    <a:pt x="73858" y="810564"/>
                  </a:cubicBezTo>
                  <a:cubicBezTo>
                    <a:pt x="114701" y="798402"/>
                    <a:pt x="196728" y="781272"/>
                    <a:pt x="255781" y="816217"/>
                  </a:cubicBezTo>
                  <a:cubicBezTo>
                    <a:pt x="314833" y="851162"/>
                    <a:pt x="339339" y="931673"/>
                    <a:pt x="348699" y="973470"/>
                  </a:cubicBezTo>
                  <a:cubicBezTo>
                    <a:pt x="308026" y="985804"/>
                    <a:pt x="226169" y="1002933"/>
                    <a:pt x="167117" y="967817"/>
                  </a:cubicBezTo>
                  <a:close/>
                  <a:moveTo>
                    <a:pt x="528579" y="1108283"/>
                  </a:moveTo>
                  <a:cubicBezTo>
                    <a:pt x="587462" y="1074023"/>
                    <a:pt x="669489" y="1091153"/>
                    <a:pt x="710332" y="1102630"/>
                  </a:cubicBezTo>
                  <a:cubicBezTo>
                    <a:pt x="701142" y="1144427"/>
                    <a:pt x="676296" y="1224938"/>
                    <a:pt x="617414" y="1259883"/>
                  </a:cubicBezTo>
                  <a:cubicBezTo>
                    <a:pt x="558531" y="1294828"/>
                    <a:pt x="476504" y="1277013"/>
                    <a:pt x="435661" y="1265536"/>
                  </a:cubicBezTo>
                  <a:cubicBezTo>
                    <a:pt x="445191" y="1223739"/>
                    <a:pt x="470038" y="1143228"/>
                    <a:pt x="528920" y="1108283"/>
                  </a:cubicBezTo>
                  <a:close/>
                  <a:moveTo>
                    <a:pt x="528579" y="605861"/>
                  </a:moveTo>
                  <a:cubicBezTo>
                    <a:pt x="587462" y="571601"/>
                    <a:pt x="669489" y="588731"/>
                    <a:pt x="710332" y="600208"/>
                  </a:cubicBezTo>
                  <a:cubicBezTo>
                    <a:pt x="701142" y="642005"/>
                    <a:pt x="676296" y="722516"/>
                    <a:pt x="617414" y="757461"/>
                  </a:cubicBezTo>
                  <a:lnTo>
                    <a:pt x="617414" y="757461"/>
                  </a:lnTo>
                  <a:cubicBezTo>
                    <a:pt x="558361" y="791721"/>
                    <a:pt x="476164" y="774591"/>
                    <a:pt x="435491" y="763114"/>
                  </a:cubicBezTo>
                  <a:cubicBezTo>
                    <a:pt x="446212" y="715664"/>
                    <a:pt x="473611" y="638579"/>
                    <a:pt x="528920" y="605861"/>
                  </a:cubicBezTo>
                  <a:close/>
                  <a:moveTo>
                    <a:pt x="525346" y="88193"/>
                  </a:moveTo>
                  <a:cubicBezTo>
                    <a:pt x="584228" y="53933"/>
                    <a:pt x="666255" y="71063"/>
                    <a:pt x="707099" y="82711"/>
                  </a:cubicBezTo>
                  <a:cubicBezTo>
                    <a:pt x="697909" y="124509"/>
                    <a:pt x="673063" y="205019"/>
                    <a:pt x="614180" y="239965"/>
                  </a:cubicBezTo>
                  <a:cubicBezTo>
                    <a:pt x="555298" y="274910"/>
                    <a:pt x="473271" y="257095"/>
                    <a:pt x="432428" y="245618"/>
                  </a:cubicBezTo>
                  <a:cubicBezTo>
                    <a:pt x="442468" y="203649"/>
                    <a:pt x="466804" y="123309"/>
                    <a:pt x="525686" y="88193"/>
                  </a:cubicBezTo>
                  <a:close/>
                  <a:moveTo>
                    <a:pt x="255270" y="367412"/>
                  </a:moveTo>
                  <a:cubicBezTo>
                    <a:pt x="314323" y="401672"/>
                    <a:pt x="339169" y="483039"/>
                    <a:pt x="348359" y="524836"/>
                  </a:cubicBezTo>
                  <a:cubicBezTo>
                    <a:pt x="302070" y="538711"/>
                    <a:pt x="221915" y="551901"/>
                    <a:pt x="166436" y="519012"/>
                  </a:cubicBezTo>
                  <a:lnTo>
                    <a:pt x="166436" y="519012"/>
                  </a:lnTo>
                  <a:cubicBezTo>
                    <a:pt x="107554" y="484752"/>
                    <a:pt x="82708" y="403556"/>
                    <a:pt x="73518" y="361759"/>
                  </a:cubicBezTo>
                  <a:cubicBezTo>
                    <a:pt x="115212" y="349596"/>
                    <a:pt x="197069" y="332466"/>
                    <a:pt x="255270" y="367412"/>
                  </a:cubicBezTo>
                  <a:close/>
                </a:path>
              </a:pathLst>
            </a:custGeom>
            <a:solidFill>
              <a:srgbClr val="4C9E9E"/>
            </a:solidFill>
            <a:ln w="16996" cap="flat">
              <a:noFill/>
              <a:prstDash val="solid"/>
              <a:miter/>
            </a:ln>
          </p:spPr>
          <p:txBody>
            <a:bodyPr rtlCol="0" anchor="ctr"/>
            <a:lstStyle/>
            <a:p>
              <a:endParaRPr lang="en-US" sz="1265"/>
            </a:p>
          </p:txBody>
        </p:sp>
        <p:sp>
          <p:nvSpPr>
            <p:cNvPr id="46" name="Freeform 45">
              <a:extLst>
                <a:ext uri="{FF2B5EF4-FFF2-40B4-BE49-F238E27FC236}">
                  <a16:creationId xmlns:a16="http://schemas.microsoft.com/office/drawing/2014/main" id="{0B2E6104-6CF5-584B-8275-BFAADF7E21B7}"/>
                </a:ext>
              </a:extLst>
            </p:cNvPr>
            <p:cNvSpPr/>
            <p:nvPr/>
          </p:nvSpPr>
          <p:spPr>
            <a:xfrm>
              <a:off x="5522393"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grpSp>
      <p:sp>
        <p:nvSpPr>
          <p:cNvPr id="27" name="TextBox 26">
            <a:extLst>
              <a:ext uri="{FF2B5EF4-FFF2-40B4-BE49-F238E27FC236}">
                <a16:creationId xmlns:a16="http://schemas.microsoft.com/office/drawing/2014/main" id="{78F27ECF-A6B4-2B48-99AF-C5E00366DD55}"/>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CF97C7B-2176-5643-84C7-F1B057FF9EA6}"/>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201875622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F063-39D8-4278-9D5A-5E57F317B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F19AA7-959A-4377-A79C-A094C64354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8C6BDB-172F-4590-85C2-BECEC6E9FB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E2C830-58B4-4C0B-B0CF-2D11362A59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CB8E28-482D-4E23-840D-B16DCE6318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C5D12-C520-407E-A81C-A4C90CA0E576}"/>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8" name="Footer Placeholder 7">
            <a:extLst>
              <a:ext uri="{FF2B5EF4-FFF2-40B4-BE49-F238E27FC236}">
                <a16:creationId xmlns:a16="http://schemas.microsoft.com/office/drawing/2014/main" id="{EF678184-73FD-4743-A94D-59916E166A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4592C-3B9D-45CD-9507-8C39FE8AE672}"/>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3405604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low divider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accent1">
              <a:alpha val="65000"/>
            </a:schemeClr>
          </a:solidFill>
          <a:ln w="1269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Freeform 25">
            <a:extLst>
              <a:ext uri="{FF2B5EF4-FFF2-40B4-BE49-F238E27FC236}">
                <a16:creationId xmlns:a16="http://schemas.microsoft.com/office/drawing/2014/main" id="{D32D7DBB-A88B-9E4E-BA7E-43E5D431D2C9}"/>
              </a:ext>
            </a:extLst>
          </p:cNvPr>
          <p:cNvSpPr/>
          <p:nvPr userDrawn="1"/>
        </p:nvSpPr>
        <p:spPr>
          <a:xfrm>
            <a:off x="0" y="5369"/>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chemeClr val="accent1"/>
          </a:solidFill>
          <a:ln w="9518" cap="flat">
            <a:noFill/>
            <a:prstDash val="solid"/>
            <a:miter/>
          </a:ln>
        </p:spPr>
        <p:txBody>
          <a:bodyPr rtlCol="0" anchor="ctr"/>
          <a:lstStyle/>
          <a:p>
            <a:endParaRPr lang="en-US" sz="1265"/>
          </a:p>
        </p:txBody>
      </p:sp>
      <p:grpSp>
        <p:nvGrpSpPr>
          <p:cNvPr id="27" name="Graphic 9">
            <a:extLst>
              <a:ext uri="{FF2B5EF4-FFF2-40B4-BE49-F238E27FC236}">
                <a16:creationId xmlns:a16="http://schemas.microsoft.com/office/drawing/2014/main" id="{A922BD25-3861-7642-BC28-C57222DF88E0}"/>
              </a:ext>
            </a:extLst>
          </p:cNvPr>
          <p:cNvGrpSpPr/>
          <p:nvPr userDrawn="1"/>
        </p:nvGrpSpPr>
        <p:grpSpPr>
          <a:xfrm>
            <a:off x="2106507" y="309066"/>
            <a:ext cx="2037192" cy="2360391"/>
            <a:chOff x="12238441" y="1861131"/>
            <a:chExt cx="2603756" cy="3014875"/>
          </a:xfrm>
          <a:solidFill>
            <a:srgbClr val="FFFFFF"/>
          </a:solidFill>
        </p:grpSpPr>
        <p:sp>
          <p:nvSpPr>
            <p:cNvPr id="28" name="Freeform 27">
              <a:extLst>
                <a:ext uri="{FF2B5EF4-FFF2-40B4-BE49-F238E27FC236}">
                  <a16:creationId xmlns:a16="http://schemas.microsoft.com/office/drawing/2014/main" id="{C58CF862-55A2-7244-BEB4-CF33D99EF852}"/>
                </a:ext>
              </a:extLst>
            </p:cNvPr>
            <p:cNvSpPr/>
            <p:nvPr/>
          </p:nvSpPr>
          <p:spPr>
            <a:xfrm>
              <a:off x="12238441"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grpFill/>
            <a:ln w="16996"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034CD684-AC37-6E4C-843F-968FED2FA2A0}"/>
                </a:ext>
              </a:extLst>
            </p:cNvPr>
            <p:cNvSpPr/>
            <p:nvPr/>
          </p:nvSpPr>
          <p:spPr>
            <a:xfrm>
              <a:off x="12666830" y="2662893"/>
              <a:ext cx="1745709" cy="1343594"/>
            </a:xfrm>
            <a:custGeom>
              <a:avLst/>
              <a:gdLst>
                <a:gd name="connsiteX0" fmla="*/ 81130 w 1745709"/>
                <a:gd name="connsiteY0" fmla="*/ 315111 h 1343594"/>
                <a:gd name="connsiteX1" fmla="*/ 313647 w 1745709"/>
                <a:gd name="connsiteY1" fmla="*/ 1166043 h 1343594"/>
                <a:gd name="connsiteX2" fmla="*/ 1078215 w 1745709"/>
                <a:gd name="connsiteY2" fmla="*/ 1043992 h 1343594"/>
                <a:gd name="connsiteX3" fmla="*/ 1564420 w 1745709"/>
                <a:gd name="connsiteY3" fmla="*/ 1326465 h 1343594"/>
                <a:gd name="connsiteX4" fmla="*/ 1624153 w 1745709"/>
                <a:gd name="connsiteY4" fmla="*/ 1343595 h 1343594"/>
                <a:gd name="connsiteX5" fmla="*/ 1655466 w 1745709"/>
                <a:gd name="connsiteY5" fmla="*/ 1339312 h 1343594"/>
                <a:gd name="connsiteX6" fmla="*/ 1742122 w 1745709"/>
                <a:gd name="connsiteY6" fmla="*/ 1193879 h 1343594"/>
                <a:gd name="connsiteX7" fmla="*/ 1684397 w 1745709"/>
                <a:gd name="connsiteY7" fmla="*/ 1118164 h 1343594"/>
                <a:gd name="connsiteX8" fmla="*/ 1202447 w 1745709"/>
                <a:gd name="connsiteY8" fmla="*/ 837233 h 1343594"/>
                <a:gd name="connsiteX9" fmla="*/ 831463 w 1745709"/>
                <a:gd name="connsiteY9" fmla="*/ 37597 h 1343594"/>
                <a:gd name="connsiteX10" fmla="*/ 81130 w 1745709"/>
                <a:gd name="connsiteY10" fmla="*/ 315111 h 1343594"/>
                <a:gd name="connsiteX11" fmla="*/ 1651042 w 1745709"/>
                <a:gd name="connsiteY11" fmla="*/ 1175550 h 1343594"/>
                <a:gd name="connsiteX12" fmla="*/ 1666375 w 1745709"/>
                <a:gd name="connsiteY12" fmla="*/ 1249791 h 1343594"/>
                <a:gd name="connsiteX13" fmla="*/ 1597775 w 1745709"/>
                <a:gd name="connsiteY13" fmla="*/ 1268223 h 1343594"/>
                <a:gd name="connsiteX14" fmla="*/ 1120250 w 1745709"/>
                <a:gd name="connsiteY14" fmla="*/ 991060 h 1343594"/>
                <a:gd name="connsiteX15" fmla="*/ 1157689 w 1745709"/>
                <a:gd name="connsiteY15" fmla="*/ 932475 h 1343594"/>
                <a:gd name="connsiteX16" fmla="*/ 1174707 w 1745709"/>
                <a:gd name="connsiteY16" fmla="*/ 899415 h 1343594"/>
                <a:gd name="connsiteX17" fmla="*/ 1153094 w 1745709"/>
                <a:gd name="connsiteY17" fmla="*/ 476476 h 1343594"/>
                <a:gd name="connsiteX18" fmla="*/ 766721 w 1745709"/>
                <a:gd name="connsiteY18" fmla="*/ 1160475 h 1343594"/>
                <a:gd name="connsiteX19" fmla="*/ 87185 w 1745709"/>
                <a:gd name="connsiteY19" fmla="*/ 771567 h 1343594"/>
                <a:gd name="connsiteX20" fmla="*/ 473558 w 1745709"/>
                <a:gd name="connsiteY20" fmla="*/ 87560 h 1343594"/>
                <a:gd name="connsiteX21" fmla="*/ 893400 w 1745709"/>
                <a:gd name="connsiteY21" fmla="*/ 140385 h 1343594"/>
                <a:gd name="connsiteX22" fmla="*/ 1153094 w 1745709"/>
                <a:gd name="connsiteY22" fmla="*/ 476476 h 134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5709" h="1343594">
                  <a:moveTo>
                    <a:pt x="81130" y="315111"/>
                  </a:moveTo>
                  <a:cubicBezTo>
                    <a:pt x="-88106" y="614720"/>
                    <a:pt x="15997" y="995702"/>
                    <a:pt x="313647" y="1166043"/>
                  </a:cubicBezTo>
                  <a:cubicBezTo>
                    <a:pt x="565525" y="1310191"/>
                    <a:pt x="883005" y="1259521"/>
                    <a:pt x="1078215" y="1043992"/>
                  </a:cubicBezTo>
                  <a:lnTo>
                    <a:pt x="1564420" y="1326465"/>
                  </a:lnTo>
                  <a:cubicBezTo>
                    <a:pt x="1582476" y="1337394"/>
                    <a:pt x="1603085" y="1343304"/>
                    <a:pt x="1624153" y="1343595"/>
                  </a:cubicBezTo>
                  <a:cubicBezTo>
                    <a:pt x="1634738" y="1343612"/>
                    <a:pt x="1645272" y="1342173"/>
                    <a:pt x="1655466" y="1339312"/>
                  </a:cubicBezTo>
                  <a:cubicBezTo>
                    <a:pt x="1719284" y="1323244"/>
                    <a:pt x="1758085" y="1258133"/>
                    <a:pt x="1742122" y="1193879"/>
                  </a:cubicBezTo>
                  <a:cubicBezTo>
                    <a:pt x="1734106" y="1161692"/>
                    <a:pt x="1713208" y="1134284"/>
                    <a:pt x="1684397" y="1118164"/>
                  </a:cubicBezTo>
                  <a:lnTo>
                    <a:pt x="1202447" y="837233"/>
                  </a:lnTo>
                  <a:cubicBezTo>
                    <a:pt x="1319377" y="513302"/>
                    <a:pt x="1153276" y="155292"/>
                    <a:pt x="831463" y="37597"/>
                  </a:cubicBezTo>
                  <a:cubicBezTo>
                    <a:pt x="547585" y="-66224"/>
                    <a:pt x="230693" y="50981"/>
                    <a:pt x="81130" y="315111"/>
                  </a:cubicBezTo>
                  <a:close/>
                  <a:moveTo>
                    <a:pt x="1651042" y="1175550"/>
                  </a:moveTo>
                  <a:cubicBezTo>
                    <a:pt x="1675650" y="1191789"/>
                    <a:pt x="1682508" y="1225021"/>
                    <a:pt x="1666375" y="1249791"/>
                  </a:cubicBezTo>
                  <a:cubicBezTo>
                    <a:pt x="1651501" y="1272608"/>
                    <a:pt x="1621975" y="1280556"/>
                    <a:pt x="1597775" y="1268223"/>
                  </a:cubicBezTo>
                  <a:lnTo>
                    <a:pt x="1120250" y="991060"/>
                  </a:lnTo>
                  <a:cubicBezTo>
                    <a:pt x="1133771" y="972234"/>
                    <a:pt x="1146269" y="952672"/>
                    <a:pt x="1157689" y="932475"/>
                  </a:cubicBezTo>
                  <a:cubicBezTo>
                    <a:pt x="1163816" y="921512"/>
                    <a:pt x="1169772" y="910549"/>
                    <a:pt x="1174707" y="899415"/>
                  </a:cubicBezTo>
                  <a:close/>
                  <a:moveTo>
                    <a:pt x="1153094" y="476476"/>
                  </a:moveTo>
                  <a:cubicBezTo>
                    <a:pt x="1234049" y="772756"/>
                    <a:pt x="1061064" y="1078988"/>
                    <a:pt x="766721" y="1160475"/>
                  </a:cubicBezTo>
                  <a:cubicBezTo>
                    <a:pt x="472377" y="1241963"/>
                    <a:pt x="168139" y="1067854"/>
                    <a:pt x="87185" y="771567"/>
                  </a:cubicBezTo>
                  <a:cubicBezTo>
                    <a:pt x="6230" y="475288"/>
                    <a:pt x="179215" y="169047"/>
                    <a:pt x="473558" y="87560"/>
                  </a:cubicBezTo>
                  <a:cubicBezTo>
                    <a:pt x="614927" y="48423"/>
                    <a:pt x="765952" y="67425"/>
                    <a:pt x="893400" y="140385"/>
                  </a:cubicBezTo>
                  <a:cubicBezTo>
                    <a:pt x="1020987" y="213121"/>
                    <a:pt x="1114464" y="334096"/>
                    <a:pt x="1153094" y="476476"/>
                  </a:cubicBezTo>
                  <a:close/>
                </a:path>
              </a:pathLst>
            </a:custGeom>
            <a:grpFill/>
            <a:ln w="16996" cap="flat">
              <a:noFill/>
              <a:prstDash val="solid"/>
              <a:miter/>
            </a:ln>
          </p:spPr>
          <p:txBody>
            <a:bodyPr rtlCol="0" anchor="ctr"/>
            <a:lstStyle/>
            <a:p>
              <a:endParaRPr lang="en-US" sz="1265"/>
            </a:p>
          </p:txBody>
        </p:sp>
        <p:sp>
          <p:nvSpPr>
            <p:cNvPr id="30" name="Freeform 29">
              <a:extLst>
                <a:ext uri="{FF2B5EF4-FFF2-40B4-BE49-F238E27FC236}">
                  <a16:creationId xmlns:a16="http://schemas.microsoft.com/office/drawing/2014/main" id="{E80E074E-2BB4-AA45-B2A3-F0B2C02F9BC4}"/>
                </a:ext>
              </a:extLst>
            </p:cNvPr>
            <p:cNvSpPr/>
            <p:nvPr/>
          </p:nvSpPr>
          <p:spPr>
            <a:xfrm>
              <a:off x="12831575" y="2919025"/>
              <a:ext cx="389889" cy="476265"/>
            </a:xfrm>
            <a:custGeom>
              <a:avLst/>
              <a:gdLst>
                <a:gd name="connsiteX0" fmla="*/ 304736 w 389889"/>
                <a:gd name="connsiteY0" fmla="*/ 11358 h 476265"/>
                <a:gd name="connsiteX1" fmla="*/ 256670 w 389889"/>
                <a:gd name="connsiteY1" fmla="*/ 8780 h 476265"/>
                <a:gd name="connsiteX2" fmla="*/ 254109 w 389889"/>
                <a:gd name="connsiteY2" fmla="*/ 57164 h 476265"/>
                <a:gd name="connsiteX3" fmla="*/ 265424 w 389889"/>
                <a:gd name="connsiteY3" fmla="*/ 65489 h 476265"/>
                <a:gd name="connsiteX4" fmla="*/ 323116 w 389889"/>
                <a:gd name="connsiteY4" fmla="*/ 220687 h 476265"/>
                <a:gd name="connsiteX5" fmla="*/ 186971 w 389889"/>
                <a:gd name="connsiteY5" fmla="*/ 409116 h 476265"/>
                <a:gd name="connsiteX6" fmla="*/ 186971 w 389889"/>
                <a:gd name="connsiteY6" fmla="*/ 409116 h 476265"/>
                <a:gd name="connsiteX7" fmla="*/ 97967 w 389889"/>
                <a:gd name="connsiteY7" fmla="*/ 363893 h 476265"/>
                <a:gd name="connsiteX8" fmla="*/ 68356 w 389889"/>
                <a:gd name="connsiteY8" fmla="*/ 261113 h 476265"/>
                <a:gd name="connsiteX9" fmla="*/ 91160 w 389889"/>
                <a:gd name="connsiteY9" fmla="*/ 211779 h 476265"/>
                <a:gd name="connsiteX10" fmla="*/ 131152 w 389889"/>
                <a:gd name="connsiteY10" fmla="*/ 193279 h 476265"/>
                <a:gd name="connsiteX11" fmla="*/ 165188 w 389889"/>
                <a:gd name="connsiteY11" fmla="*/ 217261 h 476265"/>
                <a:gd name="connsiteX12" fmla="*/ 159572 w 389889"/>
                <a:gd name="connsiteY12" fmla="*/ 268650 h 476265"/>
                <a:gd name="connsiteX13" fmla="*/ 153196 w 389889"/>
                <a:gd name="connsiteY13" fmla="*/ 316674 h 476265"/>
                <a:gd name="connsiteX14" fmla="*/ 200906 w 389889"/>
                <a:gd name="connsiteY14" fmla="*/ 323093 h 476265"/>
                <a:gd name="connsiteX15" fmla="*/ 210626 w 389889"/>
                <a:gd name="connsiteY15" fmla="*/ 311304 h 476265"/>
                <a:gd name="connsiteX16" fmla="*/ 225602 w 389889"/>
                <a:gd name="connsiteY16" fmla="*/ 188825 h 476265"/>
                <a:gd name="connsiteX17" fmla="*/ 132514 w 389889"/>
                <a:gd name="connsiteY17" fmla="*/ 125444 h 476265"/>
                <a:gd name="connsiteX18" fmla="*/ 41467 w 389889"/>
                <a:gd name="connsiteY18" fmla="*/ 165185 h 476265"/>
                <a:gd name="connsiteX19" fmla="*/ 2496 w 389889"/>
                <a:gd name="connsiteY19" fmla="*/ 249294 h 476265"/>
                <a:gd name="connsiteX20" fmla="*/ 46573 w 389889"/>
                <a:gd name="connsiteY20" fmla="*/ 407746 h 476265"/>
                <a:gd name="connsiteX21" fmla="*/ 187312 w 389889"/>
                <a:gd name="connsiteY21" fmla="*/ 476266 h 476265"/>
                <a:gd name="connsiteX22" fmla="*/ 187312 w 389889"/>
                <a:gd name="connsiteY22" fmla="*/ 476266 h 476265"/>
                <a:gd name="connsiteX23" fmla="*/ 389826 w 389889"/>
                <a:gd name="connsiteY23" fmla="*/ 221200 h 476265"/>
                <a:gd name="connsiteX24" fmla="*/ 304736 w 389889"/>
                <a:gd name="connsiteY24" fmla="*/ 11358 h 4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889" h="476265">
                  <a:moveTo>
                    <a:pt x="304736" y="11358"/>
                  </a:moveTo>
                  <a:cubicBezTo>
                    <a:pt x="292170" y="-2714"/>
                    <a:pt x="270651" y="-3869"/>
                    <a:pt x="256670" y="8780"/>
                  </a:cubicBezTo>
                  <a:cubicBezTo>
                    <a:pt x="242690" y="21429"/>
                    <a:pt x="241543" y="43092"/>
                    <a:pt x="254109" y="57164"/>
                  </a:cubicBezTo>
                  <a:cubicBezTo>
                    <a:pt x="257266" y="60698"/>
                    <a:pt x="261121" y="63534"/>
                    <a:pt x="265424" y="65489"/>
                  </a:cubicBezTo>
                  <a:cubicBezTo>
                    <a:pt x="320733" y="106430"/>
                    <a:pt x="323626" y="194649"/>
                    <a:pt x="323116" y="220687"/>
                  </a:cubicBezTo>
                  <a:cubicBezTo>
                    <a:pt x="321754" y="299142"/>
                    <a:pt x="278869" y="409116"/>
                    <a:pt x="186971" y="409116"/>
                  </a:cubicBezTo>
                  <a:lnTo>
                    <a:pt x="186971" y="409116"/>
                  </a:lnTo>
                  <a:cubicBezTo>
                    <a:pt x="152127" y="408003"/>
                    <a:pt x="119551" y="391452"/>
                    <a:pt x="97967" y="363893"/>
                  </a:cubicBezTo>
                  <a:cubicBezTo>
                    <a:pt x="73676" y="335620"/>
                    <a:pt x="62861" y="298081"/>
                    <a:pt x="68356" y="261113"/>
                  </a:cubicBezTo>
                  <a:cubicBezTo>
                    <a:pt x="71177" y="242830"/>
                    <a:pt x="79084" y="225726"/>
                    <a:pt x="91160" y="211779"/>
                  </a:cubicBezTo>
                  <a:cubicBezTo>
                    <a:pt x="101245" y="200134"/>
                    <a:pt x="115805" y="193398"/>
                    <a:pt x="131152" y="193279"/>
                  </a:cubicBezTo>
                  <a:cubicBezTo>
                    <a:pt x="146195" y="193844"/>
                    <a:pt x="159513" y="203228"/>
                    <a:pt x="165188" y="217261"/>
                  </a:cubicBezTo>
                  <a:cubicBezTo>
                    <a:pt x="172978" y="234106"/>
                    <a:pt x="170813" y="253913"/>
                    <a:pt x="159572" y="268650"/>
                  </a:cubicBezTo>
                  <a:cubicBezTo>
                    <a:pt x="144637" y="280140"/>
                    <a:pt x="141782" y="301641"/>
                    <a:pt x="153196" y="316674"/>
                  </a:cubicBezTo>
                  <a:cubicBezTo>
                    <a:pt x="164610" y="331708"/>
                    <a:pt x="185971" y="334582"/>
                    <a:pt x="200906" y="323093"/>
                  </a:cubicBezTo>
                  <a:cubicBezTo>
                    <a:pt x="204988" y="319953"/>
                    <a:pt x="208312" y="315922"/>
                    <a:pt x="210626" y="311304"/>
                  </a:cubicBezTo>
                  <a:cubicBezTo>
                    <a:pt x="238226" y="276612"/>
                    <a:pt x="244023" y="229217"/>
                    <a:pt x="225602" y="188825"/>
                  </a:cubicBezTo>
                  <a:cubicBezTo>
                    <a:pt x="209496" y="151242"/>
                    <a:pt x="173163" y="126503"/>
                    <a:pt x="132514" y="125444"/>
                  </a:cubicBezTo>
                  <a:cubicBezTo>
                    <a:pt x="97981" y="125302"/>
                    <a:pt x="64964" y="139713"/>
                    <a:pt x="41467" y="165185"/>
                  </a:cubicBezTo>
                  <a:cubicBezTo>
                    <a:pt x="20692" y="188852"/>
                    <a:pt x="7157" y="218062"/>
                    <a:pt x="2496" y="249294"/>
                  </a:cubicBezTo>
                  <a:cubicBezTo>
                    <a:pt x="-6620" y="306062"/>
                    <a:pt x="9496" y="363996"/>
                    <a:pt x="46573" y="407746"/>
                  </a:cubicBezTo>
                  <a:cubicBezTo>
                    <a:pt x="81062" y="450475"/>
                    <a:pt x="132623" y="475577"/>
                    <a:pt x="187312" y="476266"/>
                  </a:cubicBezTo>
                  <a:lnTo>
                    <a:pt x="187312" y="476266"/>
                  </a:lnTo>
                  <a:cubicBezTo>
                    <a:pt x="315968" y="476266"/>
                    <a:pt x="387614" y="344879"/>
                    <a:pt x="389826" y="221200"/>
                  </a:cubicBezTo>
                  <a:cubicBezTo>
                    <a:pt x="390677" y="178033"/>
                    <a:pt x="384040" y="69600"/>
                    <a:pt x="304736" y="11358"/>
                  </a:cubicBezTo>
                  <a:close/>
                </a:path>
              </a:pathLst>
            </a:custGeom>
            <a:grpFill/>
            <a:ln w="16996" cap="flat">
              <a:noFill/>
              <a:prstDash val="solid"/>
              <a:miter/>
            </a:ln>
          </p:spPr>
          <p:txBody>
            <a:bodyPr rtlCol="0" anchor="ctr"/>
            <a:lstStyle/>
            <a:p>
              <a:endParaRPr lang="en-US" sz="1265"/>
            </a:p>
          </p:txBody>
        </p:sp>
        <p:sp>
          <p:nvSpPr>
            <p:cNvPr id="31" name="Freeform 30">
              <a:extLst>
                <a:ext uri="{FF2B5EF4-FFF2-40B4-BE49-F238E27FC236}">
                  <a16:creationId xmlns:a16="http://schemas.microsoft.com/office/drawing/2014/main" id="{52484921-3A0A-0C4D-A631-0FA045AE29C8}"/>
                </a:ext>
              </a:extLst>
            </p:cNvPr>
            <p:cNvSpPr/>
            <p:nvPr/>
          </p:nvSpPr>
          <p:spPr>
            <a:xfrm>
              <a:off x="13306093" y="3084293"/>
              <a:ext cx="446173" cy="604091"/>
            </a:xfrm>
            <a:custGeom>
              <a:avLst/>
              <a:gdLst>
                <a:gd name="connsiteX0" fmla="*/ 26095 w 446173"/>
                <a:gd name="connsiteY0" fmla="*/ 74090 h 604091"/>
                <a:gd name="connsiteX1" fmla="*/ 21841 w 446173"/>
                <a:gd name="connsiteY1" fmla="*/ 245390 h 604091"/>
                <a:gd name="connsiteX2" fmla="*/ 97911 w 446173"/>
                <a:gd name="connsiteY2" fmla="*/ 343373 h 604091"/>
                <a:gd name="connsiteX3" fmla="*/ 101996 w 446173"/>
                <a:gd name="connsiteY3" fmla="*/ 347656 h 604091"/>
                <a:gd name="connsiteX4" fmla="*/ 159857 w 446173"/>
                <a:gd name="connsiteY4" fmla="*/ 438445 h 604091"/>
                <a:gd name="connsiteX5" fmla="*/ 122247 w 446173"/>
                <a:gd name="connsiteY5" fmla="*/ 541225 h 604091"/>
                <a:gd name="connsiteX6" fmla="*/ 112455 w 446173"/>
                <a:gd name="connsiteY6" fmla="*/ 588657 h 604091"/>
                <a:gd name="connsiteX7" fmla="*/ 139265 w 446173"/>
                <a:gd name="connsiteY7" fmla="*/ 604092 h 604091"/>
                <a:gd name="connsiteX8" fmla="*/ 148965 w 446173"/>
                <a:gd name="connsiteY8" fmla="*/ 602721 h 604091"/>
                <a:gd name="connsiteX9" fmla="*/ 152369 w 446173"/>
                <a:gd name="connsiteY9" fmla="*/ 602721 h 604091"/>
                <a:gd name="connsiteX10" fmla="*/ 156623 w 446173"/>
                <a:gd name="connsiteY10" fmla="*/ 599980 h 604091"/>
                <a:gd name="connsiteX11" fmla="*/ 224696 w 446173"/>
                <a:gd name="connsiteY11" fmla="*/ 419259 h 604091"/>
                <a:gd name="connsiteX12" fmla="*/ 150327 w 446173"/>
                <a:gd name="connsiteY12" fmla="*/ 301405 h 604091"/>
                <a:gd name="connsiteX13" fmla="*/ 146242 w 446173"/>
                <a:gd name="connsiteY13" fmla="*/ 296951 h 604091"/>
                <a:gd name="connsiteX14" fmla="*/ 81063 w 446173"/>
                <a:gd name="connsiteY14" fmla="*/ 214214 h 604091"/>
                <a:gd name="connsiteX15" fmla="*/ 81063 w 446173"/>
                <a:gd name="connsiteY15" fmla="*/ 111434 h 604091"/>
                <a:gd name="connsiteX16" fmla="*/ 170068 w 446173"/>
                <a:gd name="connsiteY16" fmla="*/ 66896 h 604091"/>
                <a:gd name="connsiteX17" fmla="*/ 273707 w 446173"/>
                <a:gd name="connsiteY17" fmla="*/ 115545 h 604091"/>
                <a:gd name="connsiteX18" fmla="*/ 294640 w 446173"/>
                <a:gd name="connsiteY18" fmla="*/ 235455 h 604091"/>
                <a:gd name="connsiteX19" fmla="*/ 283748 w 446173"/>
                <a:gd name="connsiteY19" fmla="*/ 269715 h 604091"/>
                <a:gd name="connsiteX20" fmla="*/ 277622 w 446173"/>
                <a:gd name="connsiteY20" fmla="*/ 288215 h 604091"/>
                <a:gd name="connsiteX21" fmla="*/ 273537 w 446173"/>
                <a:gd name="connsiteY21" fmla="*/ 400759 h 604091"/>
                <a:gd name="connsiteX22" fmla="*/ 358627 w 446173"/>
                <a:gd name="connsiteY22" fmla="*/ 468080 h 604091"/>
                <a:gd name="connsiteX23" fmla="*/ 437931 w 446173"/>
                <a:gd name="connsiteY23" fmla="*/ 416690 h 604091"/>
                <a:gd name="connsiteX24" fmla="*/ 434342 w 446173"/>
                <a:gd name="connsiteY24" fmla="*/ 368373 h 604091"/>
                <a:gd name="connsiteX25" fmla="*/ 386343 w 446173"/>
                <a:gd name="connsiteY25" fmla="*/ 371986 h 604091"/>
                <a:gd name="connsiteX26" fmla="*/ 378879 w 446173"/>
                <a:gd name="connsiteY26" fmla="*/ 387055 h 604091"/>
                <a:gd name="connsiteX27" fmla="*/ 361861 w 446173"/>
                <a:gd name="connsiteY27" fmla="*/ 399731 h 604091"/>
                <a:gd name="connsiteX28" fmla="*/ 339227 w 446173"/>
                <a:gd name="connsiteY28" fmla="*/ 381059 h 604091"/>
                <a:gd name="connsiteX29" fmla="*/ 342630 w 446173"/>
                <a:gd name="connsiteY29" fmla="*/ 308257 h 604091"/>
                <a:gd name="connsiteX30" fmla="*/ 348587 w 446173"/>
                <a:gd name="connsiteY30" fmla="*/ 291127 h 604091"/>
                <a:gd name="connsiteX31" fmla="*/ 360329 w 446173"/>
                <a:gd name="connsiteY31" fmla="*/ 254298 h 604091"/>
                <a:gd name="connsiteX32" fmla="*/ 329697 w 446173"/>
                <a:gd name="connsiteY32" fmla="*/ 77174 h 604091"/>
                <a:gd name="connsiteX33" fmla="*/ 170748 w 446173"/>
                <a:gd name="connsiteY33" fmla="*/ 89 h 604091"/>
                <a:gd name="connsiteX34" fmla="*/ 26095 w 446173"/>
                <a:gd name="connsiteY34" fmla="*/ 74090 h 60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6173" h="604091">
                  <a:moveTo>
                    <a:pt x="26095" y="74090"/>
                  </a:moveTo>
                  <a:cubicBezTo>
                    <a:pt x="-7100" y="125876"/>
                    <a:pt x="-8742" y="191999"/>
                    <a:pt x="21841" y="245390"/>
                  </a:cubicBezTo>
                  <a:cubicBezTo>
                    <a:pt x="42387" y="281562"/>
                    <a:pt x="68007" y="314563"/>
                    <a:pt x="97911" y="343373"/>
                  </a:cubicBezTo>
                  <a:lnTo>
                    <a:pt x="101996" y="347656"/>
                  </a:lnTo>
                  <a:cubicBezTo>
                    <a:pt x="128163" y="372871"/>
                    <a:pt x="147995" y="403991"/>
                    <a:pt x="159857" y="438445"/>
                  </a:cubicBezTo>
                  <a:cubicBezTo>
                    <a:pt x="172591" y="477340"/>
                    <a:pt x="157005" y="519932"/>
                    <a:pt x="122247" y="541225"/>
                  </a:cubicBezTo>
                  <a:cubicBezTo>
                    <a:pt x="106529" y="551605"/>
                    <a:pt x="102145" y="572847"/>
                    <a:pt x="112455" y="588657"/>
                  </a:cubicBezTo>
                  <a:cubicBezTo>
                    <a:pt x="118425" y="597822"/>
                    <a:pt x="128391" y="603561"/>
                    <a:pt x="139265" y="604092"/>
                  </a:cubicBezTo>
                  <a:cubicBezTo>
                    <a:pt x="142544" y="604057"/>
                    <a:pt x="145803" y="603595"/>
                    <a:pt x="148965" y="602721"/>
                  </a:cubicBezTo>
                  <a:lnTo>
                    <a:pt x="152369" y="602721"/>
                  </a:lnTo>
                  <a:lnTo>
                    <a:pt x="156623" y="599980"/>
                  </a:lnTo>
                  <a:cubicBezTo>
                    <a:pt x="218004" y="562757"/>
                    <a:pt x="246125" y="488093"/>
                    <a:pt x="224696" y="419259"/>
                  </a:cubicBezTo>
                  <a:cubicBezTo>
                    <a:pt x="209723" y="374506"/>
                    <a:pt x="184206" y="334068"/>
                    <a:pt x="150327" y="301405"/>
                  </a:cubicBezTo>
                  <a:lnTo>
                    <a:pt x="146242" y="296951"/>
                  </a:lnTo>
                  <a:cubicBezTo>
                    <a:pt x="120724" y="272627"/>
                    <a:pt x="98778" y="244768"/>
                    <a:pt x="81063" y="214214"/>
                  </a:cubicBezTo>
                  <a:cubicBezTo>
                    <a:pt x="62129" y="182603"/>
                    <a:pt x="62129" y="143044"/>
                    <a:pt x="81063" y="111434"/>
                  </a:cubicBezTo>
                  <a:cubicBezTo>
                    <a:pt x="101531" y="82618"/>
                    <a:pt x="134890" y="65926"/>
                    <a:pt x="170068" y="66896"/>
                  </a:cubicBezTo>
                  <a:cubicBezTo>
                    <a:pt x="210336" y="65590"/>
                    <a:pt x="248818" y="83654"/>
                    <a:pt x="273707" y="115545"/>
                  </a:cubicBezTo>
                  <a:cubicBezTo>
                    <a:pt x="299799" y="149640"/>
                    <a:pt x="307621" y="194447"/>
                    <a:pt x="294640" y="235455"/>
                  </a:cubicBezTo>
                  <a:cubicBezTo>
                    <a:pt x="291406" y="246760"/>
                    <a:pt x="287662" y="258066"/>
                    <a:pt x="283748" y="269715"/>
                  </a:cubicBezTo>
                  <a:lnTo>
                    <a:pt x="277622" y="288215"/>
                  </a:lnTo>
                  <a:cubicBezTo>
                    <a:pt x="264628" y="324381"/>
                    <a:pt x="263200" y="363734"/>
                    <a:pt x="273537" y="400759"/>
                  </a:cubicBezTo>
                  <a:cubicBezTo>
                    <a:pt x="283888" y="439738"/>
                    <a:pt x="318553" y="467165"/>
                    <a:pt x="358627" y="468080"/>
                  </a:cubicBezTo>
                  <a:cubicBezTo>
                    <a:pt x="392939" y="468612"/>
                    <a:pt x="424210" y="448349"/>
                    <a:pt x="437931" y="416690"/>
                  </a:cubicBezTo>
                  <a:cubicBezTo>
                    <a:pt x="450196" y="402350"/>
                    <a:pt x="448588" y="380718"/>
                    <a:pt x="434342" y="368373"/>
                  </a:cubicBezTo>
                  <a:cubicBezTo>
                    <a:pt x="420096" y="356029"/>
                    <a:pt x="398606" y="357646"/>
                    <a:pt x="386343" y="371986"/>
                  </a:cubicBezTo>
                  <a:cubicBezTo>
                    <a:pt x="382648" y="376306"/>
                    <a:pt x="380082" y="381486"/>
                    <a:pt x="378879" y="387055"/>
                  </a:cubicBezTo>
                  <a:cubicBezTo>
                    <a:pt x="376273" y="394354"/>
                    <a:pt x="369558" y="399358"/>
                    <a:pt x="361861" y="399731"/>
                  </a:cubicBezTo>
                  <a:cubicBezTo>
                    <a:pt x="350893" y="399642"/>
                    <a:pt x="341468" y="391868"/>
                    <a:pt x="339227" y="381059"/>
                  </a:cubicBezTo>
                  <a:cubicBezTo>
                    <a:pt x="332830" y="357024"/>
                    <a:pt x="334019" y="331581"/>
                    <a:pt x="342630" y="308257"/>
                  </a:cubicBezTo>
                  <a:cubicBezTo>
                    <a:pt x="344502" y="302262"/>
                    <a:pt x="346544" y="296437"/>
                    <a:pt x="348587" y="291127"/>
                  </a:cubicBezTo>
                  <a:cubicBezTo>
                    <a:pt x="352671" y="278965"/>
                    <a:pt x="356925" y="266631"/>
                    <a:pt x="360329" y="254298"/>
                  </a:cubicBezTo>
                  <a:cubicBezTo>
                    <a:pt x="378727" y="193716"/>
                    <a:pt x="367351" y="127935"/>
                    <a:pt x="329697" y="77174"/>
                  </a:cubicBezTo>
                  <a:cubicBezTo>
                    <a:pt x="292354" y="26949"/>
                    <a:pt x="233043" y="-1814"/>
                    <a:pt x="170748" y="89"/>
                  </a:cubicBezTo>
                  <a:cubicBezTo>
                    <a:pt x="113277" y="-1117"/>
                    <a:pt x="59005" y="26649"/>
                    <a:pt x="26095" y="74090"/>
                  </a:cubicBezTo>
                  <a:close/>
                </a:path>
              </a:pathLst>
            </a:custGeom>
            <a:grpFill/>
            <a:ln w="16996" cap="flat">
              <a:noFill/>
              <a:prstDash val="solid"/>
              <a:miter/>
            </a:ln>
          </p:spPr>
          <p:txBody>
            <a:bodyPr rtlCol="0" anchor="ctr"/>
            <a:lstStyle/>
            <a:p>
              <a:endParaRPr lang="en-US" sz="1265"/>
            </a:p>
          </p:txBody>
        </p:sp>
        <p:sp>
          <p:nvSpPr>
            <p:cNvPr id="32" name="Freeform 31">
              <a:extLst>
                <a:ext uri="{FF2B5EF4-FFF2-40B4-BE49-F238E27FC236}">
                  <a16:creationId xmlns:a16="http://schemas.microsoft.com/office/drawing/2014/main" id="{7EB5D54E-B513-8F45-A956-58D9045533F5}"/>
                </a:ext>
              </a:extLst>
            </p:cNvPr>
            <p:cNvSpPr/>
            <p:nvPr/>
          </p:nvSpPr>
          <p:spPr>
            <a:xfrm>
              <a:off x="13111344" y="3597242"/>
              <a:ext cx="80345" cy="80829"/>
            </a:xfrm>
            <a:custGeom>
              <a:avLst/>
              <a:gdLst>
                <a:gd name="connsiteX0" fmla="*/ 29051 w 80345"/>
                <a:gd name="connsiteY0" fmla="*/ 1553 h 80829"/>
                <a:gd name="connsiteX1" fmla="*/ 1581 w 80345"/>
                <a:gd name="connsiteY1" fmla="*/ 51589 h 80829"/>
                <a:gd name="connsiteX2" fmla="*/ 51294 w 80345"/>
                <a:gd name="connsiteY2" fmla="*/ 79237 h 80829"/>
                <a:gd name="connsiteX3" fmla="*/ 78764 w 80345"/>
                <a:gd name="connsiteY3" fmla="*/ 29201 h 80829"/>
                <a:gd name="connsiteX4" fmla="*/ 78744 w 80345"/>
                <a:gd name="connsiteY4" fmla="*/ 29132 h 80829"/>
                <a:gd name="connsiteX5" fmla="*/ 29051 w 80345"/>
                <a:gd name="connsiteY5" fmla="*/ 1553 h 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45" h="80829">
                  <a:moveTo>
                    <a:pt x="29051" y="1553"/>
                  </a:moveTo>
                  <a:cubicBezTo>
                    <a:pt x="7738" y="7737"/>
                    <a:pt x="-4561" y="30143"/>
                    <a:pt x="1581" y="51589"/>
                  </a:cubicBezTo>
                  <a:cubicBezTo>
                    <a:pt x="7723" y="73053"/>
                    <a:pt x="29980" y="85421"/>
                    <a:pt x="51294" y="79237"/>
                  </a:cubicBezTo>
                  <a:cubicBezTo>
                    <a:pt x="72607" y="73070"/>
                    <a:pt x="84906" y="50664"/>
                    <a:pt x="78764" y="29201"/>
                  </a:cubicBezTo>
                  <a:cubicBezTo>
                    <a:pt x="78757" y="29183"/>
                    <a:pt x="78751" y="29149"/>
                    <a:pt x="78744" y="29132"/>
                  </a:cubicBezTo>
                  <a:cubicBezTo>
                    <a:pt x="72491" y="7788"/>
                    <a:pt x="50325" y="-4528"/>
                    <a:pt x="29051" y="1553"/>
                  </a:cubicBezTo>
                  <a:close/>
                </a:path>
              </a:pathLst>
            </a:custGeom>
            <a:grpFill/>
            <a:ln w="16996" cap="flat">
              <a:noFill/>
              <a:prstDash val="solid"/>
              <a:miter/>
            </a:ln>
          </p:spPr>
          <p:txBody>
            <a:bodyPr rtlCol="0" anchor="ctr"/>
            <a:lstStyle/>
            <a:p>
              <a:endParaRPr lang="en-US" sz="1265"/>
            </a:p>
          </p:txBody>
        </p:sp>
        <p:sp>
          <p:nvSpPr>
            <p:cNvPr id="33" name="Freeform 32">
              <a:extLst>
                <a:ext uri="{FF2B5EF4-FFF2-40B4-BE49-F238E27FC236}">
                  <a16:creationId xmlns:a16="http://schemas.microsoft.com/office/drawing/2014/main" id="{D1F250B2-5910-9543-ABB7-1D957B9480CD}"/>
                </a:ext>
              </a:extLst>
            </p:cNvPr>
            <p:cNvSpPr/>
            <p:nvPr/>
          </p:nvSpPr>
          <p:spPr>
            <a:xfrm>
              <a:off x="13301813" y="2880690"/>
              <a:ext cx="80345" cy="80914"/>
            </a:xfrm>
            <a:custGeom>
              <a:avLst/>
              <a:gdLst>
                <a:gd name="connsiteX0" fmla="*/ 51137 w 80345"/>
                <a:gd name="connsiteY0" fmla="*/ 79328 h 80914"/>
                <a:gd name="connsiteX1" fmla="*/ 78810 w 80345"/>
                <a:gd name="connsiteY1" fmla="*/ 29401 h 80914"/>
                <a:gd name="connsiteX2" fmla="*/ 29209 w 80345"/>
                <a:gd name="connsiteY2" fmla="*/ 1546 h 80914"/>
                <a:gd name="connsiteX3" fmla="*/ 1536 w 80345"/>
                <a:gd name="connsiteY3" fmla="*/ 51473 h 80914"/>
                <a:gd name="connsiteX4" fmla="*/ 1615 w 80345"/>
                <a:gd name="connsiteY4" fmla="*/ 51749 h 80914"/>
                <a:gd name="connsiteX5" fmla="*/ 51084 w 80345"/>
                <a:gd name="connsiteY5" fmla="*/ 79343 h 80914"/>
                <a:gd name="connsiteX6" fmla="*/ 51137 w 80345"/>
                <a:gd name="connsiteY6" fmla="*/ 79328 h 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45" h="80914">
                  <a:moveTo>
                    <a:pt x="51137" y="79328"/>
                  </a:moveTo>
                  <a:cubicBezTo>
                    <a:pt x="72476" y="73233"/>
                    <a:pt x="84865" y="50880"/>
                    <a:pt x="78810" y="29401"/>
                  </a:cubicBezTo>
                  <a:cubicBezTo>
                    <a:pt x="72755" y="7922"/>
                    <a:pt x="50546" y="-4549"/>
                    <a:pt x="29209" y="1546"/>
                  </a:cubicBezTo>
                  <a:cubicBezTo>
                    <a:pt x="7870" y="7641"/>
                    <a:pt x="-4520" y="29994"/>
                    <a:pt x="1536" y="51473"/>
                  </a:cubicBezTo>
                  <a:cubicBezTo>
                    <a:pt x="1562" y="51565"/>
                    <a:pt x="1587" y="51656"/>
                    <a:pt x="1615" y="51749"/>
                  </a:cubicBezTo>
                  <a:cubicBezTo>
                    <a:pt x="7705" y="73120"/>
                    <a:pt x="29853" y="85474"/>
                    <a:pt x="51084" y="79343"/>
                  </a:cubicBezTo>
                  <a:cubicBezTo>
                    <a:pt x="51101" y="79338"/>
                    <a:pt x="51120" y="79333"/>
                    <a:pt x="51137" y="79328"/>
                  </a:cubicBezTo>
                  <a:close/>
                </a:path>
              </a:pathLst>
            </a:custGeom>
            <a:grpFill/>
            <a:ln w="16996" cap="flat">
              <a:noFill/>
              <a:prstDash val="solid"/>
              <a:miter/>
            </a:ln>
          </p:spPr>
          <p:txBody>
            <a:bodyPr rtlCol="0" anchor="ctr"/>
            <a:lstStyle/>
            <a:p>
              <a:endParaRPr lang="en-US" sz="1265"/>
            </a:p>
          </p:txBody>
        </p:sp>
      </p:grpSp>
      <p:sp>
        <p:nvSpPr>
          <p:cNvPr id="34" name="TextBox 33">
            <a:extLst>
              <a:ext uri="{FF2B5EF4-FFF2-40B4-BE49-F238E27FC236}">
                <a16:creationId xmlns:a16="http://schemas.microsoft.com/office/drawing/2014/main" id="{212D8653-C3AD-774B-BCDA-0780A4D7B816}"/>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22D4634-C126-DA40-973E-98637D79A027}"/>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712694083"/>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low 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A5701F-FB93-D84E-919E-F1BB0A7DC3BB}"/>
              </a:ext>
            </a:extLst>
          </p:cNvPr>
          <p:cNvSpPr/>
          <p:nvPr/>
        </p:nvSpPr>
        <p:spPr>
          <a:xfrm>
            <a:off x="1" y="2"/>
            <a:ext cx="6319308" cy="5972389"/>
          </a:xfrm>
          <a:custGeom>
            <a:avLst/>
            <a:gdLst>
              <a:gd name="connsiteX0" fmla="*/ 673109 w 8991848"/>
              <a:gd name="connsiteY0" fmla="*/ 4798891 h 8492683"/>
              <a:gd name="connsiteX1" fmla="*/ 8991849 w 8991848"/>
              <a:gd name="connsiteY1" fmla="*/ 0 h 8492683"/>
              <a:gd name="connsiteX2" fmla="*/ 0 w 8991848"/>
              <a:gd name="connsiteY2" fmla="*/ 0 h 8492683"/>
              <a:gd name="connsiteX3" fmla="*/ 0 w 8991848"/>
              <a:gd name="connsiteY3" fmla="*/ 8492683 h 8492683"/>
              <a:gd name="connsiteX4" fmla="*/ 5381094 w 8991848"/>
              <a:gd name="connsiteY4" fmla="*/ 8492683 h 8492683"/>
              <a:gd name="connsiteX5" fmla="*/ 673109 w 8991848"/>
              <a:gd name="connsiteY5" fmla="*/ 5776823 h 8492683"/>
              <a:gd name="connsiteX6" fmla="*/ 673109 w 8991848"/>
              <a:gd name="connsiteY6" fmla="*/ 4798891 h 849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848" h="8492683">
                <a:moveTo>
                  <a:pt x="673109" y="4798891"/>
                </a:moveTo>
                <a:lnTo>
                  <a:pt x="8991849" y="0"/>
                </a:lnTo>
                <a:lnTo>
                  <a:pt x="0" y="0"/>
                </a:lnTo>
                <a:lnTo>
                  <a:pt x="0" y="8492683"/>
                </a:lnTo>
                <a:lnTo>
                  <a:pt x="5381094" y="8492683"/>
                </a:lnTo>
                <a:lnTo>
                  <a:pt x="673109" y="5776823"/>
                </a:lnTo>
                <a:lnTo>
                  <a:pt x="673109" y="4798891"/>
                </a:lnTo>
                <a:close/>
              </a:path>
            </a:pathLst>
          </a:custGeom>
          <a:solidFill>
            <a:srgbClr val="EDEDED"/>
          </a:solidFill>
          <a:ln w="11101"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D975EFB0-43B3-2147-B9B0-12149A0C931F}"/>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0" name="Graphic 69">
            <a:extLst>
              <a:ext uri="{FF2B5EF4-FFF2-40B4-BE49-F238E27FC236}">
                <a16:creationId xmlns:a16="http://schemas.microsoft.com/office/drawing/2014/main" id="{1AFD67B4-5E56-364D-9254-FD362158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1" name="Freeform 70">
            <a:extLst>
              <a:ext uri="{FF2B5EF4-FFF2-40B4-BE49-F238E27FC236}">
                <a16:creationId xmlns:a16="http://schemas.microsoft.com/office/drawing/2014/main" id="{AAFCACD8-7BCE-8746-AD2A-AD55DB544FE0}"/>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0F333169-6CDF-6842-B33F-5FBC4B9AEF3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4F76DA53-86A8-D745-B565-2A0A07941BF1}"/>
              </a:ext>
            </a:extLst>
          </p:cNvPr>
          <p:cNvGrpSpPr/>
          <p:nvPr userDrawn="1"/>
        </p:nvGrpSpPr>
        <p:grpSpPr>
          <a:xfrm>
            <a:off x="11055805" y="6314723"/>
            <a:ext cx="937160" cy="262704"/>
            <a:chOff x="15731489" y="8992178"/>
            <a:chExt cx="1333500" cy="373562"/>
          </a:xfrm>
        </p:grpSpPr>
        <p:sp>
          <p:nvSpPr>
            <p:cNvPr id="74" name="Freeform 73">
              <a:extLst>
                <a:ext uri="{FF2B5EF4-FFF2-40B4-BE49-F238E27FC236}">
                  <a16:creationId xmlns:a16="http://schemas.microsoft.com/office/drawing/2014/main" id="{6DEA50C1-1D7E-3F4F-B2A3-B997D44F637E}"/>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75" name="Freeform 74">
              <a:extLst>
                <a:ext uri="{FF2B5EF4-FFF2-40B4-BE49-F238E27FC236}">
                  <a16:creationId xmlns:a16="http://schemas.microsoft.com/office/drawing/2014/main" id="{E6DE01D8-8836-A144-A50D-9ED97BB16827}"/>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709C1F00-9FBE-B841-81AC-F2D6E9F6B5E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8AFE537B-7A8C-7F4B-B13B-794658333EAF}"/>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4F0C940E-8EFC-0E4D-9C7D-0D41A404ADB5}"/>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A2AF2F22-0FFC-6147-852F-C5C3C7A2C87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DA6AEBC-920E-7F4E-A900-147C7AED654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1" name="Graphic 7">
              <a:extLst>
                <a:ext uri="{FF2B5EF4-FFF2-40B4-BE49-F238E27FC236}">
                  <a16:creationId xmlns:a16="http://schemas.microsoft.com/office/drawing/2014/main" id="{C4E28A35-0628-4F4B-BDBD-0F7C722CCA8D}"/>
                </a:ext>
              </a:extLst>
            </p:cNvPr>
            <p:cNvGrpSpPr/>
            <p:nvPr/>
          </p:nvGrpSpPr>
          <p:grpSpPr>
            <a:xfrm>
              <a:off x="16214089" y="9121782"/>
              <a:ext cx="317500" cy="241418"/>
              <a:chOff x="16214089" y="9121782"/>
              <a:chExt cx="317500" cy="241418"/>
            </a:xfrm>
            <a:solidFill>
              <a:srgbClr val="FFFFFF"/>
            </a:solidFill>
          </p:grpSpPr>
          <p:sp>
            <p:nvSpPr>
              <p:cNvPr id="83" name="Freeform 82">
                <a:extLst>
                  <a:ext uri="{FF2B5EF4-FFF2-40B4-BE49-F238E27FC236}">
                    <a16:creationId xmlns:a16="http://schemas.microsoft.com/office/drawing/2014/main" id="{BA6C4213-48FC-1644-A63B-450531F51AEA}"/>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8E5FF585-D540-B043-A042-B238463AD10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2" name="Freeform 81">
              <a:extLst>
                <a:ext uri="{FF2B5EF4-FFF2-40B4-BE49-F238E27FC236}">
                  <a16:creationId xmlns:a16="http://schemas.microsoft.com/office/drawing/2014/main" id="{6A58F793-3C7E-B841-A5FF-E8AF27E38A7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1"/>
            <a:ext cx="1038684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1"/>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grpSp>
        <p:nvGrpSpPr>
          <p:cNvPr id="27" name="Graphic 9">
            <a:extLst>
              <a:ext uri="{FF2B5EF4-FFF2-40B4-BE49-F238E27FC236}">
                <a16:creationId xmlns:a16="http://schemas.microsoft.com/office/drawing/2014/main" id="{A8460D43-8EC9-3044-9004-D31C8B599C8B}"/>
              </a:ext>
            </a:extLst>
          </p:cNvPr>
          <p:cNvGrpSpPr/>
          <p:nvPr userDrawn="1"/>
        </p:nvGrpSpPr>
        <p:grpSpPr>
          <a:xfrm>
            <a:off x="471855" y="3030024"/>
            <a:ext cx="1185723" cy="1373837"/>
            <a:chOff x="12238441" y="1861131"/>
            <a:chExt cx="2603756" cy="3014875"/>
          </a:xfrm>
        </p:grpSpPr>
        <p:sp>
          <p:nvSpPr>
            <p:cNvPr id="28" name="Freeform 27">
              <a:extLst>
                <a:ext uri="{FF2B5EF4-FFF2-40B4-BE49-F238E27FC236}">
                  <a16:creationId xmlns:a16="http://schemas.microsoft.com/office/drawing/2014/main" id="{63F0F7E5-4FA6-0841-8972-7815BE67B3AC}"/>
                </a:ext>
              </a:extLst>
            </p:cNvPr>
            <p:cNvSpPr/>
            <p:nvPr/>
          </p:nvSpPr>
          <p:spPr>
            <a:xfrm>
              <a:off x="12238441"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FE14CC46-3140-0D45-9905-93869C4DB310}"/>
                </a:ext>
              </a:extLst>
            </p:cNvPr>
            <p:cNvSpPr/>
            <p:nvPr/>
          </p:nvSpPr>
          <p:spPr>
            <a:xfrm>
              <a:off x="12666830" y="2662893"/>
              <a:ext cx="1745709" cy="1343594"/>
            </a:xfrm>
            <a:custGeom>
              <a:avLst/>
              <a:gdLst>
                <a:gd name="connsiteX0" fmla="*/ 81130 w 1745709"/>
                <a:gd name="connsiteY0" fmla="*/ 315111 h 1343594"/>
                <a:gd name="connsiteX1" fmla="*/ 313647 w 1745709"/>
                <a:gd name="connsiteY1" fmla="*/ 1166043 h 1343594"/>
                <a:gd name="connsiteX2" fmla="*/ 1078215 w 1745709"/>
                <a:gd name="connsiteY2" fmla="*/ 1043992 h 1343594"/>
                <a:gd name="connsiteX3" fmla="*/ 1564420 w 1745709"/>
                <a:gd name="connsiteY3" fmla="*/ 1326465 h 1343594"/>
                <a:gd name="connsiteX4" fmla="*/ 1624153 w 1745709"/>
                <a:gd name="connsiteY4" fmla="*/ 1343595 h 1343594"/>
                <a:gd name="connsiteX5" fmla="*/ 1655466 w 1745709"/>
                <a:gd name="connsiteY5" fmla="*/ 1339312 h 1343594"/>
                <a:gd name="connsiteX6" fmla="*/ 1742122 w 1745709"/>
                <a:gd name="connsiteY6" fmla="*/ 1193879 h 1343594"/>
                <a:gd name="connsiteX7" fmla="*/ 1684397 w 1745709"/>
                <a:gd name="connsiteY7" fmla="*/ 1118164 h 1343594"/>
                <a:gd name="connsiteX8" fmla="*/ 1202447 w 1745709"/>
                <a:gd name="connsiteY8" fmla="*/ 837233 h 1343594"/>
                <a:gd name="connsiteX9" fmla="*/ 831463 w 1745709"/>
                <a:gd name="connsiteY9" fmla="*/ 37597 h 1343594"/>
                <a:gd name="connsiteX10" fmla="*/ 81130 w 1745709"/>
                <a:gd name="connsiteY10" fmla="*/ 315111 h 1343594"/>
                <a:gd name="connsiteX11" fmla="*/ 1651042 w 1745709"/>
                <a:gd name="connsiteY11" fmla="*/ 1175550 h 1343594"/>
                <a:gd name="connsiteX12" fmla="*/ 1666375 w 1745709"/>
                <a:gd name="connsiteY12" fmla="*/ 1249791 h 1343594"/>
                <a:gd name="connsiteX13" fmla="*/ 1597775 w 1745709"/>
                <a:gd name="connsiteY13" fmla="*/ 1268223 h 1343594"/>
                <a:gd name="connsiteX14" fmla="*/ 1120250 w 1745709"/>
                <a:gd name="connsiteY14" fmla="*/ 991060 h 1343594"/>
                <a:gd name="connsiteX15" fmla="*/ 1157689 w 1745709"/>
                <a:gd name="connsiteY15" fmla="*/ 932475 h 1343594"/>
                <a:gd name="connsiteX16" fmla="*/ 1174707 w 1745709"/>
                <a:gd name="connsiteY16" fmla="*/ 899415 h 1343594"/>
                <a:gd name="connsiteX17" fmla="*/ 1153094 w 1745709"/>
                <a:gd name="connsiteY17" fmla="*/ 476476 h 1343594"/>
                <a:gd name="connsiteX18" fmla="*/ 766721 w 1745709"/>
                <a:gd name="connsiteY18" fmla="*/ 1160475 h 1343594"/>
                <a:gd name="connsiteX19" fmla="*/ 87185 w 1745709"/>
                <a:gd name="connsiteY19" fmla="*/ 771567 h 1343594"/>
                <a:gd name="connsiteX20" fmla="*/ 473558 w 1745709"/>
                <a:gd name="connsiteY20" fmla="*/ 87560 h 1343594"/>
                <a:gd name="connsiteX21" fmla="*/ 893400 w 1745709"/>
                <a:gd name="connsiteY21" fmla="*/ 140385 h 1343594"/>
                <a:gd name="connsiteX22" fmla="*/ 1153094 w 1745709"/>
                <a:gd name="connsiteY22" fmla="*/ 476476 h 134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5709" h="1343594">
                  <a:moveTo>
                    <a:pt x="81130" y="315111"/>
                  </a:moveTo>
                  <a:cubicBezTo>
                    <a:pt x="-88106" y="614720"/>
                    <a:pt x="15997" y="995702"/>
                    <a:pt x="313647" y="1166043"/>
                  </a:cubicBezTo>
                  <a:cubicBezTo>
                    <a:pt x="565525" y="1310191"/>
                    <a:pt x="883005" y="1259521"/>
                    <a:pt x="1078215" y="1043992"/>
                  </a:cubicBezTo>
                  <a:lnTo>
                    <a:pt x="1564420" y="1326465"/>
                  </a:lnTo>
                  <a:cubicBezTo>
                    <a:pt x="1582476" y="1337394"/>
                    <a:pt x="1603085" y="1343304"/>
                    <a:pt x="1624153" y="1343595"/>
                  </a:cubicBezTo>
                  <a:cubicBezTo>
                    <a:pt x="1634738" y="1343612"/>
                    <a:pt x="1645272" y="1342173"/>
                    <a:pt x="1655466" y="1339312"/>
                  </a:cubicBezTo>
                  <a:cubicBezTo>
                    <a:pt x="1719284" y="1323244"/>
                    <a:pt x="1758085" y="1258133"/>
                    <a:pt x="1742122" y="1193879"/>
                  </a:cubicBezTo>
                  <a:cubicBezTo>
                    <a:pt x="1734106" y="1161692"/>
                    <a:pt x="1713208" y="1134284"/>
                    <a:pt x="1684397" y="1118164"/>
                  </a:cubicBezTo>
                  <a:lnTo>
                    <a:pt x="1202447" y="837233"/>
                  </a:lnTo>
                  <a:cubicBezTo>
                    <a:pt x="1319377" y="513302"/>
                    <a:pt x="1153276" y="155292"/>
                    <a:pt x="831463" y="37597"/>
                  </a:cubicBezTo>
                  <a:cubicBezTo>
                    <a:pt x="547585" y="-66224"/>
                    <a:pt x="230693" y="50981"/>
                    <a:pt x="81130" y="315111"/>
                  </a:cubicBezTo>
                  <a:close/>
                  <a:moveTo>
                    <a:pt x="1651042" y="1175550"/>
                  </a:moveTo>
                  <a:cubicBezTo>
                    <a:pt x="1675650" y="1191789"/>
                    <a:pt x="1682508" y="1225021"/>
                    <a:pt x="1666375" y="1249791"/>
                  </a:cubicBezTo>
                  <a:cubicBezTo>
                    <a:pt x="1651501" y="1272608"/>
                    <a:pt x="1621975" y="1280556"/>
                    <a:pt x="1597775" y="1268223"/>
                  </a:cubicBezTo>
                  <a:lnTo>
                    <a:pt x="1120250" y="991060"/>
                  </a:lnTo>
                  <a:cubicBezTo>
                    <a:pt x="1133771" y="972234"/>
                    <a:pt x="1146269" y="952672"/>
                    <a:pt x="1157689" y="932475"/>
                  </a:cubicBezTo>
                  <a:cubicBezTo>
                    <a:pt x="1163816" y="921512"/>
                    <a:pt x="1169772" y="910549"/>
                    <a:pt x="1174707" y="899415"/>
                  </a:cubicBezTo>
                  <a:close/>
                  <a:moveTo>
                    <a:pt x="1153094" y="476476"/>
                  </a:moveTo>
                  <a:cubicBezTo>
                    <a:pt x="1234049" y="772756"/>
                    <a:pt x="1061064" y="1078988"/>
                    <a:pt x="766721" y="1160475"/>
                  </a:cubicBezTo>
                  <a:cubicBezTo>
                    <a:pt x="472377" y="1241963"/>
                    <a:pt x="168139" y="1067854"/>
                    <a:pt x="87185" y="771567"/>
                  </a:cubicBezTo>
                  <a:cubicBezTo>
                    <a:pt x="6230" y="475288"/>
                    <a:pt x="179215" y="169047"/>
                    <a:pt x="473558" y="87560"/>
                  </a:cubicBezTo>
                  <a:cubicBezTo>
                    <a:pt x="614927" y="48423"/>
                    <a:pt x="765952" y="67425"/>
                    <a:pt x="893400" y="140385"/>
                  </a:cubicBezTo>
                  <a:cubicBezTo>
                    <a:pt x="1020987" y="213121"/>
                    <a:pt x="1114464" y="334096"/>
                    <a:pt x="1153094" y="476476"/>
                  </a:cubicBezTo>
                  <a:close/>
                </a:path>
              </a:pathLst>
            </a:custGeom>
            <a:solidFill>
              <a:srgbClr val="4C9E9E"/>
            </a:solidFill>
            <a:ln w="16996" cap="flat">
              <a:noFill/>
              <a:prstDash val="solid"/>
              <a:miter/>
            </a:ln>
          </p:spPr>
          <p:txBody>
            <a:bodyPr rtlCol="0" anchor="ctr"/>
            <a:lstStyle/>
            <a:p>
              <a:endParaRPr lang="en-US" sz="1265"/>
            </a:p>
          </p:txBody>
        </p:sp>
        <p:sp>
          <p:nvSpPr>
            <p:cNvPr id="32" name="Freeform 31">
              <a:extLst>
                <a:ext uri="{FF2B5EF4-FFF2-40B4-BE49-F238E27FC236}">
                  <a16:creationId xmlns:a16="http://schemas.microsoft.com/office/drawing/2014/main" id="{9B6367FF-C047-8B48-A2CE-D298F070AAA8}"/>
                </a:ext>
              </a:extLst>
            </p:cNvPr>
            <p:cNvSpPr/>
            <p:nvPr/>
          </p:nvSpPr>
          <p:spPr>
            <a:xfrm>
              <a:off x="12831575" y="2919025"/>
              <a:ext cx="389889" cy="476265"/>
            </a:xfrm>
            <a:custGeom>
              <a:avLst/>
              <a:gdLst>
                <a:gd name="connsiteX0" fmla="*/ 304736 w 389889"/>
                <a:gd name="connsiteY0" fmla="*/ 11358 h 476265"/>
                <a:gd name="connsiteX1" fmla="*/ 256670 w 389889"/>
                <a:gd name="connsiteY1" fmla="*/ 8780 h 476265"/>
                <a:gd name="connsiteX2" fmla="*/ 254109 w 389889"/>
                <a:gd name="connsiteY2" fmla="*/ 57164 h 476265"/>
                <a:gd name="connsiteX3" fmla="*/ 265424 w 389889"/>
                <a:gd name="connsiteY3" fmla="*/ 65489 h 476265"/>
                <a:gd name="connsiteX4" fmla="*/ 323116 w 389889"/>
                <a:gd name="connsiteY4" fmla="*/ 220687 h 476265"/>
                <a:gd name="connsiteX5" fmla="*/ 186971 w 389889"/>
                <a:gd name="connsiteY5" fmla="*/ 409116 h 476265"/>
                <a:gd name="connsiteX6" fmla="*/ 186971 w 389889"/>
                <a:gd name="connsiteY6" fmla="*/ 409116 h 476265"/>
                <a:gd name="connsiteX7" fmla="*/ 97967 w 389889"/>
                <a:gd name="connsiteY7" fmla="*/ 363893 h 476265"/>
                <a:gd name="connsiteX8" fmla="*/ 68356 w 389889"/>
                <a:gd name="connsiteY8" fmla="*/ 261113 h 476265"/>
                <a:gd name="connsiteX9" fmla="*/ 91160 w 389889"/>
                <a:gd name="connsiteY9" fmla="*/ 211779 h 476265"/>
                <a:gd name="connsiteX10" fmla="*/ 131152 w 389889"/>
                <a:gd name="connsiteY10" fmla="*/ 193279 h 476265"/>
                <a:gd name="connsiteX11" fmla="*/ 165188 w 389889"/>
                <a:gd name="connsiteY11" fmla="*/ 217261 h 476265"/>
                <a:gd name="connsiteX12" fmla="*/ 159572 w 389889"/>
                <a:gd name="connsiteY12" fmla="*/ 268650 h 476265"/>
                <a:gd name="connsiteX13" fmla="*/ 153196 w 389889"/>
                <a:gd name="connsiteY13" fmla="*/ 316674 h 476265"/>
                <a:gd name="connsiteX14" fmla="*/ 200906 w 389889"/>
                <a:gd name="connsiteY14" fmla="*/ 323093 h 476265"/>
                <a:gd name="connsiteX15" fmla="*/ 210626 w 389889"/>
                <a:gd name="connsiteY15" fmla="*/ 311304 h 476265"/>
                <a:gd name="connsiteX16" fmla="*/ 225602 w 389889"/>
                <a:gd name="connsiteY16" fmla="*/ 188825 h 476265"/>
                <a:gd name="connsiteX17" fmla="*/ 132514 w 389889"/>
                <a:gd name="connsiteY17" fmla="*/ 125444 h 476265"/>
                <a:gd name="connsiteX18" fmla="*/ 41467 w 389889"/>
                <a:gd name="connsiteY18" fmla="*/ 165185 h 476265"/>
                <a:gd name="connsiteX19" fmla="*/ 2496 w 389889"/>
                <a:gd name="connsiteY19" fmla="*/ 249294 h 476265"/>
                <a:gd name="connsiteX20" fmla="*/ 46573 w 389889"/>
                <a:gd name="connsiteY20" fmla="*/ 407746 h 476265"/>
                <a:gd name="connsiteX21" fmla="*/ 187312 w 389889"/>
                <a:gd name="connsiteY21" fmla="*/ 476266 h 476265"/>
                <a:gd name="connsiteX22" fmla="*/ 187312 w 389889"/>
                <a:gd name="connsiteY22" fmla="*/ 476266 h 476265"/>
                <a:gd name="connsiteX23" fmla="*/ 389826 w 389889"/>
                <a:gd name="connsiteY23" fmla="*/ 221200 h 476265"/>
                <a:gd name="connsiteX24" fmla="*/ 304736 w 389889"/>
                <a:gd name="connsiteY24" fmla="*/ 11358 h 4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889" h="476265">
                  <a:moveTo>
                    <a:pt x="304736" y="11358"/>
                  </a:moveTo>
                  <a:cubicBezTo>
                    <a:pt x="292170" y="-2714"/>
                    <a:pt x="270651" y="-3869"/>
                    <a:pt x="256670" y="8780"/>
                  </a:cubicBezTo>
                  <a:cubicBezTo>
                    <a:pt x="242690" y="21429"/>
                    <a:pt x="241543" y="43092"/>
                    <a:pt x="254109" y="57164"/>
                  </a:cubicBezTo>
                  <a:cubicBezTo>
                    <a:pt x="257266" y="60698"/>
                    <a:pt x="261121" y="63534"/>
                    <a:pt x="265424" y="65489"/>
                  </a:cubicBezTo>
                  <a:cubicBezTo>
                    <a:pt x="320733" y="106430"/>
                    <a:pt x="323626" y="194649"/>
                    <a:pt x="323116" y="220687"/>
                  </a:cubicBezTo>
                  <a:cubicBezTo>
                    <a:pt x="321754" y="299142"/>
                    <a:pt x="278869" y="409116"/>
                    <a:pt x="186971" y="409116"/>
                  </a:cubicBezTo>
                  <a:lnTo>
                    <a:pt x="186971" y="409116"/>
                  </a:lnTo>
                  <a:cubicBezTo>
                    <a:pt x="152127" y="408003"/>
                    <a:pt x="119551" y="391452"/>
                    <a:pt x="97967" y="363893"/>
                  </a:cubicBezTo>
                  <a:cubicBezTo>
                    <a:pt x="73676" y="335620"/>
                    <a:pt x="62861" y="298081"/>
                    <a:pt x="68356" y="261113"/>
                  </a:cubicBezTo>
                  <a:cubicBezTo>
                    <a:pt x="71177" y="242830"/>
                    <a:pt x="79084" y="225726"/>
                    <a:pt x="91160" y="211779"/>
                  </a:cubicBezTo>
                  <a:cubicBezTo>
                    <a:pt x="101245" y="200134"/>
                    <a:pt x="115805" y="193398"/>
                    <a:pt x="131152" y="193279"/>
                  </a:cubicBezTo>
                  <a:cubicBezTo>
                    <a:pt x="146195" y="193844"/>
                    <a:pt x="159513" y="203228"/>
                    <a:pt x="165188" y="217261"/>
                  </a:cubicBezTo>
                  <a:cubicBezTo>
                    <a:pt x="172978" y="234106"/>
                    <a:pt x="170813" y="253913"/>
                    <a:pt x="159572" y="268650"/>
                  </a:cubicBezTo>
                  <a:cubicBezTo>
                    <a:pt x="144637" y="280140"/>
                    <a:pt x="141782" y="301641"/>
                    <a:pt x="153196" y="316674"/>
                  </a:cubicBezTo>
                  <a:cubicBezTo>
                    <a:pt x="164610" y="331708"/>
                    <a:pt x="185971" y="334582"/>
                    <a:pt x="200906" y="323093"/>
                  </a:cubicBezTo>
                  <a:cubicBezTo>
                    <a:pt x="204988" y="319953"/>
                    <a:pt x="208312" y="315922"/>
                    <a:pt x="210626" y="311304"/>
                  </a:cubicBezTo>
                  <a:cubicBezTo>
                    <a:pt x="238226" y="276612"/>
                    <a:pt x="244023" y="229217"/>
                    <a:pt x="225602" y="188825"/>
                  </a:cubicBezTo>
                  <a:cubicBezTo>
                    <a:pt x="209496" y="151242"/>
                    <a:pt x="173163" y="126503"/>
                    <a:pt x="132514" y="125444"/>
                  </a:cubicBezTo>
                  <a:cubicBezTo>
                    <a:pt x="97981" y="125302"/>
                    <a:pt x="64964" y="139713"/>
                    <a:pt x="41467" y="165185"/>
                  </a:cubicBezTo>
                  <a:cubicBezTo>
                    <a:pt x="20692" y="188852"/>
                    <a:pt x="7157" y="218062"/>
                    <a:pt x="2496" y="249294"/>
                  </a:cubicBezTo>
                  <a:cubicBezTo>
                    <a:pt x="-6620" y="306062"/>
                    <a:pt x="9496" y="363996"/>
                    <a:pt x="46573" y="407746"/>
                  </a:cubicBezTo>
                  <a:cubicBezTo>
                    <a:pt x="81062" y="450475"/>
                    <a:pt x="132623" y="475577"/>
                    <a:pt x="187312" y="476266"/>
                  </a:cubicBezTo>
                  <a:lnTo>
                    <a:pt x="187312" y="476266"/>
                  </a:lnTo>
                  <a:cubicBezTo>
                    <a:pt x="315968" y="476266"/>
                    <a:pt x="387614" y="344879"/>
                    <a:pt x="389826" y="221200"/>
                  </a:cubicBezTo>
                  <a:cubicBezTo>
                    <a:pt x="390677" y="178033"/>
                    <a:pt x="384040" y="69600"/>
                    <a:pt x="304736" y="11358"/>
                  </a:cubicBezTo>
                  <a:close/>
                </a:path>
              </a:pathLst>
            </a:custGeom>
            <a:solidFill>
              <a:srgbClr val="4C9E9E"/>
            </a:solidFill>
            <a:ln w="16996" cap="flat">
              <a:noFill/>
              <a:prstDash val="solid"/>
              <a:miter/>
            </a:ln>
          </p:spPr>
          <p:txBody>
            <a:bodyPr rtlCol="0" anchor="ctr"/>
            <a:lstStyle/>
            <a:p>
              <a:endParaRPr lang="en-US" sz="1265"/>
            </a:p>
          </p:txBody>
        </p:sp>
        <p:sp>
          <p:nvSpPr>
            <p:cNvPr id="33" name="Freeform 32">
              <a:extLst>
                <a:ext uri="{FF2B5EF4-FFF2-40B4-BE49-F238E27FC236}">
                  <a16:creationId xmlns:a16="http://schemas.microsoft.com/office/drawing/2014/main" id="{9FB194CE-07A1-304F-A03F-CF05F7318A9A}"/>
                </a:ext>
              </a:extLst>
            </p:cNvPr>
            <p:cNvSpPr/>
            <p:nvPr/>
          </p:nvSpPr>
          <p:spPr>
            <a:xfrm>
              <a:off x="13306093" y="3084293"/>
              <a:ext cx="446173" cy="604091"/>
            </a:xfrm>
            <a:custGeom>
              <a:avLst/>
              <a:gdLst>
                <a:gd name="connsiteX0" fmla="*/ 26095 w 446173"/>
                <a:gd name="connsiteY0" fmla="*/ 74090 h 604091"/>
                <a:gd name="connsiteX1" fmla="*/ 21841 w 446173"/>
                <a:gd name="connsiteY1" fmla="*/ 245390 h 604091"/>
                <a:gd name="connsiteX2" fmla="*/ 97911 w 446173"/>
                <a:gd name="connsiteY2" fmla="*/ 343373 h 604091"/>
                <a:gd name="connsiteX3" fmla="*/ 101996 w 446173"/>
                <a:gd name="connsiteY3" fmla="*/ 347656 h 604091"/>
                <a:gd name="connsiteX4" fmla="*/ 159857 w 446173"/>
                <a:gd name="connsiteY4" fmla="*/ 438445 h 604091"/>
                <a:gd name="connsiteX5" fmla="*/ 122247 w 446173"/>
                <a:gd name="connsiteY5" fmla="*/ 541225 h 604091"/>
                <a:gd name="connsiteX6" fmla="*/ 112455 w 446173"/>
                <a:gd name="connsiteY6" fmla="*/ 588657 h 604091"/>
                <a:gd name="connsiteX7" fmla="*/ 139265 w 446173"/>
                <a:gd name="connsiteY7" fmla="*/ 604092 h 604091"/>
                <a:gd name="connsiteX8" fmla="*/ 148965 w 446173"/>
                <a:gd name="connsiteY8" fmla="*/ 602721 h 604091"/>
                <a:gd name="connsiteX9" fmla="*/ 152369 w 446173"/>
                <a:gd name="connsiteY9" fmla="*/ 602721 h 604091"/>
                <a:gd name="connsiteX10" fmla="*/ 156623 w 446173"/>
                <a:gd name="connsiteY10" fmla="*/ 599980 h 604091"/>
                <a:gd name="connsiteX11" fmla="*/ 224696 w 446173"/>
                <a:gd name="connsiteY11" fmla="*/ 419259 h 604091"/>
                <a:gd name="connsiteX12" fmla="*/ 150327 w 446173"/>
                <a:gd name="connsiteY12" fmla="*/ 301405 h 604091"/>
                <a:gd name="connsiteX13" fmla="*/ 146242 w 446173"/>
                <a:gd name="connsiteY13" fmla="*/ 296951 h 604091"/>
                <a:gd name="connsiteX14" fmla="*/ 81063 w 446173"/>
                <a:gd name="connsiteY14" fmla="*/ 214214 h 604091"/>
                <a:gd name="connsiteX15" fmla="*/ 81063 w 446173"/>
                <a:gd name="connsiteY15" fmla="*/ 111434 h 604091"/>
                <a:gd name="connsiteX16" fmla="*/ 170068 w 446173"/>
                <a:gd name="connsiteY16" fmla="*/ 66896 h 604091"/>
                <a:gd name="connsiteX17" fmla="*/ 273707 w 446173"/>
                <a:gd name="connsiteY17" fmla="*/ 115545 h 604091"/>
                <a:gd name="connsiteX18" fmla="*/ 294640 w 446173"/>
                <a:gd name="connsiteY18" fmla="*/ 235455 h 604091"/>
                <a:gd name="connsiteX19" fmla="*/ 283748 w 446173"/>
                <a:gd name="connsiteY19" fmla="*/ 269715 h 604091"/>
                <a:gd name="connsiteX20" fmla="*/ 277622 w 446173"/>
                <a:gd name="connsiteY20" fmla="*/ 288215 h 604091"/>
                <a:gd name="connsiteX21" fmla="*/ 273537 w 446173"/>
                <a:gd name="connsiteY21" fmla="*/ 400759 h 604091"/>
                <a:gd name="connsiteX22" fmla="*/ 358627 w 446173"/>
                <a:gd name="connsiteY22" fmla="*/ 468080 h 604091"/>
                <a:gd name="connsiteX23" fmla="*/ 437931 w 446173"/>
                <a:gd name="connsiteY23" fmla="*/ 416690 h 604091"/>
                <a:gd name="connsiteX24" fmla="*/ 434342 w 446173"/>
                <a:gd name="connsiteY24" fmla="*/ 368373 h 604091"/>
                <a:gd name="connsiteX25" fmla="*/ 386343 w 446173"/>
                <a:gd name="connsiteY25" fmla="*/ 371986 h 604091"/>
                <a:gd name="connsiteX26" fmla="*/ 378879 w 446173"/>
                <a:gd name="connsiteY26" fmla="*/ 387055 h 604091"/>
                <a:gd name="connsiteX27" fmla="*/ 361861 w 446173"/>
                <a:gd name="connsiteY27" fmla="*/ 399731 h 604091"/>
                <a:gd name="connsiteX28" fmla="*/ 339227 w 446173"/>
                <a:gd name="connsiteY28" fmla="*/ 381059 h 604091"/>
                <a:gd name="connsiteX29" fmla="*/ 342630 w 446173"/>
                <a:gd name="connsiteY29" fmla="*/ 308257 h 604091"/>
                <a:gd name="connsiteX30" fmla="*/ 348587 w 446173"/>
                <a:gd name="connsiteY30" fmla="*/ 291127 h 604091"/>
                <a:gd name="connsiteX31" fmla="*/ 360329 w 446173"/>
                <a:gd name="connsiteY31" fmla="*/ 254298 h 604091"/>
                <a:gd name="connsiteX32" fmla="*/ 329697 w 446173"/>
                <a:gd name="connsiteY32" fmla="*/ 77174 h 604091"/>
                <a:gd name="connsiteX33" fmla="*/ 170748 w 446173"/>
                <a:gd name="connsiteY33" fmla="*/ 89 h 604091"/>
                <a:gd name="connsiteX34" fmla="*/ 26095 w 446173"/>
                <a:gd name="connsiteY34" fmla="*/ 74090 h 60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6173" h="604091">
                  <a:moveTo>
                    <a:pt x="26095" y="74090"/>
                  </a:moveTo>
                  <a:cubicBezTo>
                    <a:pt x="-7100" y="125876"/>
                    <a:pt x="-8742" y="191999"/>
                    <a:pt x="21841" y="245390"/>
                  </a:cubicBezTo>
                  <a:cubicBezTo>
                    <a:pt x="42387" y="281562"/>
                    <a:pt x="68007" y="314563"/>
                    <a:pt x="97911" y="343373"/>
                  </a:cubicBezTo>
                  <a:lnTo>
                    <a:pt x="101996" y="347656"/>
                  </a:lnTo>
                  <a:cubicBezTo>
                    <a:pt x="128163" y="372871"/>
                    <a:pt x="147995" y="403991"/>
                    <a:pt x="159857" y="438445"/>
                  </a:cubicBezTo>
                  <a:cubicBezTo>
                    <a:pt x="172591" y="477340"/>
                    <a:pt x="157005" y="519932"/>
                    <a:pt x="122247" y="541225"/>
                  </a:cubicBezTo>
                  <a:cubicBezTo>
                    <a:pt x="106529" y="551605"/>
                    <a:pt x="102145" y="572847"/>
                    <a:pt x="112455" y="588657"/>
                  </a:cubicBezTo>
                  <a:cubicBezTo>
                    <a:pt x="118425" y="597822"/>
                    <a:pt x="128391" y="603561"/>
                    <a:pt x="139265" y="604092"/>
                  </a:cubicBezTo>
                  <a:cubicBezTo>
                    <a:pt x="142544" y="604057"/>
                    <a:pt x="145803" y="603595"/>
                    <a:pt x="148965" y="602721"/>
                  </a:cubicBezTo>
                  <a:lnTo>
                    <a:pt x="152369" y="602721"/>
                  </a:lnTo>
                  <a:lnTo>
                    <a:pt x="156623" y="599980"/>
                  </a:lnTo>
                  <a:cubicBezTo>
                    <a:pt x="218004" y="562757"/>
                    <a:pt x="246125" y="488093"/>
                    <a:pt x="224696" y="419259"/>
                  </a:cubicBezTo>
                  <a:cubicBezTo>
                    <a:pt x="209723" y="374506"/>
                    <a:pt x="184206" y="334068"/>
                    <a:pt x="150327" y="301405"/>
                  </a:cubicBezTo>
                  <a:lnTo>
                    <a:pt x="146242" y="296951"/>
                  </a:lnTo>
                  <a:cubicBezTo>
                    <a:pt x="120724" y="272627"/>
                    <a:pt x="98778" y="244768"/>
                    <a:pt x="81063" y="214214"/>
                  </a:cubicBezTo>
                  <a:cubicBezTo>
                    <a:pt x="62129" y="182603"/>
                    <a:pt x="62129" y="143044"/>
                    <a:pt x="81063" y="111434"/>
                  </a:cubicBezTo>
                  <a:cubicBezTo>
                    <a:pt x="101531" y="82618"/>
                    <a:pt x="134890" y="65926"/>
                    <a:pt x="170068" y="66896"/>
                  </a:cubicBezTo>
                  <a:cubicBezTo>
                    <a:pt x="210336" y="65590"/>
                    <a:pt x="248818" y="83654"/>
                    <a:pt x="273707" y="115545"/>
                  </a:cubicBezTo>
                  <a:cubicBezTo>
                    <a:pt x="299799" y="149640"/>
                    <a:pt x="307621" y="194447"/>
                    <a:pt x="294640" y="235455"/>
                  </a:cubicBezTo>
                  <a:cubicBezTo>
                    <a:pt x="291406" y="246760"/>
                    <a:pt x="287662" y="258066"/>
                    <a:pt x="283748" y="269715"/>
                  </a:cubicBezTo>
                  <a:lnTo>
                    <a:pt x="277622" y="288215"/>
                  </a:lnTo>
                  <a:cubicBezTo>
                    <a:pt x="264628" y="324381"/>
                    <a:pt x="263200" y="363734"/>
                    <a:pt x="273537" y="400759"/>
                  </a:cubicBezTo>
                  <a:cubicBezTo>
                    <a:pt x="283888" y="439738"/>
                    <a:pt x="318553" y="467165"/>
                    <a:pt x="358627" y="468080"/>
                  </a:cubicBezTo>
                  <a:cubicBezTo>
                    <a:pt x="392939" y="468612"/>
                    <a:pt x="424210" y="448349"/>
                    <a:pt x="437931" y="416690"/>
                  </a:cubicBezTo>
                  <a:cubicBezTo>
                    <a:pt x="450196" y="402350"/>
                    <a:pt x="448588" y="380718"/>
                    <a:pt x="434342" y="368373"/>
                  </a:cubicBezTo>
                  <a:cubicBezTo>
                    <a:pt x="420096" y="356029"/>
                    <a:pt x="398606" y="357646"/>
                    <a:pt x="386343" y="371986"/>
                  </a:cubicBezTo>
                  <a:cubicBezTo>
                    <a:pt x="382648" y="376306"/>
                    <a:pt x="380082" y="381486"/>
                    <a:pt x="378879" y="387055"/>
                  </a:cubicBezTo>
                  <a:cubicBezTo>
                    <a:pt x="376273" y="394354"/>
                    <a:pt x="369558" y="399358"/>
                    <a:pt x="361861" y="399731"/>
                  </a:cubicBezTo>
                  <a:cubicBezTo>
                    <a:pt x="350893" y="399642"/>
                    <a:pt x="341468" y="391868"/>
                    <a:pt x="339227" y="381059"/>
                  </a:cubicBezTo>
                  <a:cubicBezTo>
                    <a:pt x="332830" y="357024"/>
                    <a:pt x="334019" y="331581"/>
                    <a:pt x="342630" y="308257"/>
                  </a:cubicBezTo>
                  <a:cubicBezTo>
                    <a:pt x="344502" y="302262"/>
                    <a:pt x="346544" y="296437"/>
                    <a:pt x="348587" y="291127"/>
                  </a:cubicBezTo>
                  <a:cubicBezTo>
                    <a:pt x="352671" y="278965"/>
                    <a:pt x="356925" y="266631"/>
                    <a:pt x="360329" y="254298"/>
                  </a:cubicBezTo>
                  <a:cubicBezTo>
                    <a:pt x="378727" y="193716"/>
                    <a:pt x="367351" y="127935"/>
                    <a:pt x="329697" y="77174"/>
                  </a:cubicBezTo>
                  <a:cubicBezTo>
                    <a:pt x="292354" y="26949"/>
                    <a:pt x="233043" y="-1814"/>
                    <a:pt x="170748" y="89"/>
                  </a:cubicBezTo>
                  <a:cubicBezTo>
                    <a:pt x="113277" y="-1117"/>
                    <a:pt x="59005" y="26649"/>
                    <a:pt x="26095" y="74090"/>
                  </a:cubicBezTo>
                  <a:close/>
                </a:path>
              </a:pathLst>
            </a:custGeom>
            <a:solidFill>
              <a:srgbClr val="4C9E9E"/>
            </a:solidFill>
            <a:ln w="16996" cap="flat">
              <a:noFill/>
              <a:prstDash val="solid"/>
              <a:miter/>
            </a:ln>
          </p:spPr>
          <p:txBody>
            <a:bodyPr rtlCol="0" anchor="ctr"/>
            <a:lstStyle/>
            <a:p>
              <a:endParaRPr lang="en-US" sz="1265"/>
            </a:p>
          </p:txBody>
        </p:sp>
        <p:sp>
          <p:nvSpPr>
            <p:cNvPr id="34" name="Freeform 33">
              <a:extLst>
                <a:ext uri="{FF2B5EF4-FFF2-40B4-BE49-F238E27FC236}">
                  <a16:creationId xmlns:a16="http://schemas.microsoft.com/office/drawing/2014/main" id="{B01571FD-869F-D748-9ED1-C415C5916E63}"/>
                </a:ext>
              </a:extLst>
            </p:cNvPr>
            <p:cNvSpPr/>
            <p:nvPr/>
          </p:nvSpPr>
          <p:spPr>
            <a:xfrm>
              <a:off x="13111344" y="3597242"/>
              <a:ext cx="80345" cy="80829"/>
            </a:xfrm>
            <a:custGeom>
              <a:avLst/>
              <a:gdLst>
                <a:gd name="connsiteX0" fmla="*/ 29051 w 80345"/>
                <a:gd name="connsiteY0" fmla="*/ 1553 h 80829"/>
                <a:gd name="connsiteX1" fmla="*/ 1581 w 80345"/>
                <a:gd name="connsiteY1" fmla="*/ 51589 h 80829"/>
                <a:gd name="connsiteX2" fmla="*/ 51294 w 80345"/>
                <a:gd name="connsiteY2" fmla="*/ 79237 h 80829"/>
                <a:gd name="connsiteX3" fmla="*/ 78764 w 80345"/>
                <a:gd name="connsiteY3" fmla="*/ 29201 h 80829"/>
                <a:gd name="connsiteX4" fmla="*/ 78744 w 80345"/>
                <a:gd name="connsiteY4" fmla="*/ 29132 h 80829"/>
                <a:gd name="connsiteX5" fmla="*/ 29051 w 80345"/>
                <a:gd name="connsiteY5" fmla="*/ 1553 h 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45" h="80829">
                  <a:moveTo>
                    <a:pt x="29051" y="1553"/>
                  </a:moveTo>
                  <a:cubicBezTo>
                    <a:pt x="7738" y="7737"/>
                    <a:pt x="-4561" y="30143"/>
                    <a:pt x="1581" y="51589"/>
                  </a:cubicBezTo>
                  <a:cubicBezTo>
                    <a:pt x="7723" y="73053"/>
                    <a:pt x="29980" y="85421"/>
                    <a:pt x="51294" y="79237"/>
                  </a:cubicBezTo>
                  <a:cubicBezTo>
                    <a:pt x="72607" y="73070"/>
                    <a:pt x="84906" y="50664"/>
                    <a:pt x="78764" y="29201"/>
                  </a:cubicBezTo>
                  <a:cubicBezTo>
                    <a:pt x="78757" y="29183"/>
                    <a:pt x="78751" y="29149"/>
                    <a:pt x="78744" y="29132"/>
                  </a:cubicBezTo>
                  <a:cubicBezTo>
                    <a:pt x="72491" y="7788"/>
                    <a:pt x="50325" y="-4528"/>
                    <a:pt x="29051" y="1553"/>
                  </a:cubicBezTo>
                  <a:close/>
                </a:path>
              </a:pathLst>
            </a:custGeom>
            <a:solidFill>
              <a:srgbClr val="4C9E9E"/>
            </a:solidFill>
            <a:ln w="16996" cap="flat">
              <a:noFill/>
              <a:prstDash val="solid"/>
              <a:miter/>
            </a:ln>
          </p:spPr>
          <p:txBody>
            <a:bodyPr rtlCol="0" anchor="ctr"/>
            <a:lstStyle/>
            <a:p>
              <a:endParaRPr lang="en-US" sz="1265"/>
            </a:p>
          </p:txBody>
        </p:sp>
        <p:sp>
          <p:nvSpPr>
            <p:cNvPr id="35" name="Freeform 34">
              <a:extLst>
                <a:ext uri="{FF2B5EF4-FFF2-40B4-BE49-F238E27FC236}">
                  <a16:creationId xmlns:a16="http://schemas.microsoft.com/office/drawing/2014/main" id="{11CD316F-D627-E84C-8442-E18A22E719C4}"/>
                </a:ext>
              </a:extLst>
            </p:cNvPr>
            <p:cNvSpPr/>
            <p:nvPr/>
          </p:nvSpPr>
          <p:spPr>
            <a:xfrm>
              <a:off x="13301813" y="2880690"/>
              <a:ext cx="80345" cy="80914"/>
            </a:xfrm>
            <a:custGeom>
              <a:avLst/>
              <a:gdLst>
                <a:gd name="connsiteX0" fmla="*/ 51137 w 80345"/>
                <a:gd name="connsiteY0" fmla="*/ 79328 h 80914"/>
                <a:gd name="connsiteX1" fmla="*/ 78810 w 80345"/>
                <a:gd name="connsiteY1" fmla="*/ 29401 h 80914"/>
                <a:gd name="connsiteX2" fmla="*/ 29209 w 80345"/>
                <a:gd name="connsiteY2" fmla="*/ 1546 h 80914"/>
                <a:gd name="connsiteX3" fmla="*/ 1536 w 80345"/>
                <a:gd name="connsiteY3" fmla="*/ 51473 h 80914"/>
                <a:gd name="connsiteX4" fmla="*/ 1615 w 80345"/>
                <a:gd name="connsiteY4" fmla="*/ 51749 h 80914"/>
                <a:gd name="connsiteX5" fmla="*/ 51084 w 80345"/>
                <a:gd name="connsiteY5" fmla="*/ 79343 h 80914"/>
                <a:gd name="connsiteX6" fmla="*/ 51137 w 80345"/>
                <a:gd name="connsiteY6" fmla="*/ 79328 h 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45" h="80914">
                  <a:moveTo>
                    <a:pt x="51137" y="79328"/>
                  </a:moveTo>
                  <a:cubicBezTo>
                    <a:pt x="72476" y="73233"/>
                    <a:pt x="84865" y="50880"/>
                    <a:pt x="78810" y="29401"/>
                  </a:cubicBezTo>
                  <a:cubicBezTo>
                    <a:pt x="72755" y="7922"/>
                    <a:pt x="50546" y="-4549"/>
                    <a:pt x="29209" y="1546"/>
                  </a:cubicBezTo>
                  <a:cubicBezTo>
                    <a:pt x="7870" y="7641"/>
                    <a:pt x="-4520" y="29994"/>
                    <a:pt x="1536" y="51473"/>
                  </a:cubicBezTo>
                  <a:cubicBezTo>
                    <a:pt x="1562" y="51565"/>
                    <a:pt x="1587" y="51656"/>
                    <a:pt x="1615" y="51749"/>
                  </a:cubicBezTo>
                  <a:cubicBezTo>
                    <a:pt x="7705" y="73120"/>
                    <a:pt x="29853" y="85474"/>
                    <a:pt x="51084" y="79343"/>
                  </a:cubicBezTo>
                  <a:cubicBezTo>
                    <a:pt x="51101" y="79338"/>
                    <a:pt x="51120" y="79333"/>
                    <a:pt x="51137" y="79328"/>
                  </a:cubicBezTo>
                  <a:close/>
                </a:path>
              </a:pathLst>
            </a:custGeom>
            <a:solidFill>
              <a:srgbClr val="4C9E9E"/>
            </a:solidFill>
            <a:ln w="16996" cap="flat">
              <a:noFill/>
              <a:prstDash val="solid"/>
              <a:miter/>
            </a:ln>
          </p:spPr>
          <p:txBody>
            <a:bodyPr rtlCol="0" anchor="ctr"/>
            <a:lstStyle/>
            <a:p>
              <a:endParaRPr lang="en-US" sz="1265"/>
            </a:p>
          </p:txBody>
        </p:sp>
      </p:grpSp>
      <p:sp>
        <p:nvSpPr>
          <p:cNvPr id="36" name="TextBox 35">
            <a:extLst>
              <a:ext uri="{FF2B5EF4-FFF2-40B4-BE49-F238E27FC236}">
                <a16:creationId xmlns:a16="http://schemas.microsoft.com/office/drawing/2014/main" id="{379D947E-6F19-464D-8016-50C803239CFA}"/>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66DB9D2-4B9C-AA4A-8E6B-2AAE187EC463}"/>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spTree>
    <p:extLst>
      <p:ext uri="{BB962C8B-B14F-4D97-AF65-F5344CB8AC3E}">
        <p14:creationId xmlns:p14="http://schemas.microsoft.com/office/powerpoint/2010/main" val="1719417866"/>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mple divider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0A88E41-A91A-7A40-8C22-1F19C3ECD44A}"/>
              </a:ext>
            </a:extLst>
          </p:cNvPr>
          <p:cNvSpPr/>
          <p:nvPr/>
        </p:nvSpPr>
        <p:spPr>
          <a:xfrm>
            <a:off x="-2679" y="-9836"/>
            <a:ext cx="12192000" cy="6862467"/>
          </a:xfrm>
          <a:custGeom>
            <a:avLst/>
            <a:gdLst>
              <a:gd name="connsiteX0" fmla="*/ 0 w 17348200"/>
              <a:gd name="connsiteY0" fmla="*/ 0 h 9758363"/>
              <a:gd name="connsiteX1" fmla="*/ 17348200 w 17348200"/>
              <a:gd name="connsiteY1" fmla="*/ 0 h 9758363"/>
              <a:gd name="connsiteX2" fmla="*/ 17348200 w 17348200"/>
              <a:gd name="connsiteY2" fmla="*/ 9758363 h 9758363"/>
              <a:gd name="connsiteX3" fmla="*/ -1 w 17348200"/>
              <a:gd name="connsiteY3" fmla="*/ 9758363 h 9758363"/>
            </a:gdLst>
            <a:ahLst/>
            <a:cxnLst>
              <a:cxn ang="0">
                <a:pos x="connsiteX0" y="connsiteY0"/>
              </a:cxn>
              <a:cxn ang="0">
                <a:pos x="connsiteX1" y="connsiteY1"/>
              </a:cxn>
              <a:cxn ang="0">
                <a:pos x="connsiteX2" y="connsiteY2"/>
              </a:cxn>
              <a:cxn ang="0">
                <a:pos x="connsiteX3" y="connsiteY3"/>
              </a:cxn>
            </a:cxnLst>
            <a:rect l="l" t="t" r="r" b="b"/>
            <a:pathLst>
              <a:path w="17348200" h="9758363">
                <a:moveTo>
                  <a:pt x="0" y="0"/>
                </a:moveTo>
                <a:lnTo>
                  <a:pt x="17348200" y="0"/>
                </a:lnTo>
                <a:lnTo>
                  <a:pt x="17348200" y="9758363"/>
                </a:lnTo>
                <a:lnTo>
                  <a:pt x="-1" y="9758363"/>
                </a:lnTo>
                <a:close/>
              </a:path>
            </a:pathLst>
          </a:custGeom>
          <a:solidFill>
            <a:schemeClr val="accent3">
              <a:alpha val="65000"/>
            </a:schemeClr>
          </a:solidFill>
          <a:ln w="12698" cap="flat">
            <a:noFill/>
            <a:prstDash val="solid"/>
            <a:miter/>
          </a:ln>
        </p:spPr>
        <p:txBody>
          <a:bodyPr rtlCol="0" anchor="ctr"/>
          <a:lstStyle/>
          <a:p>
            <a:endParaRPr lang="en-US" sz="1265"/>
          </a:p>
        </p:txBody>
      </p:sp>
      <p:sp>
        <p:nvSpPr>
          <p:cNvPr id="12" name="Freeform 11">
            <a:extLst>
              <a:ext uri="{FF2B5EF4-FFF2-40B4-BE49-F238E27FC236}">
                <a16:creationId xmlns:a16="http://schemas.microsoft.com/office/drawing/2014/main" id="{55AF3710-94A3-3341-86D7-3EB0EC53015E}"/>
              </a:ext>
            </a:extLst>
          </p:cNvPr>
          <p:cNvSpPr/>
          <p:nvPr/>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47" name="Graphic 46">
            <a:extLst>
              <a:ext uri="{FF2B5EF4-FFF2-40B4-BE49-F238E27FC236}">
                <a16:creationId xmlns:a16="http://schemas.microsoft.com/office/drawing/2014/main" id="{51DA65C9-5D03-1F4C-B271-F47DBD7D62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13" name="Freeform 12">
            <a:extLst>
              <a:ext uri="{FF2B5EF4-FFF2-40B4-BE49-F238E27FC236}">
                <a16:creationId xmlns:a16="http://schemas.microsoft.com/office/drawing/2014/main" id="{DAEE4643-946A-FD48-B6E8-C792B72B149A}"/>
              </a:ext>
            </a:extLst>
          </p:cNvPr>
          <p:cNvSpPr/>
          <p:nvPr/>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65" name="Text Placeholder 112">
            <a:extLst>
              <a:ext uri="{FF2B5EF4-FFF2-40B4-BE49-F238E27FC236}">
                <a16:creationId xmlns:a16="http://schemas.microsoft.com/office/drawing/2014/main" id="{2E44DDDE-B0CF-6443-B3BB-524F017A7BBC}"/>
              </a:ext>
            </a:extLst>
          </p:cNvPr>
          <p:cNvSpPr>
            <a:spLocks noGrp="1"/>
          </p:cNvSpPr>
          <p:nvPr>
            <p:ph type="body" sz="quarter" idx="12" hasCustomPrompt="1"/>
          </p:nvPr>
        </p:nvSpPr>
        <p:spPr>
          <a:xfrm>
            <a:off x="885512" y="3366264"/>
            <a:ext cx="5007819" cy="1357131"/>
          </a:xfrm>
          <a:prstGeom prst="rect">
            <a:avLst/>
          </a:prstGeom>
        </p:spPr>
        <p:txBody>
          <a:bodyPr anchor="ctr">
            <a:noAutofit/>
          </a:bodyPr>
          <a:lstStyle>
            <a:lvl1pPr marL="0" indent="0">
              <a:lnSpc>
                <a:spcPts val="4637"/>
              </a:lnSpc>
              <a:spcBef>
                <a:spcPts val="0"/>
              </a:spcBef>
              <a:buNone/>
              <a:defRPr sz="4217" b="1" spc="-133" baseline="0">
                <a:solidFill>
                  <a:srgbClr val="FFFFFF"/>
                </a:solidFill>
              </a:defRPr>
            </a:lvl1pPr>
          </a:lstStyle>
          <a:p>
            <a:pPr lvl="0"/>
            <a:r>
              <a:rPr lang="en-GB"/>
              <a:t>DIVIDER HEADING</a:t>
            </a:r>
          </a:p>
          <a:p>
            <a:pPr lvl="0"/>
            <a:r>
              <a:rPr lang="en-GB"/>
              <a:t>GOES HERE</a:t>
            </a:r>
            <a:endParaRPr lang="en-US"/>
          </a:p>
        </p:txBody>
      </p:sp>
      <p:sp>
        <p:nvSpPr>
          <p:cNvPr id="14" name="Freeform 13">
            <a:extLst>
              <a:ext uri="{FF2B5EF4-FFF2-40B4-BE49-F238E27FC236}">
                <a16:creationId xmlns:a16="http://schemas.microsoft.com/office/drawing/2014/main" id="{D3A35F5D-30ED-5C4C-BAA0-72663D0BC58D}"/>
              </a:ext>
            </a:extLst>
          </p:cNvPr>
          <p:cNvSpPr/>
          <p:nvPr/>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64" name="Group 63">
            <a:extLst>
              <a:ext uri="{FF2B5EF4-FFF2-40B4-BE49-F238E27FC236}">
                <a16:creationId xmlns:a16="http://schemas.microsoft.com/office/drawing/2014/main" id="{355B21A2-C87B-8141-8B7D-54DDD1622AAD}"/>
              </a:ext>
            </a:extLst>
          </p:cNvPr>
          <p:cNvGrpSpPr/>
          <p:nvPr userDrawn="1"/>
        </p:nvGrpSpPr>
        <p:grpSpPr>
          <a:xfrm>
            <a:off x="11055805" y="6314723"/>
            <a:ext cx="937160" cy="262704"/>
            <a:chOff x="15731489" y="8992178"/>
            <a:chExt cx="1333500" cy="373562"/>
          </a:xfrm>
        </p:grpSpPr>
        <p:sp>
          <p:nvSpPr>
            <p:cNvPr id="15" name="Freeform 14">
              <a:extLst>
                <a:ext uri="{FF2B5EF4-FFF2-40B4-BE49-F238E27FC236}">
                  <a16:creationId xmlns:a16="http://schemas.microsoft.com/office/drawing/2014/main" id="{09E248A6-6373-6946-914D-921027ED08CA}"/>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6C05F796-2152-194C-BE16-7EE4B1D539AE}"/>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4D0951C1-3E3B-7946-BA28-AC272F45F978}"/>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18" name="Freeform 17">
              <a:extLst>
                <a:ext uri="{FF2B5EF4-FFF2-40B4-BE49-F238E27FC236}">
                  <a16:creationId xmlns:a16="http://schemas.microsoft.com/office/drawing/2014/main" id="{12E57236-8AC5-7C4C-8DDF-2044A869A844}"/>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19" name="Freeform 18">
              <a:extLst>
                <a:ext uri="{FF2B5EF4-FFF2-40B4-BE49-F238E27FC236}">
                  <a16:creationId xmlns:a16="http://schemas.microsoft.com/office/drawing/2014/main" id="{1177EBA4-0A7C-8D48-B131-D9E976FE2810}"/>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0CCF7CE5-CF77-8342-AE14-8AD2F14E4E5F}"/>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92476D08-1C3A-594F-9A5A-3E7E4EF27649}"/>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22" name="Graphic 7">
              <a:extLst>
                <a:ext uri="{FF2B5EF4-FFF2-40B4-BE49-F238E27FC236}">
                  <a16:creationId xmlns:a16="http://schemas.microsoft.com/office/drawing/2014/main" id="{EAAF8E42-95D6-5E45-80B4-345EF9BB1468}"/>
                </a:ext>
              </a:extLst>
            </p:cNvPr>
            <p:cNvGrpSpPr/>
            <p:nvPr/>
          </p:nvGrpSpPr>
          <p:grpSpPr>
            <a:xfrm>
              <a:off x="16214089" y="9121782"/>
              <a:ext cx="317500" cy="241418"/>
              <a:chOff x="16214089" y="9121782"/>
              <a:chExt cx="317500" cy="241418"/>
            </a:xfrm>
            <a:solidFill>
              <a:srgbClr val="FFFFFF"/>
            </a:solidFill>
          </p:grpSpPr>
          <p:sp>
            <p:nvSpPr>
              <p:cNvPr id="23" name="Freeform 22">
                <a:extLst>
                  <a:ext uri="{FF2B5EF4-FFF2-40B4-BE49-F238E27FC236}">
                    <a16:creationId xmlns:a16="http://schemas.microsoft.com/office/drawing/2014/main" id="{A2B8B794-14C4-E34E-B00C-FF2A42E79597}"/>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8DA5A4DD-3D77-6849-997F-BB4BE544C4F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25" name="Freeform 24">
              <a:extLst>
                <a:ext uri="{FF2B5EF4-FFF2-40B4-BE49-F238E27FC236}">
                  <a16:creationId xmlns:a16="http://schemas.microsoft.com/office/drawing/2014/main" id="{E2C6F6D1-59F9-414A-93D8-121119658F68}"/>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26" name="Freeform 25">
            <a:extLst>
              <a:ext uri="{FF2B5EF4-FFF2-40B4-BE49-F238E27FC236}">
                <a16:creationId xmlns:a16="http://schemas.microsoft.com/office/drawing/2014/main" id="{D32D7DBB-A88B-9E4E-BA7E-43E5D431D2C9}"/>
              </a:ext>
            </a:extLst>
          </p:cNvPr>
          <p:cNvSpPr/>
          <p:nvPr userDrawn="1"/>
        </p:nvSpPr>
        <p:spPr>
          <a:xfrm>
            <a:off x="0" y="5369"/>
            <a:ext cx="12192000" cy="5547859"/>
          </a:xfrm>
          <a:custGeom>
            <a:avLst/>
            <a:gdLst>
              <a:gd name="connsiteX0" fmla="*/ 0 w 13004990"/>
              <a:gd name="connsiteY0" fmla="*/ 2255045 h 5913951"/>
              <a:gd name="connsiteX1" fmla="*/ 0 w 13004990"/>
              <a:gd name="connsiteY1" fmla="*/ 0 h 5913951"/>
              <a:gd name="connsiteX2" fmla="*/ 13004991 w 13004990"/>
              <a:gd name="connsiteY2" fmla="*/ 0 h 5913951"/>
              <a:gd name="connsiteX3" fmla="*/ 13004991 w 13004990"/>
              <a:gd name="connsiteY3" fmla="*/ 5913952 h 5913951"/>
              <a:gd name="connsiteX4" fmla="*/ 3331266 w 13004990"/>
              <a:gd name="connsiteY4" fmla="*/ 333129 h 5913951"/>
              <a:gd name="connsiteX5" fmla="*/ 0 w 13004990"/>
              <a:gd name="connsiteY5" fmla="*/ 2255045 h 59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4990" h="5913951">
                <a:moveTo>
                  <a:pt x="0" y="2255045"/>
                </a:moveTo>
                <a:lnTo>
                  <a:pt x="0" y="0"/>
                </a:lnTo>
                <a:lnTo>
                  <a:pt x="13004991" y="0"/>
                </a:lnTo>
                <a:lnTo>
                  <a:pt x="13004991" y="5913952"/>
                </a:lnTo>
                <a:lnTo>
                  <a:pt x="3331266" y="333129"/>
                </a:lnTo>
                <a:lnTo>
                  <a:pt x="0" y="2255045"/>
                </a:lnTo>
                <a:close/>
              </a:path>
            </a:pathLst>
          </a:custGeom>
          <a:solidFill>
            <a:schemeClr val="accent3"/>
          </a:solidFill>
          <a:ln w="9518" cap="flat">
            <a:noFill/>
            <a:prstDash val="solid"/>
            <a:miter/>
          </a:ln>
        </p:spPr>
        <p:txBody>
          <a:bodyPr rtlCol="0" anchor="ctr"/>
          <a:lstStyle/>
          <a:p>
            <a:endParaRPr lang="en-US" sz="1265"/>
          </a:p>
        </p:txBody>
      </p:sp>
      <p:grpSp>
        <p:nvGrpSpPr>
          <p:cNvPr id="34" name="Graphic 3">
            <a:extLst>
              <a:ext uri="{FF2B5EF4-FFF2-40B4-BE49-F238E27FC236}">
                <a16:creationId xmlns:a16="http://schemas.microsoft.com/office/drawing/2014/main" id="{27891BA5-BD63-C24C-BFC7-89C485E9E82F}"/>
              </a:ext>
            </a:extLst>
          </p:cNvPr>
          <p:cNvGrpSpPr/>
          <p:nvPr userDrawn="1"/>
        </p:nvGrpSpPr>
        <p:grpSpPr>
          <a:xfrm>
            <a:off x="2106507" y="309066"/>
            <a:ext cx="2032399" cy="2354836"/>
            <a:chOff x="2164369" y="1861131"/>
            <a:chExt cx="2603756" cy="3014875"/>
          </a:xfrm>
          <a:solidFill>
            <a:srgbClr val="FFFFFF"/>
          </a:solidFill>
        </p:grpSpPr>
        <p:sp>
          <p:nvSpPr>
            <p:cNvPr id="35" name="Freeform 34">
              <a:extLst>
                <a:ext uri="{FF2B5EF4-FFF2-40B4-BE49-F238E27FC236}">
                  <a16:creationId xmlns:a16="http://schemas.microsoft.com/office/drawing/2014/main" id="{F04B08A8-AF99-EF40-9F6C-F6F94CBBC2BD}"/>
                </a:ext>
              </a:extLst>
            </p:cNvPr>
            <p:cNvSpPr/>
            <p:nvPr/>
          </p:nvSpPr>
          <p:spPr>
            <a:xfrm>
              <a:off x="2164369"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grpFill/>
            <a:ln w="16996" cap="flat">
              <a:noFill/>
              <a:prstDash val="solid"/>
              <a:miter/>
            </a:ln>
          </p:spPr>
          <p:txBody>
            <a:bodyPr rtlCol="0" anchor="ctr"/>
            <a:lstStyle/>
            <a:p>
              <a:endParaRPr lang="en-US" sz="1265"/>
            </a:p>
          </p:txBody>
        </p:sp>
        <p:sp>
          <p:nvSpPr>
            <p:cNvPr id="36" name="Freeform 35">
              <a:extLst>
                <a:ext uri="{FF2B5EF4-FFF2-40B4-BE49-F238E27FC236}">
                  <a16:creationId xmlns:a16="http://schemas.microsoft.com/office/drawing/2014/main" id="{7F2E4CE5-8846-AC4B-BADB-E38FAD6BA418}"/>
                </a:ext>
              </a:extLst>
            </p:cNvPr>
            <p:cNvSpPr/>
            <p:nvPr/>
          </p:nvSpPr>
          <p:spPr>
            <a:xfrm>
              <a:off x="3369244" y="2501278"/>
              <a:ext cx="70284" cy="332664"/>
            </a:xfrm>
            <a:custGeom>
              <a:avLst/>
              <a:gdLst>
                <a:gd name="connsiteX0" fmla="*/ 37440 w 70284"/>
                <a:gd name="connsiteY0" fmla="*/ 332664 h 332664"/>
                <a:gd name="connsiteX1" fmla="*/ 37440 w 70284"/>
                <a:gd name="connsiteY1" fmla="*/ 332664 h 332664"/>
                <a:gd name="connsiteX2" fmla="*/ 70284 w 70284"/>
                <a:gd name="connsiteY2" fmla="*/ 298404 h 332664"/>
                <a:gd name="connsiteX3" fmla="*/ 67051 w 70284"/>
                <a:gd name="connsiteY3" fmla="*/ 33061 h 332664"/>
                <a:gd name="connsiteX4" fmla="*/ 33015 w 70284"/>
                <a:gd name="connsiteY4" fmla="*/ 0 h 332664"/>
                <a:gd name="connsiteX5" fmla="*/ 33015 w 70284"/>
                <a:gd name="connsiteY5" fmla="*/ 0 h 332664"/>
                <a:gd name="connsiteX6" fmla="*/ 0 w 70284"/>
                <a:gd name="connsiteY6" fmla="*/ 34260 h 332664"/>
                <a:gd name="connsiteX7" fmla="*/ 3404 w 70284"/>
                <a:gd name="connsiteY7" fmla="*/ 299432 h 332664"/>
                <a:gd name="connsiteX8" fmla="*/ 37440 w 70284"/>
                <a:gd name="connsiteY8" fmla="*/ 332664 h 33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84" h="332664">
                  <a:moveTo>
                    <a:pt x="37440" y="332664"/>
                  </a:moveTo>
                  <a:lnTo>
                    <a:pt x="37440" y="332664"/>
                  </a:lnTo>
                  <a:cubicBezTo>
                    <a:pt x="55770" y="332018"/>
                    <a:pt x="70296" y="316867"/>
                    <a:pt x="70284" y="298404"/>
                  </a:cubicBezTo>
                  <a:lnTo>
                    <a:pt x="67051" y="33061"/>
                  </a:lnTo>
                  <a:cubicBezTo>
                    <a:pt x="66409" y="14610"/>
                    <a:pt x="51357" y="-12"/>
                    <a:pt x="33015" y="0"/>
                  </a:cubicBezTo>
                  <a:lnTo>
                    <a:pt x="33015" y="0"/>
                  </a:lnTo>
                  <a:cubicBezTo>
                    <a:pt x="14617" y="555"/>
                    <a:pt x="-9" y="15732"/>
                    <a:pt x="0" y="34260"/>
                  </a:cubicBezTo>
                  <a:lnTo>
                    <a:pt x="3404" y="299432"/>
                  </a:lnTo>
                  <a:cubicBezTo>
                    <a:pt x="3955" y="317951"/>
                    <a:pt x="19033" y="332673"/>
                    <a:pt x="37440" y="332664"/>
                  </a:cubicBezTo>
                  <a:close/>
                </a:path>
              </a:pathLst>
            </a:custGeom>
            <a:grpFill/>
            <a:ln w="16996" cap="flat">
              <a:noFill/>
              <a:prstDash val="solid"/>
              <a:miter/>
            </a:ln>
          </p:spPr>
          <p:txBody>
            <a:bodyPr rtlCol="0" anchor="ctr"/>
            <a:lstStyle/>
            <a:p>
              <a:endParaRPr lang="en-US" sz="1265"/>
            </a:p>
          </p:txBody>
        </p:sp>
        <p:sp>
          <p:nvSpPr>
            <p:cNvPr id="37" name="Freeform 36">
              <a:extLst>
                <a:ext uri="{FF2B5EF4-FFF2-40B4-BE49-F238E27FC236}">
                  <a16:creationId xmlns:a16="http://schemas.microsoft.com/office/drawing/2014/main" id="{035F67CF-4A42-7747-9C23-F004B1F9BB1E}"/>
                </a:ext>
              </a:extLst>
            </p:cNvPr>
            <p:cNvSpPr/>
            <p:nvPr/>
          </p:nvSpPr>
          <p:spPr>
            <a:xfrm>
              <a:off x="2993404" y="2654426"/>
              <a:ext cx="297595" cy="208294"/>
            </a:xfrm>
            <a:custGeom>
              <a:avLst/>
              <a:gdLst>
                <a:gd name="connsiteX0" fmla="*/ 22716 w 297595"/>
                <a:gd name="connsiteY0" fmla="*/ 66458 h 208294"/>
                <a:gd name="connsiteX1" fmla="*/ 248886 w 297595"/>
                <a:gd name="connsiteY1" fmla="*/ 203498 h 208294"/>
                <a:gd name="connsiteX2" fmla="*/ 265903 w 297595"/>
                <a:gd name="connsiteY2" fmla="*/ 208294 h 208294"/>
                <a:gd name="connsiteX3" fmla="*/ 297513 w 297595"/>
                <a:gd name="connsiteY3" fmla="*/ 171754 h 208294"/>
                <a:gd name="connsiteX4" fmla="*/ 282921 w 297595"/>
                <a:gd name="connsiteY4" fmla="*/ 145941 h 208294"/>
                <a:gd name="connsiteX5" fmla="*/ 56922 w 297595"/>
                <a:gd name="connsiteY5" fmla="*/ 8901 h 208294"/>
                <a:gd name="connsiteX6" fmla="*/ 8843 w 297595"/>
                <a:gd name="connsiteY6" fmla="*/ 11222 h 208294"/>
                <a:gd name="connsiteX7" fmla="*/ 11151 w 297595"/>
                <a:gd name="connsiteY7" fmla="*/ 59618 h 208294"/>
                <a:gd name="connsiteX8" fmla="*/ 22886 w 297595"/>
                <a:gd name="connsiteY8" fmla="*/ 66629 h 2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595" h="208294">
                  <a:moveTo>
                    <a:pt x="22716" y="66458"/>
                  </a:moveTo>
                  <a:lnTo>
                    <a:pt x="248886" y="203498"/>
                  </a:lnTo>
                  <a:cubicBezTo>
                    <a:pt x="254013" y="206640"/>
                    <a:pt x="259901" y="208299"/>
                    <a:pt x="265903" y="208294"/>
                  </a:cubicBezTo>
                  <a:cubicBezTo>
                    <a:pt x="284656" y="206989"/>
                    <a:pt x="298808" y="190630"/>
                    <a:pt x="297513" y="171754"/>
                  </a:cubicBezTo>
                  <a:cubicBezTo>
                    <a:pt x="296800" y="161365"/>
                    <a:pt x="291430" y="151866"/>
                    <a:pt x="282921" y="145941"/>
                  </a:cubicBezTo>
                  <a:lnTo>
                    <a:pt x="56922" y="8901"/>
                  </a:lnTo>
                  <a:cubicBezTo>
                    <a:pt x="43008" y="-3821"/>
                    <a:pt x="21482" y="-2781"/>
                    <a:pt x="8843" y="11222"/>
                  </a:cubicBezTo>
                  <a:cubicBezTo>
                    <a:pt x="-3796" y="25228"/>
                    <a:pt x="-2763" y="46896"/>
                    <a:pt x="11151" y="59618"/>
                  </a:cubicBezTo>
                  <a:cubicBezTo>
                    <a:pt x="14553" y="62729"/>
                    <a:pt x="18543" y="65113"/>
                    <a:pt x="22886" y="66629"/>
                  </a:cubicBezTo>
                  <a:close/>
                </a:path>
              </a:pathLst>
            </a:custGeom>
            <a:grpFill/>
            <a:ln w="16996" cap="flat">
              <a:noFill/>
              <a:prstDash val="solid"/>
              <a:miter/>
            </a:ln>
          </p:spPr>
          <p:txBody>
            <a:bodyPr rtlCol="0" anchor="ctr"/>
            <a:lstStyle/>
            <a:p>
              <a:endParaRPr lang="en-US" sz="1265"/>
            </a:p>
          </p:txBody>
        </p:sp>
        <p:sp>
          <p:nvSpPr>
            <p:cNvPr id="38" name="Freeform 37">
              <a:extLst>
                <a:ext uri="{FF2B5EF4-FFF2-40B4-BE49-F238E27FC236}">
                  <a16:creationId xmlns:a16="http://schemas.microsoft.com/office/drawing/2014/main" id="{4A92B1E2-DC9F-5349-A803-59F2BA2D6C57}"/>
                </a:ext>
              </a:extLst>
            </p:cNvPr>
            <p:cNvSpPr/>
            <p:nvPr/>
          </p:nvSpPr>
          <p:spPr>
            <a:xfrm>
              <a:off x="3516070" y="2660579"/>
              <a:ext cx="286030" cy="201456"/>
            </a:xfrm>
            <a:custGeom>
              <a:avLst/>
              <a:gdLst>
                <a:gd name="connsiteX0" fmla="*/ 31693 w 286030"/>
                <a:gd name="connsiteY0" fmla="*/ 201456 h 201456"/>
                <a:gd name="connsiteX1" fmla="*/ 48711 w 286030"/>
                <a:gd name="connsiteY1" fmla="*/ 196660 h 201456"/>
                <a:gd name="connsiteX2" fmla="*/ 274880 w 286030"/>
                <a:gd name="connsiteY2" fmla="*/ 59620 h 201456"/>
                <a:gd name="connsiteX3" fmla="*/ 277186 w 286030"/>
                <a:gd name="connsiteY3" fmla="*/ 11224 h 201456"/>
                <a:gd name="connsiteX4" fmla="*/ 240844 w 286030"/>
                <a:gd name="connsiteY4" fmla="*/ 1892 h 201456"/>
                <a:gd name="connsiteX5" fmla="*/ 14675 w 286030"/>
                <a:gd name="connsiteY5" fmla="*/ 138932 h 201456"/>
                <a:gd name="connsiteX6" fmla="*/ 6048 w 286030"/>
                <a:gd name="connsiteY6" fmla="*/ 186598 h 201456"/>
                <a:gd name="connsiteX7" fmla="*/ 31693 w 286030"/>
                <a:gd name="connsiteY7" fmla="*/ 201285 h 20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30" h="201456">
                  <a:moveTo>
                    <a:pt x="31693" y="201456"/>
                  </a:moveTo>
                  <a:cubicBezTo>
                    <a:pt x="37686" y="201393"/>
                    <a:pt x="43556" y="199740"/>
                    <a:pt x="48711" y="196660"/>
                  </a:cubicBezTo>
                  <a:lnTo>
                    <a:pt x="274880" y="59620"/>
                  </a:lnTo>
                  <a:cubicBezTo>
                    <a:pt x="288794" y="46898"/>
                    <a:pt x="289827" y="25230"/>
                    <a:pt x="277186" y="11224"/>
                  </a:cubicBezTo>
                  <a:cubicBezTo>
                    <a:pt x="268022" y="1070"/>
                    <a:pt x="253722" y="-2603"/>
                    <a:pt x="240844" y="1892"/>
                  </a:cubicBezTo>
                  <a:lnTo>
                    <a:pt x="14675" y="138932"/>
                  </a:lnTo>
                  <a:cubicBezTo>
                    <a:pt x="-784" y="149696"/>
                    <a:pt x="-4646" y="171038"/>
                    <a:pt x="6048" y="186598"/>
                  </a:cubicBezTo>
                  <a:cubicBezTo>
                    <a:pt x="11935" y="195163"/>
                    <a:pt x="21371" y="200567"/>
                    <a:pt x="31693" y="201285"/>
                  </a:cubicBezTo>
                  <a:close/>
                </a:path>
              </a:pathLst>
            </a:custGeom>
            <a:grpFill/>
            <a:ln w="16996" cap="flat">
              <a:noFill/>
              <a:prstDash val="solid"/>
              <a:miter/>
            </a:ln>
          </p:spPr>
          <p:txBody>
            <a:bodyPr rtlCol="0" anchor="ctr"/>
            <a:lstStyle/>
            <a:p>
              <a:endParaRPr lang="en-US" sz="1265"/>
            </a:p>
          </p:txBody>
        </p:sp>
        <p:sp>
          <p:nvSpPr>
            <p:cNvPr id="39" name="Freeform 38">
              <a:extLst>
                <a:ext uri="{FF2B5EF4-FFF2-40B4-BE49-F238E27FC236}">
                  <a16:creationId xmlns:a16="http://schemas.microsoft.com/office/drawing/2014/main" id="{C1D8BD7B-E7B5-A54B-A4FF-4C1B4D61501A}"/>
                </a:ext>
              </a:extLst>
            </p:cNvPr>
            <p:cNvSpPr/>
            <p:nvPr/>
          </p:nvSpPr>
          <p:spPr>
            <a:xfrm>
              <a:off x="2753986" y="2809581"/>
              <a:ext cx="1418259" cy="1388422"/>
            </a:xfrm>
            <a:custGeom>
              <a:avLst/>
              <a:gdLst>
                <a:gd name="connsiteX0" fmla="*/ 1248328 w 1418259"/>
                <a:gd name="connsiteY0" fmla="*/ 76778 h 1388422"/>
                <a:gd name="connsiteX1" fmla="*/ 1341705 w 1418259"/>
                <a:gd name="connsiteY1" fmla="*/ 100373 h 1388422"/>
                <a:gd name="connsiteX2" fmla="*/ 1341927 w 1418259"/>
                <a:gd name="connsiteY2" fmla="*/ 100760 h 1388422"/>
                <a:gd name="connsiteX3" fmla="*/ 1349244 w 1418259"/>
                <a:gd name="connsiteY3" fmla="*/ 152150 h 1388422"/>
                <a:gd name="connsiteX4" fmla="*/ 1318442 w 1418259"/>
                <a:gd name="connsiteY4" fmla="*/ 193434 h 1388422"/>
                <a:gd name="connsiteX5" fmla="*/ 998673 w 1418259"/>
                <a:gd name="connsiteY5" fmla="*/ 384090 h 1388422"/>
                <a:gd name="connsiteX6" fmla="*/ 998673 w 1418259"/>
                <a:gd name="connsiteY6" fmla="*/ 384090 h 1388422"/>
                <a:gd name="connsiteX7" fmla="*/ 792755 w 1418259"/>
                <a:gd name="connsiteY7" fmla="*/ 507597 h 1388422"/>
                <a:gd name="connsiteX8" fmla="*/ 792755 w 1418259"/>
                <a:gd name="connsiteY8" fmla="*/ 507597 h 1388422"/>
                <a:gd name="connsiteX9" fmla="*/ 767058 w 1418259"/>
                <a:gd name="connsiteY9" fmla="*/ 523014 h 1388422"/>
                <a:gd name="connsiteX10" fmla="*/ 746473 w 1418259"/>
                <a:gd name="connsiteY10" fmla="*/ 566810 h 1388422"/>
                <a:gd name="connsiteX11" fmla="*/ 789983 w 1418259"/>
                <a:gd name="connsiteY11" fmla="*/ 587532 h 1388422"/>
                <a:gd name="connsiteX12" fmla="*/ 801094 w 1418259"/>
                <a:gd name="connsiteY12" fmla="*/ 580913 h 1388422"/>
                <a:gd name="connsiteX13" fmla="*/ 1033050 w 1418259"/>
                <a:gd name="connsiteY13" fmla="*/ 442503 h 1388422"/>
                <a:gd name="connsiteX14" fmla="*/ 1080870 w 1418259"/>
                <a:gd name="connsiteY14" fmla="*/ 435823 h 1388422"/>
                <a:gd name="connsiteX15" fmla="*/ 1119671 w 1418259"/>
                <a:gd name="connsiteY15" fmla="*/ 465286 h 1388422"/>
                <a:gd name="connsiteX16" fmla="*/ 1124607 w 1418259"/>
                <a:gd name="connsiteY16" fmla="*/ 473509 h 1388422"/>
                <a:gd name="connsiteX17" fmla="*/ 1102653 w 1418259"/>
                <a:gd name="connsiteY17" fmla="*/ 559158 h 1388422"/>
                <a:gd name="connsiteX18" fmla="*/ 1055684 w 1418259"/>
                <a:gd name="connsiteY18" fmla="*/ 587080 h 1388422"/>
                <a:gd name="connsiteX19" fmla="*/ 1053982 w 1418259"/>
                <a:gd name="connsiteY19" fmla="*/ 588108 h 1388422"/>
                <a:gd name="connsiteX20" fmla="*/ 856913 w 1418259"/>
                <a:gd name="connsiteY20" fmla="*/ 704763 h 1388422"/>
                <a:gd name="connsiteX21" fmla="*/ 856913 w 1418259"/>
                <a:gd name="connsiteY21" fmla="*/ 704763 h 1388422"/>
                <a:gd name="connsiteX22" fmla="*/ 855722 w 1418259"/>
                <a:gd name="connsiteY22" fmla="*/ 704763 h 1388422"/>
                <a:gd name="connsiteX23" fmla="*/ 834713 w 1418259"/>
                <a:gd name="connsiteY23" fmla="*/ 748356 h 1388422"/>
                <a:gd name="connsiteX24" fmla="*/ 878022 w 1418259"/>
                <a:gd name="connsiteY24" fmla="*/ 769497 h 1388422"/>
                <a:gd name="connsiteX25" fmla="*/ 889758 w 1418259"/>
                <a:gd name="connsiteY25" fmla="*/ 762491 h 1388422"/>
                <a:gd name="connsiteX26" fmla="*/ 1088699 w 1418259"/>
                <a:gd name="connsiteY26" fmla="*/ 644637 h 1388422"/>
                <a:gd name="connsiteX27" fmla="*/ 1166811 w 1418259"/>
                <a:gd name="connsiteY27" fmla="*/ 665707 h 1388422"/>
                <a:gd name="connsiteX28" fmla="*/ 1178213 w 1418259"/>
                <a:gd name="connsiteY28" fmla="*/ 685064 h 1388422"/>
                <a:gd name="connsiteX29" fmla="*/ 1158847 w 1418259"/>
                <a:gd name="connsiteY29" fmla="*/ 761097 h 1388422"/>
                <a:gd name="connsiteX30" fmla="*/ 1158813 w 1418259"/>
                <a:gd name="connsiteY30" fmla="*/ 761121 h 1388422"/>
                <a:gd name="connsiteX31" fmla="*/ 954597 w 1418259"/>
                <a:gd name="connsiteY31" fmla="*/ 883086 h 1388422"/>
                <a:gd name="connsiteX32" fmla="*/ 953576 w 1418259"/>
                <a:gd name="connsiteY32" fmla="*/ 883086 h 1388422"/>
                <a:gd name="connsiteX33" fmla="*/ 945067 w 1418259"/>
                <a:gd name="connsiteY33" fmla="*/ 888225 h 1388422"/>
                <a:gd name="connsiteX34" fmla="*/ 924482 w 1418259"/>
                <a:gd name="connsiteY34" fmla="*/ 932027 h 1388422"/>
                <a:gd name="connsiteX35" fmla="*/ 967991 w 1418259"/>
                <a:gd name="connsiteY35" fmla="*/ 952737 h 1388422"/>
                <a:gd name="connsiteX36" fmla="*/ 979103 w 1418259"/>
                <a:gd name="connsiteY36" fmla="*/ 946124 h 1388422"/>
                <a:gd name="connsiteX37" fmla="*/ 1143667 w 1418259"/>
                <a:gd name="connsiteY37" fmla="*/ 848484 h 1388422"/>
                <a:gd name="connsiteX38" fmla="*/ 1229778 w 1418259"/>
                <a:gd name="connsiteY38" fmla="*/ 870753 h 1388422"/>
                <a:gd name="connsiteX39" fmla="*/ 1204591 w 1418259"/>
                <a:gd name="connsiteY39" fmla="*/ 969935 h 1388422"/>
                <a:gd name="connsiteX40" fmla="*/ 1052791 w 1418259"/>
                <a:gd name="connsiteY40" fmla="*/ 1060553 h 1388422"/>
                <a:gd name="connsiteX41" fmla="*/ 678394 w 1418259"/>
                <a:gd name="connsiteY41" fmla="*/ 1283242 h 1388422"/>
                <a:gd name="connsiteX42" fmla="*/ 661376 w 1418259"/>
                <a:gd name="connsiteY42" fmla="*/ 1292493 h 1388422"/>
                <a:gd name="connsiteX43" fmla="*/ 429080 w 1418259"/>
                <a:gd name="connsiteY43" fmla="*/ 1292493 h 1388422"/>
                <a:gd name="connsiteX44" fmla="*/ 279832 w 1418259"/>
                <a:gd name="connsiteY44" fmla="*/ 1092757 h 1388422"/>
                <a:gd name="connsiteX45" fmla="*/ 279832 w 1418259"/>
                <a:gd name="connsiteY45" fmla="*/ 1089502 h 1388422"/>
                <a:gd name="connsiteX46" fmla="*/ 266899 w 1418259"/>
                <a:gd name="connsiteY46" fmla="*/ 874179 h 1388422"/>
                <a:gd name="connsiteX47" fmla="*/ 275918 w 1418259"/>
                <a:gd name="connsiteY47" fmla="*/ 628192 h 1388422"/>
                <a:gd name="connsiteX48" fmla="*/ 275918 w 1418259"/>
                <a:gd name="connsiteY48" fmla="*/ 625280 h 1388422"/>
                <a:gd name="connsiteX49" fmla="*/ 122756 w 1418259"/>
                <a:gd name="connsiteY49" fmla="*/ 353427 h 1388422"/>
                <a:gd name="connsiteX50" fmla="*/ 81062 w 1418259"/>
                <a:gd name="connsiteY50" fmla="*/ 322251 h 1388422"/>
                <a:gd name="connsiteX51" fmla="*/ 79020 w 1418259"/>
                <a:gd name="connsiteY51" fmla="*/ 320880 h 1388422"/>
                <a:gd name="connsiteX52" fmla="*/ 66937 w 1418259"/>
                <a:gd name="connsiteY52" fmla="*/ 300325 h 1388422"/>
                <a:gd name="connsiteX53" fmla="*/ 75616 w 1418259"/>
                <a:gd name="connsiteY53" fmla="*/ 279940 h 1388422"/>
                <a:gd name="connsiteX54" fmla="*/ 147602 w 1418259"/>
                <a:gd name="connsiteY54" fmla="*/ 240541 h 1388422"/>
                <a:gd name="connsiteX55" fmla="*/ 184433 w 1418259"/>
                <a:gd name="connsiteY55" fmla="*/ 209347 h 1388422"/>
                <a:gd name="connsiteX56" fmla="*/ 153443 w 1418259"/>
                <a:gd name="connsiteY56" fmla="*/ 172273 h 1388422"/>
                <a:gd name="connsiteX57" fmla="*/ 140285 w 1418259"/>
                <a:gd name="connsiteY57" fmla="*/ 173734 h 1388422"/>
                <a:gd name="connsiteX58" fmla="*/ 32731 w 1418259"/>
                <a:gd name="connsiteY58" fmla="*/ 228207 h 1388422"/>
                <a:gd name="connsiteX59" fmla="*/ 226 w 1418259"/>
                <a:gd name="connsiteY59" fmla="*/ 304778 h 1388422"/>
                <a:gd name="connsiteX60" fmla="*/ 42091 w 1418259"/>
                <a:gd name="connsiteY60" fmla="*/ 376896 h 1388422"/>
                <a:gd name="connsiteX61" fmla="*/ 83955 w 1418259"/>
                <a:gd name="connsiteY61" fmla="*/ 408072 h 1388422"/>
                <a:gd name="connsiteX62" fmla="*/ 85997 w 1418259"/>
                <a:gd name="connsiteY62" fmla="*/ 409614 h 1388422"/>
                <a:gd name="connsiteX63" fmla="*/ 208357 w 1418259"/>
                <a:gd name="connsiteY63" fmla="*/ 630248 h 1388422"/>
                <a:gd name="connsiteX64" fmla="*/ 208357 w 1418259"/>
                <a:gd name="connsiteY64" fmla="*/ 632303 h 1388422"/>
                <a:gd name="connsiteX65" fmla="*/ 199678 w 1418259"/>
                <a:gd name="connsiteY65" fmla="*/ 864757 h 1388422"/>
                <a:gd name="connsiteX66" fmla="*/ 212952 w 1418259"/>
                <a:gd name="connsiteY66" fmla="*/ 1101665 h 1388422"/>
                <a:gd name="connsiteX67" fmla="*/ 212952 w 1418259"/>
                <a:gd name="connsiteY67" fmla="*/ 1104919 h 1388422"/>
                <a:gd name="connsiteX68" fmla="*/ 397937 w 1418259"/>
                <a:gd name="connsiteY68" fmla="*/ 1352961 h 1388422"/>
                <a:gd name="connsiteX69" fmla="*/ 545654 w 1418259"/>
                <a:gd name="connsiteY69" fmla="*/ 1388420 h 1388422"/>
                <a:gd name="connsiteX70" fmla="*/ 690307 w 1418259"/>
                <a:gd name="connsiteY70" fmla="*/ 1354160 h 1388422"/>
                <a:gd name="connsiteX71" fmla="*/ 711069 w 1418259"/>
                <a:gd name="connsiteY71" fmla="*/ 1342683 h 1388422"/>
                <a:gd name="connsiteX72" fmla="*/ 1085465 w 1418259"/>
                <a:gd name="connsiteY72" fmla="*/ 1119994 h 1388422"/>
                <a:gd name="connsiteX73" fmla="*/ 1237436 w 1418259"/>
                <a:gd name="connsiteY73" fmla="*/ 1029376 h 1388422"/>
                <a:gd name="connsiteX74" fmla="*/ 1285767 w 1418259"/>
                <a:gd name="connsiteY74" fmla="*/ 838034 h 1388422"/>
                <a:gd name="connsiteX75" fmla="*/ 1228757 w 1418259"/>
                <a:gd name="connsiteY75" fmla="*/ 786644 h 1388422"/>
                <a:gd name="connsiteX76" fmla="*/ 1248328 w 1418259"/>
                <a:gd name="connsiteY76" fmla="*/ 744333 h 1388422"/>
                <a:gd name="connsiteX77" fmla="*/ 1235224 w 1418259"/>
                <a:gd name="connsiteY77" fmla="*/ 651318 h 1388422"/>
                <a:gd name="connsiteX78" fmla="*/ 1223822 w 1418259"/>
                <a:gd name="connsiteY78" fmla="*/ 631961 h 1388422"/>
                <a:gd name="connsiteX79" fmla="*/ 1172768 w 1418259"/>
                <a:gd name="connsiteY79" fmla="*/ 583826 h 1388422"/>
                <a:gd name="connsiteX80" fmla="*/ 1195231 w 1418259"/>
                <a:gd name="connsiteY80" fmla="*/ 537232 h 1388422"/>
                <a:gd name="connsiteX81" fmla="*/ 1181106 w 1418259"/>
                <a:gd name="connsiteY81" fmla="*/ 438735 h 1388422"/>
                <a:gd name="connsiteX82" fmla="*/ 1176341 w 1418259"/>
                <a:gd name="connsiteY82" fmla="*/ 430512 h 1388422"/>
                <a:gd name="connsiteX83" fmla="*/ 1129712 w 1418259"/>
                <a:gd name="connsiteY83" fmla="*/ 383919 h 1388422"/>
                <a:gd name="connsiteX84" fmla="*/ 1352648 w 1418259"/>
                <a:gd name="connsiteY84" fmla="*/ 250648 h 1388422"/>
                <a:gd name="connsiteX85" fmla="*/ 1399618 w 1418259"/>
                <a:gd name="connsiteY85" fmla="*/ 65987 h 1388422"/>
                <a:gd name="connsiteX86" fmla="*/ 1214292 w 1418259"/>
                <a:gd name="connsiteY86" fmla="*/ 18879 h 1388422"/>
                <a:gd name="connsiteX87" fmla="*/ 1193700 w 1418259"/>
                <a:gd name="connsiteY87" fmla="*/ 62675 h 1388422"/>
                <a:gd name="connsiteX88" fmla="*/ 1237215 w 1418259"/>
                <a:gd name="connsiteY88" fmla="*/ 83397 h 1388422"/>
                <a:gd name="connsiteX89" fmla="*/ 1248328 w 1418259"/>
                <a:gd name="connsiteY89" fmla="*/ 76778 h 138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18259" h="1388422">
                  <a:moveTo>
                    <a:pt x="1248328" y="76778"/>
                  </a:moveTo>
                  <a:cubicBezTo>
                    <a:pt x="1280577" y="57341"/>
                    <a:pt x="1322390" y="67905"/>
                    <a:pt x="1341705" y="100373"/>
                  </a:cubicBezTo>
                  <a:cubicBezTo>
                    <a:pt x="1341773" y="100502"/>
                    <a:pt x="1341859" y="100632"/>
                    <a:pt x="1341927" y="100760"/>
                  </a:cubicBezTo>
                  <a:cubicBezTo>
                    <a:pt x="1351116" y="116210"/>
                    <a:pt x="1353754" y="134726"/>
                    <a:pt x="1349244" y="152150"/>
                  </a:cubicBezTo>
                  <a:cubicBezTo>
                    <a:pt x="1344939" y="169536"/>
                    <a:pt x="1333826" y="184428"/>
                    <a:pt x="1318442" y="193434"/>
                  </a:cubicBezTo>
                  <a:lnTo>
                    <a:pt x="998673" y="384090"/>
                  </a:lnTo>
                  <a:lnTo>
                    <a:pt x="998673" y="384090"/>
                  </a:lnTo>
                  <a:lnTo>
                    <a:pt x="792755" y="507597"/>
                  </a:lnTo>
                  <a:lnTo>
                    <a:pt x="792755" y="507597"/>
                  </a:lnTo>
                  <a:lnTo>
                    <a:pt x="767058" y="523014"/>
                  </a:lnTo>
                  <a:cubicBezTo>
                    <a:pt x="749359" y="529387"/>
                    <a:pt x="740142" y="548995"/>
                    <a:pt x="746473" y="566810"/>
                  </a:cubicBezTo>
                  <a:cubicBezTo>
                    <a:pt x="752802" y="584627"/>
                    <a:pt x="772283" y="593903"/>
                    <a:pt x="789983" y="587532"/>
                  </a:cubicBezTo>
                  <a:cubicBezTo>
                    <a:pt x="794073" y="586059"/>
                    <a:pt x="797844" y="583814"/>
                    <a:pt x="801094" y="580913"/>
                  </a:cubicBezTo>
                  <a:lnTo>
                    <a:pt x="1033050" y="442503"/>
                  </a:lnTo>
                  <a:cubicBezTo>
                    <a:pt x="1047523" y="434111"/>
                    <a:pt x="1064673" y="431715"/>
                    <a:pt x="1080870" y="435823"/>
                  </a:cubicBezTo>
                  <a:cubicBezTo>
                    <a:pt x="1097175" y="440073"/>
                    <a:pt x="1111133" y="450673"/>
                    <a:pt x="1119671" y="465286"/>
                  </a:cubicBezTo>
                  <a:lnTo>
                    <a:pt x="1124607" y="473509"/>
                  </a:lnTo>
                  <a:cubicBezTo>
                    <a:pt x="1141863" y="503289"/>
                    <a:pt x="1132060" y="541496"/>
                    <a:pt x="1102653" y="559158"/>
                  </a:cubicBezTo>
                  <a:lnTo>
                    <a:pt x="1055684" y="587080"/>
                  </a:lnTo>
                  <a:lnTo>
                    <a:pt x="1053982" y="588108"/>
                  </a:lnTo>
                  <a:lnTo>
                    <a:pt x="856913" y="704763"/>
                  </a:lnTo>
                  <a:lnTo>
                    <a:pt x="856913" y="704763"/>
                  </a:lnTo>
                  <a:lnTo>
                    <a:pt x="855722" y="704763"/>
                  </a:lnTo>
                  <a:cubicBezTo>
                    <a:pt x="837962" y="710961"/>
                    <a:pt x="828556" y="730479"/>
                    <a:pt x="834713" y="748356"/>
                  </a:cubicBezTo>
                  <a:cubicBezTo>
                    <a:pt x="840872" y="766226"/>
                    <a:pt x="860262" y="775698"/>
                    <a:pt x="878022" y="769497"/>
                  </a:cubicBezTo>
                  <a:cubicBezTo>
                    <a:pt x="882364" y="767990"/>
                    <a:pt x="886356" y="765609"/>
                    <a:pt x="889758" y="762491"/>
                  </a:cubicBezTo>
                  <a:lnTo>
                    <a:pt x="1088699" y="644637"/>
                  </a:lnTo>
                  <a:cubicBezTo>
                    <a:pt x="1116098" y="629139"/>
                    <a:pt x="1150780" y="638494"/>
                    <a:pt x="1166811" y="665707"/>
                  </a:cubicBezTo>
                  <a:lnTo>
                    <a:pt x="1178213" y="685064"/>
                  </a:lnTo>
                  <a:cubicBezTo>
                    <a:pt x="1193734" y="711441"/>
                    <a:pt x="1185055" y="745481"/>
                    <a:pt x="1158847" y="761097"/>
                  </a:cubicBezTo>
                  <a:cubicBezTo>
                    <a:pt x="1158847" y="761105"/>
                    <a:pt x="1158830" y="761112"/>
                    <a:pt x="1158813" y="761121"/>
                  </a:cubicBezTo>
                  <a:lnTo>
                    <a:pt x="954597" y="883086"/>
                  </a:lnTo>
                  <a:lnTo>
                    <a:pt x="953576" y="883086"/>
                  </a:lnTo>
                  <a:lnTo>
                    <a:pt x="945067" y="888225"/>
                  </a:lnTo>
                  <a:cubicBezTo>
                    <a:pt x="927368" y="894598"/>
                    <a:pt x="918151" y="914211"/>
                    <a:pt x="924482" y="932027"/>
                  </a:cubicBezTo>
                  <a:cubicBezTo>
                    <a:pt x="930811" y="949842"/>
                    <a:pt x="950291" y="959109"/>
                    <a:pt x="967991" y="952737"/>
                  </a:cubicBezTo>
                  <a:cubicBezTo>
                    <a:pt x="972081" y="951264"/>
                    <a:pt x="975852" y="949019"/>
                    <a:pt x="979103" y="946124"/>
                  </a:cubicBezTo>
                  <a:lnTo>
                    <a:pt x="1143667" y="848484"/>
                  </a:lnTo>
                  <a:cubicBezTo>
                    <a:pt x="1173567" y="830754"/>
                    <a:pt x="1212079" y="840724"/>
                    <a:pt x="1229778" y="870753"/>
                  </a:cubicBezTo>
                  <a:cubicBezTo>
                    <a:pt x="1249893" y="905167"/>
                    <a:pt x="1238644" y="949465"/>
                    <a:pt x="1204591" y="969935"/>
                  </a:cubicBezTo>
                  <a:cubicBezTo>
                    <a:pt x="1136519" y="1011218"/>
                    <a:pt x="1052791" y="1060553"/>
                    <a:pt x="1052791" y="1060553"/>
                  </a:cubicBezTo>
                  <a:lnTo>
                    <a:pt x="678394" y="1283242"/>
                  </a:lnTo>
                  <a:cubicBezTo>
                    <a:pt x="672949" y="1286497"/>
                    <a:pt x="667162" y="1289752"/>
                    <a:pt x="661376" y="1292493"/>
                  </a:cubicBezTo>
                  <a:cubicBezTo>
                    <a:pt x="588389" y="1329836"/>
                    <a:pt x="502067" y="1329836"/>
                    <a:pt x="429080" y="1292493"/>
                  </a:cubicBezTo>
                  <a:cubicBezTo>
                    <a:pt x="350959" y="1253162"/>
                    <a:pt x="295700" y="1179212"/>
                    <a:pt x="279832" y="1092757"/>
                  </a:cubicBezTo>
                  <a:lnTo>
                    <a:pt x="279832" y="1089502"/>
                  </a:lnTo>
                  <a:cubicBezTo>
                    <a:pt x="262814" y="993403"/>
                    <a:pt x="256858" y="942185"/>
                    <a:pt x="266899" y="874179"/>
                  </a:cubicBezTo>
                  <a:cubicBezTo>
                    <a:pt x="278170" y="792708"/>
                    <a:pt x="281192" y="710284"/>
                    <a:pt x="275918" y="628192"/>
                  </a:cubicBezTo>
                  <a:lnTo>
                    <a:pt x="275918" y="625280"/>
                  </a:lnTo>
                  <a:cubicBezTo>
                    <a:pt x="266558" y="519759"/>
                    <a:pt x="202741" y="404817"/>
                    <a:pt x="122756" y="353427"/>
                  </a:cubicBezTo>
                  <a:lnTo>
                    <a:pt x="81062" y="322251"/>
                  </a:lnTo>
                  <a:lnTo>
                    <a:pt x="79020" y="320880"/>
                  </a:lnTo>
                  <a:cubicBezTo>
                    <a:pt x="71923" y="316401"/>
                    <a:pt x="67420" y="308742"/>
                    <a:pt x="66937" y="300325"/>
                  </a:cubicBezTo>
                  <a:cubicBezTo>
                    <a:pt x="66287" y="292501"/>
                    <a:pt x="69539" y="284863"/>
                    <a:pt x="75616" y="279940"/>
                  </a:cubicBezTo>
                  <a:cubicBezTo>
                    <a:pt x="97957" y="263953"/>
                    <a:pt x="122126" y="250725"/>
                    <a:pt x="147602" y="240541"/>
                  </a:cubicBezTo>
                  <a:cubicBezTo>
                    <a:pt x="166331" y="242165"/>
                    <a:pt x="182821" y="228199"/>
                    <a:pt x="184433" y="209347"/>
                  </a:cubicBezTo>
                  <a:cubicBezTo>
                    <a:pt x="186046" y="190496"/>
                    <a:pt x="172171" y="173897"/>
                    <a:pt x="153443" y="172273"/>
                  </a:cubicBezTo>
                  <a:cubicBezTo>
                    <a:pt x="149005" y="171889"/>
                    <a:pt x="144534" y="172384"/>
                    <a:pt x="140285" y="173734"/>
                  </a:cubicBezTo>
                  <a:cubicBezTo>
                    <a:pt x="109482" y="177160"/>
                    <a:pt x="44814" y="218101"/>
                    <a:pt x="32731" y="228207"/>
                  </a:cubicBezTo>
                  <a:cubicBezTo>
                    <a:pt x="10267" y="246965"/>
                    <a:pt x="-1834" y="275472"/>
                    <a:pt x="226" y="304778"/>
                  </a:cubicBezTo>
                  <a:cubicBezTo>
                    <a:pt x="2149" y="334103"/>
                    <a:pt x="17655" y="360812"/>
                    <a:pt x="42091" y="376896"/>
                  </a:cubicBezTo>
                  <a:lnTo>
                    <a:pt x="83955" y="408072"/>
                  </a:lnTo>
                  <a:lnTo>
                    <a:pt x="85997" y="409614"/>
                  </a:lnTo>
                  <a:cubicBezTo>
                    <a:pt x="148964" y="449527"/>
                    <a:pt x="201720" y="544769"/>
                    <a:pt x="208357" y="630248"/>
                  </a:cubicBezTo>
                  <a:lnTo>
                    <a:pt x="208357" y="632303"/>
                  </a:lnTo>
                  <a:cubicBezTo>
                    <a:pt x="213236" y="709885"/>
                    <a:pt x="210327" y="787758"/>
                    <a:pt x="199678" y="864757"/>
                  </a:cubicBezTo>
                  <a:cubicBezTo>
                    <a:pt x="188446" y="941671"/>
                    <a:pt x="194742" y="999913"/>
                    <a:pt x="212952" y="1101665"/>
                  </a:cubicBezTo>
                  <a:lnTo>
                    <a:pt x="212952" y="1104919"/>
                  </a:lnTo>
                  <a:cubicBezTo>
                    <a:pt x="232488" y="1212256"/>
                    <a:pt x="300996" y="1304107"/>
                    <a:pt x="397937" y="1352961"/>
                  </a:cubicBezTo>
                  <a:cubicBezTo>
                    <a:pt x="443782" y="1376138"/>
                    <a:pt x="494351" y="1388283"/>
                    <a:pt x="545654" y="1388420"/>
                  </a:cubicBezTo>
                  <a:cubicBezTo>
                    <a:pt x="595876" y="1388592"/>
                    <a:pt x="645430" y="1376858"/>
                    <a:pt x="690307" y="1354160"/>
                  </a:cubicBezTo>
                  <a:cubicBezTo>
                    <a:pt x="697284" y="1350563"/>
                    <a:pt x="704262" y="1346795"/>
                    <a:pt x="711069" y="1342683"/>
                  </a:cubicBezTo>
                  <a:lnTo>
                    <a:pt x="1085465" y="1119994"/>
                  </a:lnTo>
                  <a:lnTo>
                    <a:pt x="1237436" y="1029376"/>
                  </a:lnTo>
                  <a:cubicBezTo>
                    <a:pt x="1303023" y="989789"/>
                    <a:pt x="1324602" y="904345"/>
                    <a:pt x="1285767" y="838034"/>
                  </a:cubicBezTo>
                  <a:cubicBezTo>
                    <a:pt x="1272408" y="815457"/>
                    <a:pt x="1252531" y="797522"/>
                    <a:pt x="1228757" y="786644"/>
                  </a:cubicBezTo>
                  <a:cubicBezTo>
                    <a:pt x="1237998" y="773985"/>
                    <a:pt x="1244652" y="759605"/>
                    <a:pt x="1248328" y="744333"/>
                  </a:cubicBezTo>
                  <a:cubicBezTo>
                    <a:pt x="1256479" y="712811"/>
                    <a:pt x="1251748" y="679318"/>
                    <a:pt x="1235224" y="651318"/>
                  </a:cubicBezTo>
                  <a:lnTo>
                    <a:pt x="1223822" y="631961"/>
                  </a:lnTo>
                  <a:cubicBezTo>
                    <a:pt x="1211722" y="611331"/>
                    <a:pt x="1194006" y="594624"/>
                    <a:pt x="1172768" y="583826"/>
                  </a:cubicBezTo>
                  <a:cubicBezTo>
                    <a:pt x="1183268" y="569954"/>
                    <a:pt x="1190892" y="554114"/>
                    <a:pt x="1195231" y="537232"/>
                  </a:cubicBezTo>
                  <a:cubicBezTo>
                    <a:pt x="1203825" y="503820"/>
                    <a:pt x="1198737" y="468337"/>
                    <a:pt x="1181106" y="438735"/>
                  </a:cubicBezTo>
                  <a:lnTo>
                    <a:pt x="1176341" y="430512"/>
                  </a:lnTo>
                  <a:cubicBezTo>
                    <a:pt x="1165041" y="411200"/>
                    <a:pt x="1148976" y="395151"/>
                    <a:pt x="1129712" y="383919"/>
                  </a:cubicBezTo>
                  <a:lnTo>
                    <a:pt x="1352648" y="250648"/>
                  </a:lnTo>
                  <a:cubicBezTo>
                    <a:pt x="1416176" y="212640"/>
                    <a:pt x="1437193" y="130051"/>
                    <a:pt x="1399618" y="65987"/>
                  </a:cubicBezTo>
                  <a:cubicBezTo>
                    <a:pt x="1361021" y="1934"/>
                    <a:pt x="1278467" y="-19047"/>
                    <a:pt x="1214292" y="18879"/>
                  </a:cubicBezTo>
                  <a:cubicBezTo>
                    <a:pt x="1196593" y="25251"/>
                    <a:pt x="1187369" y="44860"/>
                    <a:pt x="1193700" y="62675"/>
                  </a:cubicBezTo>
                  <a:cubicBezTo>
                    <a:pt x="1200030" y="80492"/>
                    <a:pt x="1219516" y="89768"/>
                    <a:pt x="1237215" y="83397"/>
                  </a:cubicBezTo>
                  <a:cubicBezTo>
                    <a:pt x="1241299" y="81924"/>
                    <a:pt x="1245077" y="79678"/>
                    <a:pt x="1248328" y="76778"/>
                  </a:cubicBezTo>
                  <a:close/>
                </a:path>
              </a:pathLst>
            </a:custGeom>
            <a:grpFill/>
            <a:ln w="16996"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398E4DBC-81A7-0F4C-A1E1-D810E6C6E984}"/>
                </a:ext>
              </a:extLst>
            </p:cNvPr>
            <p:cNvSpPr/>
            <p:nvPr/>
          </p:nvSpPr>
          <p:spPr>
            <a:xfrm>
              <a:off x="3018979" y="2899657"/>
              <a:ext cx="843738" cy="431396"/>
            </a:xfrm>
            <a:custGeom>
              <a:avLst/>
              <a:gdLst>
                <a:gd name="connsiteX0" fmla="*/ 219396 w 843738"/>
                <a:gd name="connsiteY0" fmla="*/ 343691 h 431396"/>
                <a:gd name="connsiteX1" fmla="*/ 64362 w 843738"/>
                <a:gd name="connsiteY1" fmla="*/ 146011 h 431396"/>
                <a:gd name="connsiteX2" fmla="*/ 18577 w 843738"/>
                <a:gd name="connsiteY2" fmla="*/ 131059 h 431396"/>
                <a:gd name="connsiteX3" fmla="*/ 3724 w 843738"/>
                <a:gd name="connsiteY3" fmla="*/ 177145 h 431396"/>
                <a:gd name="connsiteX4" fmla="*/ 11947 w 843738"/>
                <a:gd name="connsiteY4" fmla="*/ 187637 h 431396"/>
                <a:gd name="connsiteX5" fmla="*/ 202549 w 843738"/>
                <a:gd name="connsiteY5" fmla="*/ 431397 h 431396"/>
                <a:gd name="connsiteX6" fmla="*/ 821153 w 843738"/>
                <a:gd name="connsiteY6" fmla="*/ 66528 h 431396"/>
                <a:gd name="connsiteX7" fmla="*/ 841738 w 843738"/>
                <a:gd name="connsiteY7" fmla="*/ 22732 h 431396"/>
                <a:gd name="connsiteX8" fmla="*/ 798229 w 843738"/>
                <a:gd name="connsiteY8" fmla="*/ 2010 h 431396"/>
                <a:gd name="connsiteX9" fmla="*/ 787117 w 843738"/>
                <a:gd name="connsiteY9" fmla="*/ 8629 h 43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38" h="431396">
                  <a:moveTo>
                    <a:pt x="219396" y="343691"/>
                  </a:moveTo>
                  <a:lnTo>
                    <a:pt x="64362" y="146011"/>
                  </a:lnTo>
                  <a:cubicBezTo>
                    <a:pt x="55821" y="129155"/>
                    <a:pt x="35323" y="122461"/>
                    <a:pt x="18577" y="131059"/>
                  </a:cubicBezTo>
                  <a:cubicBezTo>
                    <a:pt x="1833" y="139656"/>
                    <a:pt x="-4818" y="160289"/>
                    <a:pt x="3724" y="177145"/>
                  </a:cubicBezTo>
                  <a:cubicBezTo>
                    <a:pt x="5754" y="181152"/>
                    <a:pt x="8548" y="184717"/>
                    <a:pt x="11947" y="187637"/>
                  </a:cubicBezTo>
                  <a:lnTo>
                    <a:pt x="202549" y="431397"/>
                  </a:lnTo>
                  <a:lnTo>
                    <a:pt x="821153" y="66528"/>
                  </a:lnTo>
                  <a:cubicBezTo>
                    <a:pt x="838852" y="60156"/>
                    <a:pt x="848076" y="40547"/>
                    <a:pt x="841738" y="22732"/>
                  </a:cubicBezTo>
                  <a:cubicBezTo>
                    <a:pt x="835409" y="4915"/>
                    <a:pt x="815929" y="-4361"/>
                    <a:pt x="798229" y="2010"/>
                  </a:cubicBezTo>
                  <a:cubicBezTo>
                    <a:pt x="794139" y="3483"/>
                    <a:pt x="790368" y="5729"/>
                    <a:pt x="787117" y="8629"/>
                  </a:cubicBezTo>
                  <a:close/>
                </a:path>
              </a:pathLst>
            </a:custGeom>
            <a:grpFill/>
            <a:ln w="16996" cap="flat">
              <a:noFill/>
              <a:prstDash val="solid"/>
              <a:miter/>
            </a:ln>
          </p:spPr>
          <p:txBody>
            <a:bodyPr rtlCol="0" anchor="ctr"/>
            <a:lstStyle/>
            <a:p>
              <a:endParaRPr lang="en-US" sz="1265"/>
            </a:p>
          </p:txBody>
        </p:sp>
      </p:grpSp>
      <p:sp>
        <p:nvSpPr>
          <p:cNvPr id="30" name="TextBox 29">
            <a:extLst>
              <a:ext uri="{FF2B5EF4-FFF2-40B4-BE49-F238E27FC236}">
                <a16:creationId xmlns:a16="http://schemas.microsoft.com/office/drawing/2014/main" id="{83DCE942-94CB-3346-848E-E44AD289CFFC}"/>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1CA2141-5E6C-4D4A-B12E-44953D7CC689}"/>
              </a:ext>
            </a:extLst>
          </p:cNvPr>
          <p:cNvSpPr txBox="1"/>
          <p:nvPr userDrawn="1"/>
        </p:nvSpPr>
        <p:spPr>
          <a:xfrm>
            <a:off x="874239" y="6362600"/>
            <a:ext cx="2225289" cy="222048"/>
          </a:xfrm>
          <a:prstGeom prst="rect">
            <a:avLst/>
          </a:prstGeom>
          <a:noFill/>
        </p:spPr>
        <p:txBody>
          <a:bodyPr wrap="none" rtlCol="0">
            <a:spAutoFit/>
          </a:bodyPr>
          <a:lstStyle/>
          <a:p>
            <a:r>
              <a:rPr lang="en-US" sz="843" b="1">
                <a:solidFill>
                  <a:schemeClr val="tx2"/>
                </a:solidFill>
              </a:rPr>
              <a:t>CLASSIFICATION: For internal use only</a:t>
            </a:r>
          </a:p>
        </p:txBody>
      </p:sp>
    </p:spTree>
    <p:extLst>
      <p:ext uri="{BB962C8B-B14F-4D97-AF65-F5344CB8AC3E}">
        <p14:creationId xmlns:p14="http://schemas.microsoft.com/office/powerpoint/2010/main" val="3875853771"/>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mple 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A5701F-FB93-D84E-919E-F1BB0A7DC3BB}"/>
              </a:ext>
            </a:extLst>
          </p:cNvPr>
          <p:cNvSpPr/>
          <p:nvPr/>
        </p:nvSpPr>
        <p:spPr>
          <a:xfrm>
            <a:off x="1" y="2"/>
            <a:ext cx="6319308" cy="5972389"/>
          </a:xfrm>
          <a:custGeom>
            <a:avLst/>
            <a:gdLst>
              <a:gd name="connsiteX0" fmla="*/ 673109 w 8991848"/>
              <a:gd name="connsiteY0" fmla="*/ 4798891 h 8492683"/>
              <a:gd name="connsiteX1" fmla="*/ 8991849 w 8991848"/>
              <a:gd name="connsiteY1" fmla="*/ 0 h 8492683"/>
              <a:gd name="connsiteX2" fmla="*/ 0 w 8991848"/>
              <a:gd name="connsiteY2" fmla="*/ 0 h 8492683"/>
              <a:gd name="connsiteX3" fmla="*/ 0 w 8991848"/>
              <a:gd name="connsiteY3" fmla="*/ 8492683 h 8492683"/>
              <a:gd name="connsiteX4" fmla="*/ 5381094 w 8991848"/>
              <a:gd name="connsiteY4" fmla="*/ 8492683 h 8492683"/>
              <a:gd name="connsiteX5" fmla="*/ 673109 w 8991848"/>
              <a:gd name="connsiteY5" fmla="*/ 5776823 h 8492683"/>
              <a:gd name="connsiteX6" fmla="*/ 673109 w 8991848"/>
              <a:gd name="connsiteY6" fmla="*/ 4798891 h 849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848" h="8492683">
                <a:moveTo>
                  <a:pt x="673109" y="4798891"/>
                </a:moveTo>
                <a:lnTo>
                  <a:pt x="8991849" y="0"/>
                </a:lnTo>
                <a:lnTo>
                  <a:pt x="0" y="0"/>
                </a:lnTo>
                <a:lnTo>
                  <a:pt x="0" y="8492683"/>
                </a:lnTo>
                <a:lnTo>
                  <a:pt x="5381094" y="8492683"/>
                </a:lnTo>
                <a:lnTo>
                  <a:pt x="673109" y="5776823"/>
                </a:lnTo>
                <a:lnTo>
                  <a:pt x="673109" y="4798891"/>
                </a:lnTo>
                <a:close/>
              </a:path>
            </a:pathLst>
          </a:custGeom>
          <a:solidFill>
            <a:srgbClr val="EDEDED"/>
          </a:solidFill>
          <a:ln w="11101"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D975EFB0-43B3-2147-B9B0-12149A0C931F}"/>
              </a:ext>
            </a:extLst>
          </p:cNvPr>
          <p:cNvSpPr/>
          <p:nvPr userDrawn="1"/>
        </p:nvSpPr>
        <p:spPr>
          <a:xfrm>
            <a:off x="0" y="6066450"/>
            <a:ext cx="12192000" cy="789879"/>
          </a:xfrm>
          <a:custGeom>
            <a:avLst/>
            <a:gdLst>
              <a:gd name="connsiteX0" fmla="*/ 0 w 17348200"/>
              <a:gd name="connsiteY0" fmla="*/ 0 h 1105439"/>
              <a:gd name="connsiteX1" fmla="*/ 17348200 w 17348200"/>
              <a:gd name="connsiteY1" fmla="*/ 0 h 1105439"/>
              <a:gd name="connsiteX2" fmla="*/ 17348200 w 17348200"/>
              <a:gd name="connsiteY2" fmla="*/ 1115605 h 1105439"/>
              <a:gd name="connsiteX3" fmla="*/ -1 w 173482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7348200" h="1105439">
                <a:moveTo>
                  <a:pt x="0" y="0"/>
                </a:moveTo>
                <a:lnTo>
                  <a:pt x="17348200" y="0"/>
                </a:lnTo>
                <a:lnTo>
                  <a:pt x="17348200" y="1115605"/>
                </a:lnTo>
                <a:lnTo>
                  <a:pt x="-1" y="1115605"/>
                </a:lnTo>
                <a:close/>
              </a:path>
            </a:pathLst>
          </a:custGeom>
          <a:solidFill>
            <a:srgbClr val="FFFFFF"/>
          </a:solidFill>
          <a:ln w="12698" cap="flat">
            <a:noFill/>
            <a:prstDash val="solid"/>
            <a:miter/>
          </a:ln>
        </p:spPr>
        <p:txBody>
          <a:bodyPr rtlCol="0" anchor="ctr"/>
          <a:lstStyle/>
          <a:p>
            <a:endParaRPr lang="en-US" sz="1265"/>
          </a:p>
        </p:txBody>
      </p:sp>
      <p:pic>
        <p:nvPicPr>
          <p:cNvPr id="70" name="Graphic 69">
            <a:extLst>
              <a:ext uri="{FF2B5EF4-FFF2-40B4-BE49-F238E27FC236}">
                <a16:creationId xmlns:a16="http://schemas.microsoft.com/office/drawing/2014/main" id="{1AFD67B4-5E56-364D-9254-FD362158F7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7491" y="6371519"/>
            <a:ext cx="2127475" cy="214840"/>
          </a:xfrm>
          <a:prstGeom prst="rect">
            <a:avLst/>
          </a:prstGeom>
        </p:spPr>
      </p:pic>
      <p:sp>
        <p:nvSpPr>
          <p:cNvPr id="71" name="Freeform 70">
            <a:extLst>
              <a:ext uri="{FF2B5EF4-FFF2-40B4-BE49-F238E27FC236}">
                <a16:creationId xmlns:a16="http://schemas.microsoft.com/office/drawing/2014/main" id="{AAFCACD8-7BCE-8746-AD2A-AD55DB544FE0}"/>
              </a:ext>
            </a:extLst>
          </p:cNvPr>
          <p:cNvSpPr/>
          <p:nvPr userDrawn="1"/>
        </p:nvSpPr>
        <p:spPr>
          <a:xfrm>
            <a:off x="0" y="5969659"/>
            <a:ext cx="12189323" cy="107227"/>
          </a:xfrm>
          <a:custGeom>
            <a:avLst/>
            <a:gdLst>
              <a:gd name="connsiteX0" fmla="*/ 0 w 17335500"/>
              <a:gd name="connsiteY0" fmla="*/ 0 h 152474"/>
              <a:gd name="connsiteX1" fmla="*/ 17344390 w 17335500"/>
              <a:gd name="connsiteY1" fmla="*/ 0 h 152474"/>
              <a:gd name="connsiteX2" fmla="*/ 17344390 w 17335500"/>
              <a:gd name="connsiteY2" fmla="*/ 152474 h 152474"/>
              <a:gd name="connsiteX3" fmla="*/ -1 w 17335500"/>
              <a:gd name="connsiteY3" fmla="*/ 152474 h 152474"/>
            </a:gdLst>
            <a:ahLst/>
            <a:cxnLst>
              <a:cxn ang="0">
                <a:pos x="connsiteX0" y="connsiteY0"/>
              </a:cxn>
              <a:cxn ang="0">
                <a:pos x="connsiteX1" y="connsiteY1"/>
              </a:cxn>
              <a:cxn ang="0">
                <a:pos x="connsiteX2" y="connsiteY2"/>
              </a:cxn>
              <a:cxn ang="0">
                <a:pos x="connsiteX3" y="connsiteY3"/>
              </a:cxn>
            </a:cxnLst>
            <a:rect l="l" t="t" r="r" b="b"/>
            <a:pathLst>
              <a:path w="17335500" h="152474">
                <a:moveTo>
                  <a:pt x="0" y="0"/>
                </a:moveTo>
                <a:lnTo>
                  <a:pt x="17344390" y="0"/>
                </a:lnTo>
                <a:lnTo>
                  <a:pt x="17344390" y="152474"/>
                </a:lnTo>
                <a:lnTo>
                  <a:pt x="-1" y="152474"/>
                </a:lnTo>
                <a:close/>
              </a:path>
            </a:pathLst>
          </a:custGeom>
          <a:solidFill>
            <a:srgbClr val="DCD8CF"/>
          </a:solidFill>
          <a:ln w="12698" cap="flat">
            <a:noFill/>
            <a:prstDash val="solid"/>
            <a:miter/>
          </a:ln>
        </p:spPr>
        <p:txBody>
          <a:bodyPr rtlCol="0" anchor="ctr"/>
          <a:lstStyle/>
          <a:p>
            <a:endParaRPr lang="en-US" sz="1265"/>
          </a:p>
        </p:txBody>
      </p:sp>
      <p:sp>
        <p:nvSpPr>
          <p:cNvPr id="72" name="Freeform 71">
            <a:extLst>
              <a:ext uri="{FF2B5EF4-FFF2-40B4-BE49-F238E27FC236}">
                <a16:creationId xmlns:a16="http://schemas.microsoft.com/office/drawing/2014/main" id="{0F333169-6CDF-6842-B33F-5FBC4B9AEF37}"/>
              </a:ext>
            </a:extLst>
          </p:cNvPr>
          <p:cNvSpPr/>
          <p:nvPr userDrawn="1"/>
        </p:nvSpPr>
        <p:spPr>
          <a:xfrm>
            <a:off x="10860342" y="6076885"/>
            <a:ext cx="1335229" cy="775747"/>
          </a:xfrm>
          <a:custGeom>
            <a:avLst/>
            <a:gdLst>
              <a:gd name="connsiteX0" fmla="*/ -1 w 1892300"/>
              <a:gd name="connsiteY0" fmla="*/ 0 h 1105439"/>
              <a:gd name="connsiteX1" fmla="*/ 1892299 w 1892300"/>
              <a:gd name="connsiteY1" fmla="*/ 0 h 1105439"/>
              <a:gd name="connsiteX2" fmla="*/ 1892299 w 1892300"/>
              <a:gd name="connsiteY2" fmla="*/ 1115605 h 1105439"/>
              <a:gd name="connsiteX3" fmla="*/ -1 w 1892300"/>
              <a:gd name="connsiteY3" fmla="*/ 1115605 h 1105439"/>
            </a:gdLst>
            <a:ahLst/>
            <a:cxnLst>
              <a:cxn ang="0">
                <a:pos x="connsiteX0" y="connsiteY0"/>
              </a:cxn>
              <a:cxn ang="0">
                <a:pos x="connsiteX1" y="connsiteY1"/>
              </a:cxn>
              <a:cxn ang="0">
                <a:pos x="connsiteX2" y="connsiteY2"/>
              </a:cxn>
              <a:cxn ang="0">
                <a:pos x="connsiteX3" y="connsiteY3"/>
              </a:cxn>
            </a:cxnLst>
            <a:rect l="l" t="t" r="r" b="b"/>
            <a:pathLst>
              <a:path w="1892300" h="1105439">
                <a:moveTo>
                  <a:pt x="-1" y="0"/>
                </a:moveTo>
                <a:lnTo>
                  <a:pt x="1892299" y="0"/>
                </a:lnTo>
                <a:lnTo>
                  <a:pt x="1892299" y="1115605"/>
                </a:lnTo>
                <a:lnTo>
                  <a:pt x="-1" y="1115605"/>
                </a:lnTo>
                <a:close/>
              </a:path>
            </a:pathLst>
          </a:custGeom>
          <a:solidFill>
            <a:srgbClr val="93917C"/>
          </a:solidFill>
          <a:ln w="12698" cap="flat">
            <a:noFill/>
            <a:prstDash val="solid"/>
            <a:miter/>
          </a:ln>
        </p:spPr>
        <p:txBody>
          <a:bodyPr rtlCol="0" anchor="ctr"/>
          <a:lstStyle/>
          <a:p>
            <a:endParaRPr lang="en-US" sz="1265"/>
          </a:p>
        </p:txBody>
      </p:sp>
      <p:grpSp>
        <p:nvGrpSpPr>
          <p:cNvPr id="73" name="Group 72">
            <a:extLst>
              <a:ext uri="{FF2B5EF4-FFF2-40B4-BE49-F238E27FC236}">
                <a16:creationId xmlns:a16="http://schemas.microsoft.com/office/drawing/2014/main" id="{4F76DA53-86A8-D745-B565-2A0A07941BF1}"/>
              </a:ext>
            </a:extLst>
          </p:cNvPr>
          <p:cNvGrpSpPr/>
          <p:nvPr userDrawn="1"/>
        </p:nvGrpSpPr>
        <p:grpSpPr>
          <a:xfrm>
            <a:off x="11055805" y="6314723"/>
            <a:ext cx="937160" cy="262704"/>
            <a:chOff x="15731489" y="8992178"/>
            <a:chExt cx="1333500" cy="373562"/>
          </a:xfrm>
        </p:grpSpPr>
        <p:sp>
          <p:nvSpPr>
            <p:cNvPr id="74" name="Freeform 73">
              <a:extLst>
                <a:ext uri="{FF2B5EF4-FFF2-40B4-BE49-F238E27FC236}">
                  <a16:creationId xmlns:a16="http://schemas.microsoft.com/office/drawing/2014/main" id="{6DEA50C1-1D7E-3F4F-B2A3-B997D44F637E}"/>
                </a:ext>
              </a:extLst>
            </p:cNvPr>
            <p:cNvSpPr/>
            <p:nvPr/>
          </p:nvSpPr>
          <p:spPr>
            <a:xfrm>
              <a:off x="16722089" y="9076039"/>
              <a:ext cx="114300" cy="203299"/>
            </a:xfrm>
            <a:custGeom>
              <a:avLst/>
              <a:gdLst>
                <a:gd name="connsiteX0" fmla="*/ 116841 w 114300"/>
                <a:gd name="connsiteY0" fmla="*/ 80049 h 203299"/>
                <a:gd name="connsiteX1" fmla="*/ 73661 w 114300"/>
                <a:gd name="connsiteY1" fmla="*/ 80049 h 203299"/>
                <a:gd name="connsiteX2" fmla="*/ 73661 w 114300"/>
                <a:gd name="connsiteY2" fmla="*/ 151204 h 203299"/>
                <a:gd name="connsiteX3" fmla="*/ 97791 w 114300"/>
                <a:gd name="connsiteY3" fmla="*/ 175345 h 203299"/>
                <a:gd name="connsiteX4" fmla="*/ 113030 w 114300"/>
                <a:gd name="connsiteY4" fmla="*/ 174075 h 203299"/>
                <a:gd name="connsiteX5" fmla="*/ 116841 w 114300"/>
                <a:gd name="connsiteY5" fmla="*/ 205841 h 203299"/>
                <a:gd name="connsiteX6" fmla="*/ 81280 w 114300"/>
                <a:gd name="connsiteY6" fmla="*/ 209652 h 203299"/>
                <a:gd name="connsiteX7" fmla="*/ 25400 w 114300"/>
                <a:gd name="connsiteY7" fmla="*/ 162639 h 203299"/>
                <a:gd name="connsiteX8" fmla="*/ 25400 w 114300"/>
                <a:gd name="connsiteY8" fmla="*/ 80049 h 203299"/>
                <a:gd name="connsiteX9" fmla="*/ 0 w 114300"/>
                <a:gd name="connsiteY9" fmla="*/ 80049 h 203299"/>
                <a:gd name="connsiteX10" fmla="*/ 0 w 114300"/>
                <a:gd name="connsiteY10" fmla="*/ 48283 h 203299"/>
                <a:gd name="connsiteX11" fmla="*/ 25400 w 114300"/>
                <a:gd name="connsiteY11" fmla="*/ 48283 h 203299"/>
                <a:gd name="connsiteX12" fmla="*/ 25400 w 114300"/>
                <a:gd name="connsiteY12" fmla="*/ 13977 h 203299"/>
                <a:gd name="connsiteX13" fmla="*/ 73661 w 114300"/>
                <a:gd name="connsiteY13" fmla="*/ 0 h 203299"/>
                <a:gd name="connsiteX14" fmla="*/ 73661 w 114300"/>
                <a:gd name="connsiteY14" fmla="*/ 48283 h 203299"/>
                <a:gd name="connsiteX15" fmla="*/ 116841 w 114300"/>
                <a:gd name="connsiteY15" fmla="*/ 48283 h 203299"/>
                <a:gd name="connsiteX16" fmla="*/ 116841 w 114300"/>
                <a:gd name="connsiteY16" fmla="*/ 80049 h 2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3299">
                  <a:moveTo>
                    <a:pt x="116841" y="80049"/>
                  </a:moveTo>
                  <a:lnTo>
                    <a:pt x="73661" y="80049"/>
                  </a:lnTo>
                  <a:lnTo>
                    <a:pt x="73661" y="151204"/>
                  </a:lnTo>
                  <a:cubicBezTo>
                    <a:pt x="73661" y="171534"/>
                    <a:pt x="83821" y="175345"/>
                    <a:pt x="97791" y="175345"/>
                  </a:cubicBezTo>
                  <a:cubicBezTo>
                    <a:pt x="102871" y="175345"/>
                    <a:pt x="107950" y="175345"/>
                    <a:pt x="113030" y="174075"/>
                  </a:cubicBezTo>
                  <a:lnTo>
                    <a:pt x="116841" y="205841"/>
                  </a:lnTo>
                  <a:cubicBezTo>
                    <a:pt x="105411" y="208382"/>
                    <a:pt x="90171" y="209652"/>
                    <a:pt x="81280" y="209652"/>
                  </a:cubicBezTo>
                  <a:cubicBezTo>
                    <a:pt x="52071" y="209652"/>
                    <a:pt x="25400" y="199488"/>
                    <a:pt x="25400" y="162639"/>
                  </a:cubicBezTo>
                  <a:lnTo>
                    <a:pt x="25400" y="80049"/>
                  </a:lnTo>
                  <a:lnTo>
                    <a:pt x="0" y="80049"/>
                  </a:lnTo>
                  <a:lnTo>
                    <a:pt x="0" y="48283"/>
                  </a:lnTo>
                  <a:lnTo>
                    <a:pt x="25400" y="48283"/>
                  </a:lnTo>
                  <a:lnTo>
                    <a:pt x="25400" y="13977"/>
                  </a:lnTo>
                  <a:lnTo>
                    <a:pt x="73661" y="0"/>
                  </a:lnTo>
                  <a:lnTo>
                    <a:pt x="73661" y="48283"/>
                  </a:lnTo>
                  <a:lnTo>
                    <a:pt x="116841" y="48283"/>
                  </a:lnTo>
                  <a:lnTo>
                    <a:pt x="116841" y="80049"/>
                  </a:lnTo>
                  <a:close/>
                </a:path>
              </a:pathLst>
            </a:custGeom>
            <a:solidFill>
              <a:srgbClr val="FFFFFF"/>
            </a:solidFill>
            <a:ln w="12698" cap="flat">
              <a:noFill/>
              <a:prstDash val="solid"/>
              <a:miter/>
            </a:ln>
          </p:spPr>
          <p:txBody>
            <a:bodyPr rtlCol="0" anchor="ctr"/>
            <a:lstStyle/>
            <a:p>
              <a:endParaRPr lang="en-US" sz="1265"/>
            </a:p>
          </p:txBody>
        </p:sp>
        <p:sp>
          <p:nvSpPr>
            <p:cNvPr id="75" name="Freeform 74">
              <a:extLst>
                <a:ext uri="{FF2B5EF4-FFF2-40B4-BE49-F238E27FC236}">
                  <a16:creationId xmlns:a16="http://schemas.microsoft.com/office/drawing/2014/main" id="{E6DE01D8-8836-A144-A50D-9ED97BB16827}"/>
                </a:ext>
              </a:extLst>
            </p:cNvPr>
            <p:cNvSpPr/>
            <p:nvPr/>
          </p:nvSpPr>
          <p:spPr>
            <a:xfrm>
              <a:off x="16559530" y="9121782"/>
              <a:ext cx="139700" cy="152474"/>
            </a:xfrm>
            <a:custGeom>
              <a:avLst/>
              <a:gdLst>
                <a:gd name="connsiteX0" fmla="*/ 148589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59 w 139700"/>
                <a:gd name="connsiteY4" fmla="*/ 49554 h 152474"/>
                <a:gd name="connsiteX5" fmla="*/ 48259 w 139700"/>
                <a:gd name="connsiteY5" fmla="*/ 160098 h 152474"/>
                <a:gd name="connsiteX6" fmla="*/ 0 w 139700"/>
                <a:gd name="connsiteY6" fmla="*/ 160098 h 152474"/>
                <a:gd name="connsiteX7" fmla="*/ 0 w 139700"/>
                <a:gd name="connsiteY7" fmla="*/ 3812 h 152474"/>
                <a:gd name="connsiteX8" fmla="*/ 46989 w 139700"/>
                <a:gd name="connsiteY8" fmla="*/ 3812 h 152474"/>
                <a:gd name="connsiteX9" fmla="*/ 46989 w 139700"/>
                <a:gd name="connsiteY9" fmla="*/ 17788 h 152474"/>
                <a:gd name="connsiteX10" fmla="*/ 100330 w 139700"/>
                <a:gd name="connsiteY10" fmla="*/ 0 h 152474"/>
                <a:gd name="connsiteX11" fmla="*/ 149859 w 139700"/>
                <a:gd name="connsiteY11" fmla="*/ 48283 h 152474"/>
                <a:gd name="connsiteX12" fmla="*/ 149859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89" y="160098"/>
                  </a:moveTo>
                  <a:lnTo>
                    <a:pt x="100330" y="160098"/>
                  </a:lnTo>
                  <a:lnTo>
                    <a:pt x="100330" y="59719"/>
                  </a:lnTo>
                  <a:cubicBezTo>
                    <a:pt x="100330" y="44472"/>
                    <a:pt x="93980" y="36848"/>
                    <a:pt x="77470" y="36848"/>
                  </a:cubicBezTo>
                  <a:cubicBezTo>
                    <a:pt x="64770" y="36848"/>
                    <a:pt x="57150" y="43201"/>
                    <a:pt x="48259" y="49554"/>
                  </a:cubicBezTo>
                  <a:lnTo>
                    <a:pt x="48259" y="160098"/>
                  </a:lnTo>
                  <a:lnTo>
                    <a:pt x="0" y="160098"/>
                  </a:lnTo>
                  <a:lnTo>
                    <a:pt x="0" y="3812"/>
                  </a:lnTo>
                  <a:lnTo>
                    <a:pt x="46989" y="3812"/>
                  </a:lnTo>
                  <a:lnTo>
                    <a:pt x="46989" y="17788"/>
                  </a:lnTo>
                  <a:cubicBezTo>
                    <a:pt x="62230" y="7623"/>
                    <a:pt x="81280" y="0"/>
                    <a:pt x="100330" y="0"/>
                  </a:cubicBezTo>
                  <a:cubicBezTo>
                    <a:pt x="130809" y="0"/>
                    <a:pt x="149859" y="19059"/>
                    <a:pt x="149859" y="48283"/>
                  </a:cubicBezTo>
                  <a:lnTo>
                    <a:pt x="149859" y="160098"/>
                  </a:lnTo>
                  <a:close/>
                </a:path>
              </a:pathLst>
            </a:custGeom>
            <a:solidFill>
              <a:srgbClr val="FFFFFF"/>
            </a:solidFill>
            <a:ln w="12698" cap="flat">
              <a:noFill/>
              <a:prstDash val="solid"/>
              <a:miter/>
            </a:ln>
          </p:spPr>
          <p:txBody>
            <a:bodyPr rtlCol="0" anchor="ctr"/>
            <a:lstStyle/>
            <a:p>
              <a:endParaRPr lang="en-US" sz="1265"/>
            </a:p>
          </p:txBody>
        </p:sp>
        <p:sp>
          <p:nvSpPr>
            <p:cNvPr id="76" name="Freeform 75">
              <a:extLst>
                <a:ext uri="{FF2B5EF4-FFF2-40B4-BE49-F238E27FC236}">
                  <a16:creationId xmlns:a16="http://schemas.microsoft.com/office/drawing/2014/main" id="{709C1F00-9FBE-B841-81AC-F2D6E9F6B5E9}"/>
                </a:ext>
              </a:extLst>
            </p:cNvPr>
            <p:cNvSpPr/>
            <p:nvPr/>
          </p:nvSpPr>
          <p:spPr>
            <a:xfrm>
              <a:off x="16329661" y="8992178"/>
              <a:ext cx="127000" cy="127062"/>
            </a:xfrm>
            <a:custGeom>
              <a:avLst/>
              <a:gdLst>
                <a:gd name="connsiteX0" fmla="*/ 129539 w 127000"/>
                <a:gd name="connsiteY0" fmla="*/ 0 h 127062"/>
                <a:gd name="connsiteX1" fmla="*/ 91439 w 127000"/>
                <a:gd name="connsiteY1" fmla="*/ 102920 h 127062"/>
                <a:gd name="connsiteX2" fmla="*/ 33020 w 127000"/>
                <a:gd name="connsiteY2" fmla="*/ 121979 h 127062"/>
                <a:gd name="connsiteX3" fmla="*/ 5079 w 127000"/>
                <a:gd name="connsiteY3" fmla="*/ 127062 h 127062"/>
                <a:gd name="connsiteX4" fmla="*/ 0 w 127000"/>
                <a:gd name="connsiteY4" fmla="*/ 92755 h 127062"/>
                <a:gd name="connsiteX5" fmla="*/ 19050 w 127000"/>
                <a:gd name="connsiteY5" fmla="*/ 40660 h 127062"/>
                <a:gd name="connsiteX6" fmla="*/ 129539 w 127000"/>
                <a:gd name="connsiteY6" fmla="*/ 0 h 12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62">
                  <a:moveTo>
                    <a:pt x="129539" y="0"/>
                  </a:moveTo>
                  <a:cubicBezTo>
                    <a:pt x="105409" y="41930"/>
                    <a:pt x="115570" y="80049"/>
                    <a:pt x="91439" y="102920"/>
                  </a:cubicBezTo>
                  <a:cubicBezTo>
                    <a:pt x="72389" y="121979"/>
                    <a:pt x="54609" y="121979"/>
                    <a:pt x="33020" y="121979"/>
                  </a:cubicBezTo>
                  <a:cubicBezTo>
                    <a:pt x="25400" y="121979"/>
                    <a:pt x="11429" y="121979"/>
                    <a:pt x="5079" y="127062"/>
                  </a:cubicBezTo>
                  <a:cubicBezTo>
                    <a:pt x="1270" y="115626"/>
                    <a:pt x="0" y="104191"/>
                    <a:pt x="0" y="92755"/>
                  </a:cubicBezTo>
                  <a:cubicBezTo>
                    <a:pt x="0" y="72426"/>
                    <a:pt x="5079" y="54637"/>
                    <a:pt x="19050" y="40660"/>
                  </a:cubicBezTo>
                  <a:cubicBezTo>
                    <a:pt x="46989" y="13977"/>
                    <a:pt x="96520" y="5082"/>
                    <a:pt x="129539" y="0"/>
                  </a:cubicBezTo>
                </a:path>
              </a:pathLst>
            </a:custGeom>
            <a:solidFill>
              <a:srgbClr val="FFFFFF"/>
            </a:solidFill>
            <a:ln w="12698" cap="flat">
              <a:noFill/>
              <a:prstDash val="solid"/>
              <a:miter/>
            </a:ln>
          </p:spPr>
          <p:txBody>
            <a:bodyPr rtlCol="0" anchor="ctr"/>
            <a:lstStyle/>
            <a:p>
              <a:endParaRPr lang="en-US" sz="1265"/>
            </a:p>
          </p:txBody>
        </p:sp>
        <p:sp>
          <p:nvSpPr>
            <p:cNvPr id="77" name="Freeform 76">
              <a:extLst>
                <a:ext uri="{FF2B5EF4-FFF2-40B4-BE49-F238E27FC236}">
                  <a16:creationId xmlns:a16="http://schemas.microsoft.com/office/drawing/2014/main" id="{8AFE537B-7A8C-7F4B-B13B-794658333EAF}"/>
                </a:ext>
              </a:extLst>
            </p:cNvPr>
            <p:cNvSpPr/>
            <p:nvPr/>
          </p:nvSpPr>
          <p:spPr>
            <a:xfrm>
              <a:off x="16047720" y="9121782"/>
              <a:ext cx="139700" cy="152474"/>
            </a:xfrm>
            <a:custGeom>
              <a:avLst/>
              <a:gdLst>
                <a:gd name="connsiteX0" fmla="*/ 148591 w 139700"/>
                <a:gd name="connsiteY0" fmla="*/ 160098 h 152474"/>
                <a:gd name="connsiteX1" fmla="*/ 100330 w 139700"/>
                <a:gd name="connsiteY1" fmla="*/ 160098 h 152474"/>
                <a:gd name="connsiteX2" fmla="*/ 100330 w 139700"/>
                <a:gd name="connsiteY2" fmla="*/ 59719 h 152474"/>
                <a:gd name="connsiteX3" fmla="*/ 77470 w 139700"/>
                <a:gd name="connsiteY3" fmla="*/ 36848 h 152474"/>
                <a:gd name="connsiteX4" fmla="*/ 48261 w 139700"/>
                <a:gd name="connsiteY4" fmla="*/ 49554 h 152474"/>
                <a:gd name="connsiteX5" fmla="*/ 48261 w 139700"/>
                <a:gd name="connsiteY5" fmla="*/ 160098 h 152474"/>
                <a:gd name="connsiteX6" fmla="*/ 0 w 139700"/>
                <a:gd name="connsiteY6" fmla="*/ 160098 h 152474"/>
                <a:gd name="connsiteX7" fmla="*/ 0 w 139700"/>
                <a:gd name="connsiteY7" fmla="*/ 3812 h 152474"/>
                <a:gd name="connsiteX8" fmla="*/ 46991 w 139700"/>
                <a:gd name="connsiteY8" fmla="*/ 3812 h 152474"/>
                <a:gd name="connsiteX9" fmla="*/ 46991 w 139700"/>
                <a:gd name="connsiteY9" fmla="*/ 17788 h 152474"/>
                <a:gd name="connsiteX10" fmla="*/ 100330 w 139700"/>
                <a:gd name="connsiteY10" fmla="*/ 0 h 152474"/>
                <a:gd name="connsiteX11" fmla="*/ 149861 w 139700"/>
                <a:gd name="connsiteY11" fmla="*/ 48283 h 152474"/>
                <a:gd name="connsiteX12" fmla="*/ 149861 w 139700"/>
                <a:gd name="connsiteY12" fmla="*/ 160098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00" h="152474">
                  <a:moveTo>
                    <a:pt x="148591" y="160098"/>
                  </a:moveTo>
                  <a:lnTo>
                    <a:pt x="100330" y="160098"/>
                  </a:lnTo>
                  <a:lnTo>
                    <a:pt x="100330" y="59719"/>
                  </a:lnTo>
                  <a:cubicBezTo>
                    <a:pt x="100330" y="44472"/>
                    <a:pt x="93980" y="36848"/>
                    <a:pt x="77470" y="36848"/>
                  </a:cubicBezTo>
                  <a:cubicBezTo>
                    <a:pt x="64770" y="36848"/>
                    <a:pt x="57150" y="43201"/>
                    <a:pt x="48261" y="49554"/>
                  </a:cubicBezTo>
                  <a:lnTo>
                    <a:pt x="48261" y="160098"/>
                  </a:lnTo>
                  <a:lnTo>
                    <a:pt x="0" y="160098"/>
                  </a:lnTo>
                  <a:lnTo>
                    <a:pt x="0" y="3812"/>
                  </a:lnTo>
                  <a:lnTo>
                    <a:pt x="46991" y="3812"/>
                  </a:lnTo>
                  <a:lnTo>
                    <a:pt x="46991" y="17788"/>
                  </a:lnTo>
                  <a:cubicBezTo>
                    <a:pt x="62230" y="7623"/>
                    <a:pt x="81280" y="0"/>
                    <a:pt x="100330" y="0"/>
                  </a:cubicBezTo>
                  <a:cubicBezTo>
                    <a:pt x="130811" y="0"/>
                    <a:pt x="149861" y="19059"/>
                    <a:pt x="149861" y="48283"/>
                  </a:cubicBezTo>
                  <a:lnTo>
                    <a:pt x="149861" y="160098"/>
                  </a:lnTo>
                  <a:close/>
                </a:path>
              </a:pathLst>
            </a:custGeom>
            <a:solidFill>
              <a:srgbClr val="FFFFFF"/>
            </a:solidFill>
            <a:ln w="12698" cap="flat">
              <a:noFill/>
              <a:prstDash val="solid"/>
              <a:miter/>
            </a:ln>
          </p:spPr>
          <p:txBody>
            <a:bodyPr rtlCol="0" anchor="ctr"/>
            <a:lstStyle/>
            <a:p>
              <a:endParaRPr lang="en-US" sz="1265"/>
            </a:p>
          </p:txBody>
        </p:sp>
        <p:sp>
          <p:nvSpPr>
            <p:cNvPr id="78" name="Freeform 77">
              <a:extLst>
                <a:ext uri="{FF2B5EF4-FFF2-40B4-BE49-F238E27FC236}">
                  <a16:creationId xmlns:a16="http://schemas.microsoft.com/office/drawing/2014/main" id="{4F0C940E-8EFC-0E4D-9C7D-0D41A404ADB5}"/>
                </a:ext>
              </a:extLst>
            </p:cNvPr>
            <p:cNvSpPr/>
            <p:nvPr/>
          </p:nvSpPr>
          <p:spPr>
            <a:xfrm>
              <a:off x="15854680" y="9124322"/>
              <a:ext cx="177800" cy="241418"/>
            </a:xfrm>
            <a:custGeom>
              <a:avLst/>
              <a:gdLst>
                <a:gd name="connsiteX0" fmla="*/ 181609 w 177800"/>
                <a:gd name="connsiteY0" fmla="*/ 1271 h 241417"/>
                <a:gd name="connsiteX1" fmla="*/ 104139 w 177800"/>
                <a:gd name="connsiteY1" fmla="*/ 190593 h 241417"/>
                <a:gd name="connsiteX2" fmla="*/ 35559 w 177800"/>
                <a:gd name="connsiteY2" fmla="*/ 241418 h 241417"/>
                <a:gd name="connsiteX3" fmla="*/ 0 w 177800"/>
                <a:gd name="connsiteY3" fmla="*/ 236336 h 241417"/>
                <a:gd name="connsiteX4" fmla="*/ 6350 w 177800"/>
                <a:gd name="connsiteY4" fmla="*/ 204570 h 241417"/>
                <a:gd name="connsiteX5" fmla="*/ 27939 w 177800"/>
                <a:gd name="connsiteY5" fmla="*/ 207112 h 241417"/>
                <a:gd name="connsiteX6" fmla="*/ 67309 w 177800"/>
                <a:gd name="connsiteY6" fmla="*/ 167722 h 241417"/>
                <a:gd name="connsiteX7" fmla="*/ 72389 w 177800"/>
                <a:gd name="connsiteY7" fmla="*/ 156287 h 241417"/>
                <a:gd name="connsiteX8" fmla="*/ 11430 w 177800"/>
                <a:gd name="connsiteY8" fmla="*/ 0 h 241417"/>
                <a:gd name="connsiteX9" fmla="*/ 63500 w 177800"/>
                <a:gd name="connsiteY9" fmla="*/ 0 h 241417"/>
                <a:gd name="connsiteX10" fmla="*/ 91439 w 177800"/>
                <a:gd name="connsiteY10" fmla="*/ 77508 h 241417"/>
                <a:gd name="connsiteX11" fmla="*/ 99059 w 177800"/>
                <a:gd name="connsiteY11" fmla="*/ 102921 h 241417"/>
                <a:gd name="connsiteX12" fmla="*/ 107950 w 177800"/>
                <a:gd name="connsiteY12" fmla="*/ 76237 h 241417"/>
                <a:gd name="connsiteX13" fmla="*/ 137159 w 177800"/>
                <a:gd name="connsiteY13" fmla="*/ 0 h 241417"/>
                <a:gd name="connsiteX14" fmla="*/ 181609 w 177800"/>
                <a:gd name="connsiteY14" fmla="*/ 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00" h="241417">
                  <a:moveTo>
                    <a:pt x="181609" y="1271"/>
                  </a:moveTo>
                  <a:lnTo>
                    <a:pt x="104139" y="190593"/>
                  </a:lnTo>
                  <a:cubicBezTo>
                    <a:pt x="91439" y="219818"/>
                    <a:pt x="68580" y="241418"/>
                    <a:pt x="35559" y="241418"/>
                  </a:cubicBezTo>
                  <a:cubicBezTo>
                    <a:pt x="19050" y="241418"/>
                    <a:pt x="10159" y="238877"/>
                    <a:pt x="0" y="236336"/>
                  </a:cubicBezTo>
                  <a:lnTo>
                    <a:pt x="6350" y="204570"/>
                  </a:lnTo>
                  <a:cubicBezTo>
                    <a:pt x="15239" y="207112"/>
                    <a:pt x="21589" y="207112"/>
                    <a:pt x="27939" y="207112"/>
                  </a:cubicBezTo>
                  <a:cubicBezTo>
                    <a:pt x="46989" y="207112"/>
                    <a:pt x="58420" y="190593"/>
                    <a:pt x="67309" y="167722"/>
                  </a:cubicBezTo>
                  <a:lnTo>
                    <a:pt x="72389" y="156287"/>
                  </a:lnTo>
                  <a:lnTo>
                    <a:pt x="11430" y="0"/>
                  </a:lnTo>
                  <a:lnTo>
                    <a:pt x="63500" y="0"/>
                  </a:lnTo>
                  <a:lnTo>
                    <a:pt x="91439" y="77508"/>
                  </a:lnTo>
                  <a:cubicBezTo>
                    <a:pt x="95250" y="86403"/>
                    <a:pt x="96520" y="96568"/>
                    <a:pt x="99059" y="102921"/>
                  </a:cubicBezTo>
                  <a:cubicBezTo>
                    <a:pt x="100330" y="96568"/>
                    <a:pt x="104139" y="85132"/>
                    <a:pt x="107950" y="76237"/>
                  </a:cubicBezTo>
                  <a:lnTo>
                    <a:pt x="137159" y="0"/>
                  </a:lnTo>
                  <a:lnTo>
                    <a:pt x="181609" y="0"/>
                  </a:lnTo>
                  <a:close/>
                </a:path>
              </a:pathLst>
            </a:custGeom>
            <a:solidFill>
              <a:srgbClr val="FFFFFF"/>
            </a:solidFill>
            <a:ln w="12698" cap="flat">
              <a:noFill/>
              <a:prstDash val="solid"/>
              <a:miter/>
            </a:ln>
          </p:spPr>
          <p:txBody>
            <a:bodyPr rtlCol="0" anchor="ctr"/>
            <a:lstStyle/>
            <a:p>
              <a:endParaRPr lang="en-US" sz="1265"/>
            </a:p>
          </p:txBody>
        </p:sp>
        <p:sp>
          <p:nvSpPr>
            <p:cNvPr id="79" name="Freeform 78">
              <a:extLst>
                <a:ext uri="{FF2B5EF4-FFF2-40B4-BE49-F238E27FC236}">
                  <a16:creationId xmlns:a16="http://schemas.microsoft.com/office/drawing/2014/main" id="{A2AF2F22-0FFC-6147-852F-C5C3C7A2C872}"/>
                </a:ext>
              </a:extLst>
            </p:cNvPr>
            <p:cNvSpPr/>
            <p:nvPr/>
          </p:nvSpPr>
          <p:spPr>
            <a:xfrm>
              <a:off x="15731489" y="9119240"/>
              <a:ext cx="127000" cy="165181"/>
            </a:xfrm>
            <a:custGeom>
              <a:avLst/>
              <a:gdLst>
                <a:gd name="connsiteX0" fmla="*/ 133350 w 127000"/>
                <a:gd name="connsiteY0" fmla="*/ 113085 h 165180"/>
                <a:gd name="connsiteX1" fmla="*/ 64771 w 127000"/>
                <a:gd name="connsiteY1" fmla="*/ 165181 h 165180"/>
                <a:gd name="connsiteX2" fmla="*/ 0 w 127000"/>
                <a:gd name="connsiteY2" fmla="*/ 152474 h 165180"/>
                <a:gd name="connsiteX3" fmla="*/ 13971 w 127000"/>
                <a:gd name="connsiteY3" fmla="*/ 120709 h 165180"/>
                <a:gd name="connsiteX4" fmla="*/ 58421 w 127000"/>
                <a:gd name="connsiteY4" fmla="*/ 130874 h 165180"/>
                <a:gd name="connsiteX5" fmla="*/ 85091 w 127000"/>
                <a:gd name="connsiteY5" fmla="*/ 115626 h 165180"/>
                <a:gd name="connsiteX6" fmla="*/ 73661 w 127000"/>
                <a:gd name="connsiteY6" fmla="*/ 104191 h 165180"/>
                <a:gd name="connsiteX7" fmla="*/ 40641 w 127000"/>
                <a:gd name="connsiteY7" fmla="*/ 96567 h 165180"/>
                <a:gd name="connsiteX8" fmla="*/ 3811 w 127000"/>
                <a:gd name="connsiteY8" fmla="*/ 52095 h 165180"/>
                <a:gd name="connsiteX9" fmla="*/ 68580 w 127000"/>
                <a:gd name="connsiteY9" fmla="*/ 0 h 165180"/>
                <a:gd name="connsiteX10" fmla="*/ 123191 w 127000"/>
                <a:gd name="connsiteY10" fmla="*/ 7623 h 165180"/>
                <a:gd name="connsiteX11" fmla="*/ 110491 w 127000"/>
                <a:gd name="connsiteY11" fmla="*/ 39389 h 165180"/>
                <a:gd name="connsiteX12" fmla="*/ 74930 w 127000"/>
                <a:gd name="connsiteY12" fmla="*/ 33036 h 165180"/>
                <a:gd name="connsiteX13" fmla="*/ 52071 w 127000"/>
                <a:gd name="connsiteY13" fmla="*/ 45742 h 165180"/>
                <a:gd name="connsiteX14" fmla="*/ 62230 w 127000"/>
                <a:gd name="connsiteY14" fmla="*/ 57178 h 165180"/>
                <a:gd name="connsiteX15" fmla="*/ 92711 w 127000"/>
                <a:gd name="connsiteY15" fmla="*/ 63531 h 165180"/>
                <a:gd name="connsiteX16" fmla="*/ 133350 w 127000"/>
                <a:gd name="connsiteY16" fmla="*/ 113085 h 16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000" h="165180">
                  <a:moveTo>
                    <a:pt x="133350" y="113085"/>
                  </a:moveTo>
                  <a:cubicBezTo>
                    <a:pt x="133350" y="147392"/>
                    <a:pt x="101600" y="165181"/>
                    <a:pt x="64771" y="165181"/>
                  </a:cubicBezTo>
                  <a:cubicBezTo>
                    <a:pt x="40641" y="165181"/>
                    <a:pt x="20321" y="161369"/>
                    <a:pt x="0" y="152474"/>
                  </a:cubicBezTo>
                  <a:lnTo>
                    <a:pt x="13971" y="120709"/>
                  </a:lnTo>
                  <a:cubicBezTo>
                    <a:pt x="26671" y="125791"/>
                    <a:pt x="44450" y="130874"/>
                    <a:pt x="58421" y="130874"/>
                  </a:cubicBezTo>
                  <a:cubicBezTo>
                    <a:pt x="69850" y="130874"/>
                    <a:pt x="85091" y="129603"/>
                    <a:pt x="85091" y="115626"/>
                  </a:cubicBezTo>
                  <a:cubicBezTo>
                    <a:pt x="85091" y="109273"/>
                    <a:pt x="81280" y="105461"/>
                    <a:pt x="73661" y="104191"/>
                  </a:cubicBezTo>
                  <a:cubicBezTo>
                    <a:pt x="64771" y="101650"/>
                    <a:pt x="50800" y="99108"/>
                    <a:pt x="40641" y="96567"/>
                  </a:cubicBezTo>
                  <a:cubicBezTo>
                    <a:pt x="20321" y="91485"/>
                    <a:pt x="3811" y="80049"/>
                    <a:pt x="3811" y="52095"/>
                  </a:cubicBezTo>
                  <a:cubicBezTo>
                    <a:pt x="3811" y="20330"/>
                    <a:pt x="31750" y="0"/>
                    <a:pt x="68580" y="0"/>
                  </a:cubicBezTo>
                  <a:cubicBezTo>
                    <a:pt x="93980" y="0"/>
                    <a:pt x="109221" y="3812"/>
                    <a:pt x="123191" y="7623"/>
                  </a:cubicBezTo>
                  <a:lnTo>
                    <a:pt x="110491" y="39389"/>
                  </a:lnTo>
                  <a:cubicBezTo>
                    <a:pt x="104141" y="36848"/>
                    <a:pt x="87630" y="33036"/>
                    <a:pt x="74930" y="33036"/>
                  </a:cubicBezTo>
                  <a:cubicBezTo>
                    <a:pt x="60961" y="33036"/>
                    <a:pt x="52071" y="38119"/>
                    <a:pt x="52071" y="45742"/>
                  </a:cubicBezTo>
                  <a:cubicBezTo>
                    <a:pt x="52071" y="49554"/>
                    <a:pt x="54611" y="54637"/>
                    <a:pt x="62230" y="57178"/>
                  </a:cubicBezTo>
                  <a:cubicBezTo>
                    <a:pt x="69850" y="59719"/>
                    <a:pt x="82550" y="62260"/>
                    <a:pt x="92711" y="63531"/>
                  </a:cubicBezTo>
                  <a:cubicBezTo>
                    <a:pt x="113030" y="68613"/>
                    <a:pt x="133350" y="80049"/>
                    <a:pt x="133350" y="113085"/>
                  </a:cubicBezTo>
                </a:path>
              </a:pathLst>
            </a:custGeom>
            <a:solidFill>
              <a:srgbClr val="FFFFFF"/>
            </a:solidFill>
            <a:ln w="12698" cap="flat">
              <a:noFill/>
              <a:prstDash val="solid"/>
              <a:miter/>
            </a:ln>
          </p:spPr>
          <p:txBody>
            <a:bodyPr rtlCol="0" anchor="ctr"/>
            <a:lstStyle/>
            <a:p>
              <a:endParaRPr lang="en-US" sz="1265"/>
            </a:p>
          </p:txBody>
        </p:sp>
        <p:sp>
          <p:nvSpPr>
            <p:cNvPr id="80" name="Freeform 79">
              <a:extLst>
                <a:ext uri="{FF2B5EF4-FFF2-40B4-BE49-F238E27FC236}">
                  <a16:creationId xmlns:a16="http://schemas.microsoft.com/office/drawing/2014/main" id="{7DA6AEBC-920E-7F4E-A900-147C7AED654B}"/>
                </a:ext>
              </a:extLst>
            </p:cNvPr>
            <p:cNvSpPr/>
            <p:nvPr/>
          </p:nvSpPr>
          <p:spPr>
            <a:xfrm>
              <a:off x="16849089" y="9123052"/>
              <a:ext cx="139700" cy="152474"/>
            </a:xfrm>
            <a:custGeom>
              <a:avLst/>
              <a:gdLst>
                <a:gd name="connsiteX0" fmla="*/ 139700 w 139700"/>
                <a:gd name="connsiteY0" fmla="*/ 158828 h 152474"/>
                <a:gd name="connsiteX1" fmla="*/ 93980 w 139700"/>
                <a:gd name="connsiteY1" fmla="*/ 158828 h 152474"/>
                <a:gd name="connsiteX2" fmla="*/ 93980 w 139700"/>
                <a:gd name="connsiteY2" fmla="*/ 146121 h 152474"/>
                <a:gd name="connsiteX3" fmla="*/ 49530 w 139700"/>
                <a:gd name="connsiteY3" fmla="*/ 161369 h 152474"/>
                <a:gd name="connsiteX4" fmla="*/ 0 w 139700"/>
                <a:gd name="connsiteY4" fmla="*/ 118168 h 152474"/>
                <a:gd name="connsiteX5" fmla="*/ 92711 w 139700"/>
                <a:gd name="connsiteY5" fmla="*/ 58448 h 152474"/>
                <a:gd name="connsiteX6" fmla="*/ 92711 w 139700"/>
                <a:gd name="connsiteY6" fmla="*/ 54637 h 152474"/>
                <a:gd name="connsiteX7" fmla="*/ 64771 w 139700"/>
                <a:gd name="connsiteY7" fmla="*/ 33036 h 152474"/>
                <a:gd name="connsiteX8" fmla="*/ 20321 w 139700"/>
                <a:gd name="connsiteY8" fmla="*/ 48283 h 152474"/>
                <a:gd name="connsiteX9" fmla="*/ 7621 w 139700"/>
                <a:gd name="connsiteY9" fmla="*/ 19059 h 152474"/>
                <a:gd name="connsiteX10" fmla="*/ 78741 w 139700"/>
                <a:gd name="connsiteY10" fmla="*/ 0 h 152474"/>
                <a:gd name="connsiteX11" fmla="*/ 139700 w 139700"/>
                <a:gd name="connsiteY11" fmla="*/ 49554 h 152474"/>
                <a:gd name="connsiteX12" fmla="*/ 139700 w 139700"/>
                <a:gd name="connsiteY12" fmla="*/ 158828 h 152474"/>
                <a:gd name="connsiteX13" fmla="*/ 91441 w 139700"/>
                <a:gd name="connsiteY13" fmla="*/ 116897 h 152474"/>
                <a:gd name="connsiteX14" fmla="*/ 91441 w 139700"/>
                <a:gd name="connsiteY14" fmla="*/ 88943 h 152474"/>
                <a:gd name="connsiteX15" fmla="*/ 48261 w 139700"/>
                <a:gd name="connsiteY15" fmla="*/ 111814 h 152474"/>
                <a:gd name="connsiteX16" fmla="*/ 68580 w 139700"/>
                <a:gd name="connsiteY16" fmla="*/ 129603 h 152474"/>
                <a:gd name="connsiteX17" fmla="*/ 91441 w 139700"/>
                <a:gd name="connsiteY17" fmla="*/ 116897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00" h="152474">
                  <a:moveTo>
                    <a:pt x="139700" y="158828"/>
                  </a:moveTo>
                  <a:lnTo>
                    <a:pt x="93980" y="158828"/>
                  </a:lnTo>
                  <a:lnTo>
                    <a:pt x="93980" y="146121"/>
                  </a:lnTo>
                  <a:cubicBezTo>
                    <a:pt x="82550" y="156286"/>
                    <a:pt x="66041" y="161369"/>
                    <a:pt x="49530" y="161369"/>
                  </a:cubicBezTo>
                  <a:cubicBezTo>
                    <a:pt x="20321" y="161369"/>
                    <a:pt x="0" y="147392"/>
                    <a:pt x="0" y="118168"/>
                  </a:cubicBezTo>
                  <a:cubicBezTo>
                    <a:pt x="0" y="66072"/>
                    <a:pt x="52071" y="58448"/>
                    <a:pt x="92711" y="58448"/>
                  </a:cubicBezTo>
                  <a:lnTo>
                    <a:pt x="92711" y="54637"/>
                  </a:lnTo>
                  <a:cubicBezTo>
                    <a:pt x="92711" y="41930"/>
                    <a:pt x="87630" y="33036"/>
                    <a:pt x="64771" y="33036"/>
                  </a:cubicBezTo>
                  <a:cubicBezTo>
                    <a:pt x="49530" y="33036"/>
                    <a:pt x="31750" y="40660"/>
                    <a:pt x="20321" y="48283"/>
                  </a:cubicBezTo>
                  <a:lnTo>
                    <a:pt x="7621" y="19059"/>
                  </a:lnTo>
                  <a:cubicBezTo>
                    <a:pt x="27941" y="7623"/>
                    <a:pt x="54611" y="0"/>
                    <a:pt x="78741" y="0"/>
                  </a:cubicBezTo>
                  <a:cubicBezTo>
                    <a:pt x="115571" y="0"/>
                    <a:pt x="139700" y="17789"/>
                    <a:pt x="139700" y="49554"/>
                  </a:cubicBezTo>
                  <a:lnTo>
                    <a:pt x="139700" y="158828"/>
                  </a:lnTo>
                  <a:close/>
                  <a:moveTo>
                    <a:pt x="91441" y="116897"/>
                  </a:moveTo>
                  <a:lnTo>
                    <a:pt x="91441" y="88943"/>
                  </a:lnTo>
                  <a:cubicBezTo>
                    <a:pt x="68580" y="88943"/>
                    <a:pt x="48261" y="90214"/>
                    <a:pt x="48261" y="111814"/>
                  </a:cubicBezTo>
                  <a:cubicBezTo>
                    <a:pt x="48261" y="124521"/>
                    <a:pt x="59691" y="129603"/>
                    <a:pt x="68580" y="129603"/>
                  </a:cubicBezTo>
                  <a:cubicBezTo>
                    <a:pt x="78741" y="129603"/>
                    <a:pt x="86361" y="124521"/>
                    <a:pt x="91441" y="116897"/>
                  </a:cubicBezTo>
                </a:path>
              </a:pathLst>
            </a:custGeom>
            <a:solidFill>
              <a:srgbClr val="FFFFFF"/>
            </a:solidFill>
            <a:ln w="12698" cap="flat">
              <a:noFill/>
              <a:prstDash val="solid"/>
              <a:miter/>
            </a:ln>
          </p:spPr>
          <p:txBody>
            <a:bodyPr rtlCol="0" anchor="ctr"/>
            <a:lstStyle/>
            <a:p>
              <a:endParaRPr lang="en-US" sz="1265"/>
            </a:p>
          </p:txBody>
        </p:sp>
        <p:grpSp>
          <p:nvGrpSpPr>
            <p:cNvPr id="81" name="Graphic 7">
              <a:extLst>
                <a:ext uri="{FF2B5EF4-FFF2-40B4-BE49-F238E27FC236}">
                  <a16:creationId xmlns:a16="http://schemas.microsoft.com/office/drawing/2014/main" id="{C4E28A35-0628-4F4B-BDBD-0F7C722CCA8D}"/>
                </a:ext>
              </a:extLst>
            </p:cNvPr>
            <p:cNvGrpSpPr/>
            <p:nvPr/>
          </p:nvGrpSpPr>
          <p:grpSpPr>
            <a:xfrm>
              <a:off x="16214089" y="9121782"/>
              <a:ext cx="317500" cy="241418"/>
              <a:chOff x="16214089" y="9121782"/>
              <a:chExt cx="317500" cy="241418"/>
            </a:xfrm>
            <a:solidFill>
              <a:srgbClr val="FFFFFF"/>
            </a:solidFill>
          </p:grpSpPr>
          <p:sp>
            <p:nvSpPr>
              <p:cNvPr id="83" name="Freeform 82">
                <a:extLst>
                  <a:ext uri="{FF2B5EF4-FFF2-40B4-BE49-F238E27FC236}">
                    <a16:creationId xmlns:a16="http://schemas.microsoft.com/office/drawing/2014/main" id="{BA6C4213-48FC-1644-A63B-450531F51AEA}"/>
                  </a:ext>
                </a:extLst>
              </p:cNvPr>
              <p:cNvSpPr/>
              <p:nvPr/>
            </p:nvSpPr>
            <p:spPr>
              <a:xfrm>
                <a:off x="16381730" y="9123015"/>
                <a:ext cx="152400" cy="152474"/>
              </a:xfrm>
              <a:custGeom>
                <a:avLst/>
                <a:gdLst>
                  <a:gd name="connsiteX0" fmla="*/ 154939 w 152400"/>
                  <a:gd name="connsiteY0" fmla="*/ 75004 h 152474"/>
                  <a:gd name="connsiteX1" fmla="*/ 154939 w 152400"/>
                  <a:gd name="connsiteY1" fmla="*/ 91522 h 152474"/>
                  <a:gd name="connsiteX2" fmla="*/ 50800 w 152400"/>
                  <a:gd name="connsiteY2" fmla="*/ 91522 h 152474"/>
                  <a:gd name="connsiteX3" fmla="*/ 96520 w 152400"/>
                  <a:gd name="connsiteY3" fmla="*/ 128369 h 152474"/>
                  <a:gd name="connsiteX4" fmla="*/ 135889 w 152400"/>
                  <a:gd name="connsiteY4" fmla="*/ 116934 h 152474"/>
                  <a:gd name="connsiteX5" fmla="*/ 148589 w 152400"/>
                  <a:gd name="connsiteY5" fmla="*/ 146158 h 152474"/>
                  <a:gd name="connsiteX6" fmla="*/ 78739 w 152400"/>
                  <a:gd name="connsiteY6" fmla="*/ 163947 h 152474"/>
                  <a:gd name="connsiteX7" fmla="*/ 0 w 152400"/>
                  <a:gd name="connsiteY7" fmla="*/ 82627 h 152474"/>
                  <a:gd name="connsiteX8" fmla="*/ 82550 w 152400"/>
                  <a:gd name="connsiteY8" fmla="*/ 37 h 152474"/>
                  <a:gd name="connsiteX9" fmla="*/ 154939 w 152400"/>
                  <a:gd name="connsiteY9" fmla="*/ 75004 h 152474"/>
                  <a:gd name="connsiteX10" fmla="*/ 105409 w 152400"/>
                  <a:gd name="connsiteY10" fmla="*/ 59756 h 152474"/>
                  <a:gd name="connsiteX11" fmla="*/ 81280 w 152400"/>
                  <a:gd name="connsiteY11" fmla="*/ 31802 h 152474"/>
                  <a:gd name="connsiteX12" fmla="*/ 52070 w 152400"/>
                  <a:gd name="connsiteY12" fmla="*/ 59756 h 152474"/>
                  <a:gd name="connsiteX13" fmla="*/ 105409 w 152400"/>
                  <a:gd name="connsiteY13" fmla="*/ 59756 h 1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52474">
                    <a:moveTo>
                      <a:pt x="154939" y="75004"/>
                    </a:moveTo>
                    <a:cubicBezTo>
                      <a:pt x="154939" y="80086"/>
                      <a:pt x="154939" y="85168"/>
                      <a:pt x="154939" y="91522"/>
                    </a:cubicBezTo>
                    <a:lnTo>
                      <a:pt x="50800" y="91522"/>
                    </a:lnTo>
                    <a:cubicBezTo>
                      <a:pt x="50800" y="114393"/>
                      <a:pt x="62230" y="128369"/>
                      <a:pt x="96520" y="128369"/>
                    </a:cubicBezTo>
                    <a:cubicBezTo>
                      <a:pt x="111759" y="128369"/>
                      <a:pt x="128270" y="122016"/>
                      <a:pt x="135889" y="116934"/>
                    </a:cubicBezTo>
                    <a:lnTo>
                      <a:pt x="148589" y="146158"/>
                    </a:lnTo>
                    <a:cubicBezTo>
                      <a:pt x="127000" y="157594"/>
                      <a:pt x="104139" y="163947"/>
                      <a:pt x="78739" y="163947"/>
                    </a:cubicBezTo>
                    <a:cubicBezTo>
                      <a:pt x="30480" y="163947"/>
                      <a:pt x="0" y="132182"/>
                      <a:pt x="0" y="82627"/>
                    </a:cubicBezTo>
                    <a:cubicBezTo>
                      <a:pt x="0" y="31802"/>
                      <a:pt x="39370" y="37"/>
                      <a:pt x="82550" y="37"/>
                    </a:cubicBezTo>
                    <a:cubicBezTo>
                      <a:pt x="134620" y="-1234"/>
                      <a:pt x="154939" y="30532"/>
                      <a:pt x="154939" y="75004"/>
                    </a:cubicBezTo>
                    <a:moveTo>
                      <a:pt x="105409" y="59756"/>
                    </a:moveTo>
                    <a:cubicBezTo>
                      <a:pt x="106680" y="41967"/>
                      <a:pt x="97789" y="31802"/>
                      <a:pt x="81280" y="31802"/>
                    </a:cubicBezTo>
                    <a:cubicBezTo>
                      <a:pt x="64770" y="31802"/>
                      <a:pt x="54609" y="43238"/>
                      <a:pt x="52070" y="59756"/>
                    </a:cubicBezTo>
                    <a:lnTo>
                      <a:pt x="105409" y="59756"/>
                    </a:lnTo>
                    <a:close/>
                  </a:path>
                </a:pathLst>
              </a:custGeom>
              <a:solidFill>
                <a:srgbClr val="FFFFFF"/>
              </a:solidFill>
              <a:ln w="12698" cap="flat">
                <a:noFill/>
                <a:prstDash val="solid"/>
                <a:miter/>
              </a:ln>
            </p:spPr>
            <p:txBody>
              <a:bodyPr rtlCol="0" anchor="ctr"/>
              <a:lstStyle/>
              <a:p>
                <a:endParaRPr lang="en-US" sz="1265"/>
              </a:p>
            </p:txBody>
          </p:sp>
          <p:sp>
            <p:nvSpPr>
              <p:cNvPr id="84" name="Freeform 83">
                <a:extLst>
                  <a:ext uri="{FF2B5EF4-FFF2-40B4-BE49-F238E27FC236}">
                    <a16:creationId xmlns:a16="http://schemas.microsoft.com/office/drawing/2014/main" id="{8E5FF585-D540-B043-A042-B238463AD101}"/>
                  </a:ext>
                </a:extLst>
              </p:cNvPr>
              <p:cNvSpPr/>
              <p:nvPr/>
            </p:nvSpPr>
            <p:spPr>
              <a:xfrm>
                <a:off x="16214089" y="9121782"/>
                <a:ext cx="165100" cy="241418"/>
              </a:xfrm>
              <a:custGeom>
                <a:avLst/>
                <a:gdLst>
                  <a:gd name="connsiteX0" fmla="*/ 167641 w 165100"/>
                  <a:gd name="connsiteY0" fmla="*/ 179157 h 241417"/>
                  <a:gd name="connsiteX1" fmla="*/ 77471 w 165100"/>
                  <a:gd name="connsiteY1" fmla="*/ 246500 h 241417"/>
                  <a:gd name="connsiteX2" fmla="*/ 0 w 165100"/>
                  <a:gd name="connsiteY2" fmla="*/ 196946 h 241417"/>
                  <a:gd name="connsiteX3" fmla="*/ 25400 w 165100"/>
                  <a:gd name="connsiteY3" fmla="*/ 161368 h 241417"/>
                  <a:gd name="connsiteX4" fmla="*/ 11430 w 165100"/>
                  <a:gd name="connsiteY4" fmla="*/ 151203 h 241417"/>
                  <a:gd name="connsiteX5" fmla="*/ 3811 w 165100"/>
                  <a:gd name="connsiteY5" fmla="*/ 127062 h 241417"/>
                  <a:gd name="connsiteX6" fmla="*/ 34291 w 165100"/>
                  <a:gd name="connsiteY6" fmla="*/ 88943 h 241417"/>
                  <a:gd name="connsiteX7" fmla="*/ 12700 w 165100"/>
                  <a:gd name="connsiteY7" fmla="*/ 50825 h 241417"/>
                  <a:gd name="connsiteX8" fmla="*/ 85091 w 165100"/>
                  <a:gd name="connsiteY8" fmla="*/ 0 h 241417"/>
                  <a:gd name="connsiteX9" fmla="*/ 153671 w 165100"/>
                  <a:gd name="connsiteY9" fmla="*/ 49554 h 241417"/>
                  <a:gd name="connsiteX10" fmla="*/ 78741 w 165100"/>
                  <a:gd name="connsiteY10" fmla="*/ 102920 h 241417"/>
                  <a:gd name="connsiteX11" fmla="*/ 59691 w 165100"/>
                  <a:gd name="connsiteY11" fmla="*/ 100379 h 241417"/>
                  <a:gd name="connsiteX12" fmla="*/ 48261 w 165100"/>
                  <a:gd name="connsiteY12" fmla="*/ 114356 h 241417"/>
                  <a:gd name="connsiteX13" fmla="*/ 72391 w 165100"/>
                  <a:gd name="connsiteY13" fmla="*/ 128332 h 241417"/>
                  <a:gd name="connsiteX14" fmla="*/ 111761 w 165100"/>
                  <a:gd name="connsiteY14" fmla="*/ 128332 h 241417"/>
                  <a:gd name="connsiteX15" fmla="*/ 167641 w 165100"/>
                  <a:gd name="connsiteY15" fmla="*/ 179157 h 241417"/>
                  <a:gd name="connsiteX16" fmla="*/ 105411 w 165100"/>
                  <a:gd name="connsiteY16" fmla="*/ 52095 h 241417"/>
                  <a:gd name="connsiteX17" fmla="*/ 82550 w 165100"/>
                  <a:gd name="connsiteY17" fmla="*/ 27953 h 241417"/>
                  <a:gd name="connsiteX18" fmla="*/ 58421 w 165100"/>
                  <a:gd name="connsiteY18" fmla="*/ 52095 h 241417"/>
                  <a:gd name="connsiteX19" fmla="*/ 81280 w 165100"/>
                  <a:gd name="connsiteY19" fmla="*/ 76237 h 241417"/>
                  <a:gd name="connsiteX20" fmla="*/ 105411 w 165100"/>
                  <a:gd name="connsiteY20" fmla="*/ 52095 h 241417"/>
                  <a:gd name="connsiteX21" fmla="*/ 118111 w 165100"/>
                  <a:gd name="connsiteY21" fmla="*/ 185510 h 241417"/>
                  <a:gd name="connsiteX22" fmla="*/ 97791 w 165100"/>
                  <a:gd name="connsiteY22" fmla="*/ 167721 h 241417"/>
                  <a:gd name="connsiteX23" fmla="*/ 54611 w 165100"/>
                  <a:gd name="connsiteY23" fmla="*/ 167721 h 241417"/>
                  <a:gd name="connsiteX24" fmla="*/ 38100 w 165100"/>
                  <a:gd name="connsiteY24" fmla="*/ 190593 h 241417"/>
                  <a:gd name="connsiteX25" fmla="*/ 78741 w 165100"/>
                  <a:gd name="connsiteY25" fmla="*/ 213464 h 241417"/>
                  <a:gd name="connsiteX26" fmla="*/ 118111 w 165100"/>
                  <a:gd name="connsiteY26" fmla="*/ 185510 h 2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0" h="241417">
                    <a:moveTo>
                      <a:pt x="167641" y="179157"/>
                    </a:moveTo>
                    <a:cubicBezTo>
                      <a:pt x="167641" y="224899"/>
                      <a:pt x="121921" y="246500"/>
                      <a:pt x="77471" y="246500"/>
                    </a:cubicBezTo>
                    <a:cubicBezTo>
                      <a:pt x="38100" y="246500"/>
                      <a:pt x="0" y="235065"/>
                      <a:pt x="0" y="196946"/>
                    </a:cubicBezTo>
                    <a:cubicBezTo>
                      <a:pt x="0" y="179157"/>
                      <a:pt x="15241" y="167721"/>
                      <a:pt x="25400" y="161368"/>
                    </a:cubicBezTo>
                    <a:cubicBezTo>
                      <a:pt x="20321" y="158828"/>
                      <a:pt x="15241" y="156286"/>
                      <a:pt x="11430" y="151203"/>
                    </a:cubicBezTo>
                    <a:cubicBezTo>
                      <a:pt x="7621" y="146121"/>
                      <a:pt x="3811" y="138497"/>
                      <a:pt x="3811" y="127062"/>
                    </a:cubicBezTo>
                    <a:cubicBezTo>
                      <a:pt x="3811" y="111814"/>
                      <a:pt x="17780" y="97837"/>
                      <a:pt x="34291" y="88943"/>
                    </a:cubicBezTo>
                    <a:cubicBezTo>
                      <a:pt x="25400" y="83861"/>
                      <a:pt x="12700" y="76237"/>
                      <a:pt x="12700" y="50825"/>
                    </a:cubicBezTo>
                    <a:cubicBezTo>
                      <a:pt x="12700" y="17788"/>
                      <a:pt x="44450" y="0"/>
                      <a:pt x="85091" y="0"/>
                    </a:cubicBezTo>
                    <a:cubicBezTo>
                      <a:pt x="120650" y="0"/>
                      <a:pt x="153671" y="8894"/>
                      <a:pt x="153671" y="49554"/>
                    </a:cubicBezTo>
                    <a:cubicBezTo>
                      <a:pt x="153671" y="88943"/>
                      <a:pt x="116841" y="102920"/>
                      <a:pt x="78741" y="102920"/>
                    </a:cubicBezTo>
                    <a:cubicBezTo>
                      <a:pt x="72391" y="102920"/>
                      <a:pt x="66041" y="101650"/>
                      <a:pt x="59691" y="100379"/>
                    </a:cubicBezTo>
                    <a:cubicBezTo>
                      <a:pt x="55880" y="102920"/>
                      <a:pt x="48261" y="108003"/>
                      <a:pt x="48261" y="114356"/>
                    </a:cubicBezTo>
                    <a:cubicBezTo>
                      <a:pt x="48261" y="125791"/>
                      <a:pt x="64771" y="128332"/>
                      <a:pt x="72391" y="128332"/>
                    </a:cubicBezTo>
                    <a:lnTo>
                      <a:pt x="111761" y="128332"/>
                    </a:lnTo>
                    <a:cubicBezTo>
                      <a:pt x="144780" y="127062"/>
                      <a:pt x="167641" y="144850"/>
                      <a:pt x="167641" y="179157"/>
                    </a:cubicBezTo>
                    <a:moveTo>
                      <a:pt x="105411" y="52095"/>
                    </a:moveTo>
                    <a:cubicBezTo>
                      <a:pt x="105411" y="39389"/>
                      <a:pt x="97791" y="27953"/>
                      <a:pt x="82550" y="27953"/>
                    </a:cubicBezTo>
                    <a:cubicBezTo>
                      <a:pt x="67311" y="27953"/>
                      <a:pt x="58421" y="40659"/>
                      <a:pt x="58421" y="52095"/>
                    </a:cubicBezTo>
                    <a:cubicBezTo>
                      <a:pt x="58421" y="64801"/>
                      <a:pt x="66041" y="76237"/>
                      <a:pt x="81280" y="76237"/>
                    </a:cubicBezTo>
                    <a:cubicBezTo>
                      <a:pt x="97791" y="74966"/>
                      <a:pt x="105411" y="64801"/>
                      <a:pt x="105411" y="52095"/>
                    </a:cubicBezTo>
                    <a:moveTo>
                      <a:pt x="118111" y="185510"/>
                    </a:moveTo>
                    <a:cubicBezTo>
                      <a:pt x="118111" y="172804"/>
                      <a:pt x="107950" y="167721"/>
                      <a:pt x="97791" y="167721"/>
                    </a:cubicBezTo>
                    <a:lnTo>
                      <a:pt x="54611" y="167721"/>
                    </a:lnTo>
                    <a:cubicBezTo>
                      <a:pt x="48261" y="171534"/>
                      <a:pt x="38100" y="179157"/>
                      <a:pt x="38100" y="190593"/>
                    </a:cubicBezTo>
                    <a:cubicBezTo>
                      <a:pt x="38100" y="204570"/>
                      <a:pt x="57150" y="213464"/>
                      <a:pt x="78741" y="213464"/>
                    </a:cubicBezTo>
                    <a:cubicBezTo>
                      <a:pt x="101600" y="213464"/>
                      <a:pt x="118111" y="203299"/>
                      <a:pt x="118111" y="185510"/>
                    </a:cubicBezTo>
                  </a:path>
                </a:pathLst>
              </a:custGeom>
              <a:solidFill>
                <a:srgbClr val="FFFFFF"/>
              </a:solidFill>
              <a:ln w="12698" cap="flat">
                <a:noFill/>
                <a:prstDash val="solid"/>
                <a:miter/>
              </a:ln>
            </p:spPr>
            <p:txBody>
              <a:bodyPr rtlCol="0" anchor="ctr"/>
              <a:lstStyle/>
              <a:p>
                <a:endParaRPr lang="en-US" sz="1265"/>
              </a:p>
            </p:txBody>
          </p:sp>
        </p:grpSp>
        <p:sp>
          <p:nvSpPr>
            <p:cNvPr id="82" name="Freeform 81">
              <a:extLst>
                <a:ext uri="{FF2B5EF4-FFF2-40B4-BE49-F238E27FC236}">
                  <a16:creationId xmlns:a16="http://schemas.microsoft.com/office/drawing/2014/main" id="{6A58F793-3C7E-B841-A5FF-E8AF27E38A74}"/>
                </a:ext>
              </a:extLst>
            </p:cNvPr>
            <p:cNvSpPr/>
            <p:nvPr/>
          </p:nvSpPr>
          <p:spPr>
            <a:xfrm>
              <a:off x="17001489" y="9219619"/>
              <a:ext cx="63500" cy="63531"/>
            </a:xfrm>
            <a:custGeom>
              <a:avLst/>
              <a:gdLst>
                <a:gd name="connsiteX0" fmla="*/ 31750 w 63500"/>
                <a:gd name="connsiteY0" fmla="*/ 0 h 63531"/>
                <a:gd name="connsiteX1" fmla="*/ 0 w 63500"/>
                <a:gd name="connsiteY1" fmla="*/ 31766 h 63531"/>
                <a:gd name="connsiteX2" fmla="*/ 31750 w 63500"/>
                <a:gd name="connsiteY2" fmla="*/ 63531 h 63531"/>
                <a:gd name="connsiteX3" fmla="*/ 63500 w 63500"/>
                <a:gd name="connsiteY3" fmla="*/ 31766 h 63531"/>
                <a:gd name="connsiteX4" fmla="*/ 31750 w 63500"/>
                <a:gd name="connsiteY4" fmla="*/ 0 h 63531"/>
                <a:gd name="connsiteX5" fmla="*/ 31750 w 63500"/>
                <a:gd name="connsiteY5" fmla="*/ 57178 h 63531"/>
                <a:gd name="connsiteX6" fmla="*/ 7621 w 63500"/>
                <a:gd name="connsiteY6" fmla="*/ 31766 h 63531"/>
                <a:gd name="connsiteX7" fmla="*/ 31750 w 63500"/>
                <a:gd name="connsiteY7" fmla="*/ 6353 h 63531"/>
                <a:gd name="connsiteX8" fmla="*/ 55880 w 63500"/>
                <a:gd name="connsiteY8" fmla="*/ 31766 h 63531"/>
                <a:gd name="connsiteX9" fmla="*/ 31750 w 63500"/>
                <a:gd name="connsiteY9" fmla="*/ 57178 h 63531"/>
                <a:gd name="connsiteX10" fmla="*/ 45721 w 63500"/>
                <a:gd name="connsiteY10" fmla="*/ 24142 h 63531"/>
                <a:gd name="connsiteX11" fmla="*/ 31750 w 63500"/>
                <a:gd name="connsiteY11" fmla="*/ 13977 h 63531"/>
                <a:gd name="connsiteX12" fmla="*/ 19050 w 63500"/>
                <a:gd name="connsiteY12" fmla="*/ 13977 h 63531"/>
                <a:gd name="connsiteX13" fmla="*/ 19050 w 63500"/>
                <a:gd name="connsiteY13" fmla="*/ 48284 h 63531"/>
                <a:gd name="connsiteX14" fmla="*/ 26671 w 63500"/>
                <a:gd name="connsiteY14" fmla="*/ 48284 h 63531"/>
                <a:gd name="connsiteX15" fmla="*/ 26671 w 63500"/>
                <a:gd name="connsiteY15" fmla="*/ 33037 h 63531"/>
                <a:gd name="connsiteX16" fmla="*/ 30480 w 63500"/>
                <a:gd name="connsiteY16" fmla="*/ 33037 h 63531"/>
                <a:gd name="connsiteX17" fmla="*/ 39371 w 63500"/>
                <a:gd name="connsiteY17" fmla="*/ 48284 h 63531"/>
                <a:gd name="connsiteX18" fmla="*/ 46991 w 63500"/>
                <a:gd name="connsiteY18" fmla="*/ 48284 h 63531"/>
                <a:gd name="connsiteX19" fmla="*/ 38100 w 63500"/>
                <a:gd name="connsiteY19" fmla="*/ 33037 h 63531"/>
                <a:gd name="connsiteX20" fmla="*/ 45721 w 63500"/>
                <a:gd name="connsiteY20" fmla="*/ 24142 h 63531"/>
                <a:gd name="connsiteX21" fmla="*/ 26671 w 63500"/>
                <a:gd name="connsiteY21" fmla="*/ 29225 h 63531"/>
                <a:gd name="connsiteX22" fmla="*/ 26671 w 63500"/>
                <a:gd name="connsiteY22" fmla="*/ 20330 h 63531"/>
                <a:gd name="connsiteX23" fmla="*/ 33021 w 63500"/>
                <a:gd name="connsiteY23" fmla="*/ 20330 h 63531"/>
                <a:gd name="connsiteX24" fmla="*/ 39371 w 63500"/>
                <a:gd name="connsiteY24" fmla="*/ 24142 h 63531"/>
                <a:gd name="connsiteX25" fmla="*/ 34291 w 63500"/>
                <a:gd name="connsiteY25" fmla="*/ 29225 h 63531"/>
                <a:gd name="connsiteX26" fmla="*/ 26671 w 63500"/>
                <a:gd name="connsiteY26" fmla="*/ 29225 h 6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0" h="63531">
                  <a:moveTo>
                    <a:pt x="31750" y="0"/>
                  </a:moveTo>
                  <a:cubicBezTo>
                    <a:pt x="13971" y="0"/>
                    <a:pt x="0" y="13977"/>
                    <a:pt x="0" y="31766"/>
                  </a:cubicBezTo>
                  <a:cubicBezTo>
                    <a:pt x="0" y="49554"/>
                    <a:pt x="13971" y="63531"/>
                    <a:pt x="31750" y="63531"/>
                  </a:cubicBezTo>
                  <a:cubicBezTo>
                    <a:pt x="49530" y="63531"/>
                    <a:pt x="63500" y="49554"/>
                    <a:pt x="63500" y="31766"/>
                  </a:cubicBezTo>
                  <a:cubicBezTo>
                    <a:pt x="62230" y="13977"/>
                    <a:pt x="48261" y="0"/>
                    <a:pt x="31750" y="0"/>
                  </a:cubicBezTo>
                  <a:moveTo>
                    <a:pt x="31750" y="57178"/>
                  </a:moveTo>
                  <a:cubicBezTo>
                    <a:pt x="19050" y="57178"/>
                    <a:pt x="7621" y="47013"/>
                    <a:pt x="7621" y="31766"/>
                  </a:cubicBezTo>
                  <a:cubicBezTo>
                    <a:pt x="7621" y="16519"/>
                    <a:pt x="19050" y="6353"/>
                    <a:pt x="31750" y="6353"/>
                  </a:cubicBezTo>
                  <a:cubicBezTo>
                    <a:pt x="44450" y="6353"/>
                    <a:pt x="55880" y="16519"/>
                    <a:pt x="55880" y="31766"/>
                  </a:cubicBezTo>
                  <a:cubicBezTo>
                    <a:pt x="55880" y="47013"/>
                    <a:pt x="44450" y="57178"/>
                    <a:pt x="31750" y="57178"/>
                  </a:cubicBezTo>
                  <a:moveTo>
                    <a:pt x="45721" y="24142"/>
                  </a:moveTo>
                  <a:cubicBezTo>
                    <a:pt x="45721" y="19059"/>
                    <a:pt x="43180" y="13977"/>
                    <a:pt x="31750" y="13977"/>
                  </a:cubicBezTo>
                  <a:lnTo>
                    <a:pt x="19050" y="13977"/>
                  </a:lnTo>
                  <a:lnTo>
                    <a:pt x="19050" y="48284"/>
                  </a:lnTo>
                  <a:lnTo>
                    <a:pt x="26671" y="48284"/>
                  </a:lnTo>
                  <a:lnTo>
                    <a:pt x="26671" y="33037"/>
                  </a:lnTo>
                  <a:lnTo>
                    <a:pt x="30480" y="33037"/>
                  </a:lnTo>
                  <a:lnTo>
                    <a:pt x="39371" y="48284"/>
                  </a:lnTo>
                  <a:lnTo>
                    <a:pt x="46991" y="48284"/>
                  </a:lnTo>
                  <a:lnTo>
                    <a:pt x="38100" y="33037"/>
                  </a:lnTo>
                  <a:cubicBezTo>
                    <a:pt x="44450" y="33037"/>
                    <a:pt x="45721" y="29225"/>
                    <a:pt x="45721" y="24142"/>
                  </a:cubicBezTo>
                  <a:moveTo>
                    <a:pt x="26671" y="29225"/>
                  </a:moveTo>
                  <a:lnTo>
                    <a:pt x="26671" y="20330"/>
                  </a:lnTo>
                  <a:lnTo>
                    <a:pt x="33021" y="20330"/>
                  </a:lnTo>
                  <a:cubicBezTo>
                    <a:pt x="36830" y="20330"/>
                    <a:pt x="39371" y="22872"/>
                    <a:pt x="39371" y="24142"/>
                  </a:cubicBezTo>
                  <a:cubicBezTo>
                    <a:pt x="39371" y="27954"/>
                    <a:pt x="36830" y="29225"/>
                    <a:pt x="34291" y="29225"/>
                  </a:cubicBezTo>
                  <a:lnTo>
                    <a:pt x="26671" y="29225"/>
                  </a:lnTo>
                  <a:close/>
                </a:path>
              </a:pathLst>
            </a:custGeom>
            <a:solidFill>
              <a:srgbClr val="FFFFFF"/>
            </a:solidFill>
            <a:ln w="12698" cap="flat">
              <a:noFill/>
              <a:prstDash val="solid"/>
              <a:miter/>
            </a:ln>
          </p:spPr>
          <p:txBody>
            <a:bodyPr rtlCol="0" anchor="ctr"/>
            <a:lstStyle/>
            <a:p>
              <a:endParaRPr lang="en-US" sz="1265"/>
            </a:p>
          </p:txBody>
        </p:sp>
      </p:grpSp>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1"/>
            <a:ext cx="10386847"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1"/>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sp>
        <p:nvSpPr>
          <p:cNvPr id="36" name="TextBox 35">
            <a:extLst>
              <a:ext uri="{FF2B5EF4-FFF2-40B4-BE49-F238E27FC236}">
                <a16:creationId xmlns:a16="http://schemas.microsoft.com/office/drawing/2014/main" id="{22BCDA6C-D4D7-3A46-BCD5-3BD45452B69D}"/>
              </a:ext>
            </a:extLst>
          </p:cNvPr>
          <p:cNvSpPr txBox="1"/>
          <p:nvPr userDrawn="1"/>
        </p:nvSpPr>
        <p:spPr>
          <a:xfrm>
            <a:off x="606922" y="6363072"/>
            <a:ext cx="258391" cy="172996"/>
          </a:xfrm>
          <a:prstGeom prst="rect">
            <a:avLst/>
          </a:prstGeom>
          <a:noFill/>
        </p:spPr>
        <p:txBody>
          <a:bodyPr wrap="square" lIns="0" tIns="0" rIns="0" bIns="0" rtlCol="0">
            <a:spAutoFit/>
          </a:bodyPr>
          <a:lstStyle/>
          <a:p>
            <a:fld id="{E7F81DFD-1EA4-FD44-A8B4-58FBC808566C}" type="slidenum">
              <a:rPr lang="en-US" sz="1124" b="0" i="0" smtClean="0">
                <a:solidFill>
                  <a:schemeClr val="tx2"/>
                </a:solidFill>
                <a:latin typeface="Arial" panose="020B0604020202020204" pitchFamily="34" charset="0"/>
                <a:cs typeface="Arial" panose="020B0604020202020204" pitchFamily="34" charset="0"/>
              </a:rPr>
              <a:t>‹#›</a:t>
            </a:fld>
            <a:endParaRPr lang="en-US" sz="1124" b="0" i="0">
              <a:solidFill>
                <a:schemeClr val="tx2"/>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923C06D-743B-904D-9CCD-50C0B4581EA7}"/>
              </a:ext>
            </a:extLst>
          </p:cNvPr>
          <p:cNvSpPr txBox="1"/>
          <p:nvPr userDrawn="1"/>
        </p:nvSpPr>
        <p:spPr>
          <a:xfrm>
            <a:off x="874238" y="6362600"/>
            <a:ext cx="1784463" cy="222048"/>
          </a:xfrm>
          <a:prstGeom prst="rect">
            <a:avLst/>
          </a:prstGeom>
          <a:noFill/>
        </p:spPr>
        <p:txBody>
          <a:bodyPr wrap="none" rtlCol="0">
            <a:spAutoFit/>
          </a:bodyPr>
          <a:lstStyle/>
          <a:p>
            <a:r>
              <a:rPr lang="en-US" sz="843" b="1">
                <a:solidFill>
                  <a:schemeClr val="tx2"/>
                </a:solidFill>
              </a:rPr>
              <a:t>CLASSIFICATION: Confidential</a:t>
            </a:r>
          </a:p>
        </p:txBody>
      </p:sp>
      <p:grpSp>
        <p:nvGrpSpPr>
          <p:cNvPr id="46" name="Graphic 3">
            <a:extLst>
              <a:ext uri="{FF2B5EF4-FFF2-40B4-BE49-F238E27FC236}">
                <a16:creationId xmlns:a16="http://schemas.microsoft.com/office/drawing/2014/main" id="{E1FA6957-FF3F-724C-9183-A68CABCB43EC}"/>
              </a:ext>
            </a:extLst>
          </p:cNvPr>
          <p:cNvGrpSpPr/>
          <p:nvPr userDrawn="1"/>
        </p:nvGrpSpPr>
        <p:grpSpPr>
          <a:xfrm>
            <a:off x="461257" y="3025567"/>
            <a:ext cx="1193531" cy="1375788"/>
            <a:chOff x="2164369" y="1861131"/>
            <a:chExt cx="2603756" cy="3014875"/>
          </a:xfrm>
          <a:solidFill>
            <a:srgbClr val="FFFFFF"/>
          </a:solidFill>
        </p:grpSpPr>
        <p:sp>
          <p:nvSpPr>
            <p:cNvPr id="47" name="Freeform 46">
              <a:extLst>
                <a:ext uri="{FF2B5EF4-FFF2-40B4-BE49-F238E27FC236}">
                  <a16:creationId xmlns:a16="http://schemas.microsoft.com/office/drawing/2014/main" id="{711CE136-FC4A-2D40-8B21-5D5D4BC49A7C}"/>
                </a:ext>
              </a:extLst>
            </p:cNvPr>
            <p:cNvSpPr/>
            <p:nvPr/>
          </p:nvSpPr>
          <p:spPr>
            <a:xfrm>
              <a:off x="2164369"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B9E9E"/>
            </a:solidFill>
            <a:ln w="16996" cap="flat">
              <a:noFill/>
              <a:prstDash val="solid"/>
              <a:miter/>
            </a:ln>
          </p:spPr>
          <p:txBody>
            <a:bodyPr rtlCol="0" anchor="ctr"/>
            <a:lstStyle/>
            <a:p>
              <a:endParaRPr lang="en-US" sz="1265"/>
            </a:p>
          </p:txBody>
        </p:sp>
        <p:sp>
          <p:nvSpPr>
            <p:cNvPr id="48" name="Freeform 47">
              <a:extLst>
                <a:ext uri="{FF2B5EF4-FFF2-40B4-BE49-F238E27FC236}">
                  <a16:creationId xmlns:a16="http://schemas.microsoft.com/office/drawing/2014/main" id="{CE089E53-4C69-064C-B1CF-D8F12308BE20}"/>
                </a:ext>
              </a:extLst>
            </p:cNvPr>
            <p:cNvSpPr/>
            <p:nvPr/>
          </p:nvSpPr>
          <p:spPr>
            <a:xfrm>
              <a:off x="3369244" y="2501278"/>
              <a:ext cx="70284" cy="332664"/>
            </a:xfrm>
            <a:custGeom>
              <a:avLst/>
              <a:gdLst>
                <a:gd name="connsiteX0" fmla="*/ 37440 w 70284"/>
                <a:gd name="connsiteY0" fmla="*/ 332664 h 332664"/>
                <a:gd name="connsiteX1" fmla="*/ 37440 w 70284"/>
                <a:gd name="connsiteY1" fmla="*/ 332664 h 332664"/>
                <a:gd name="connsiteX2" fmla="*/ 70284 w 70284"/>
                <a:gd name="connsiteY2" fmla="*/ 298404 h 332664"/>
                <a:gd name="connsiteX3" fmla="*/ 67051 w 70284"/>
                <a:gd name="connsiteY3" fmla="*/ 33061 h 332664"/>
                <a:gd name="connsiteX4" fmla="*/ 33015 w 70284"/>
                <a:gd name="connsiteY4" fmla="*/ 0 h 332664"/>
                <a:gd name="connsiteX5" fmla="*/ 33015 w 70284"/>
                <a:gd name="connsiteY5" fmla="*/ 0 h 332664"/>
                <a:gd name="connsiteX6" fmla="*/ 0 w 70284"/>
                <a:gd name="connsiteY6" fmla="*/ 34260 h 332664"/>
                <a:gd name="connsiteX7" fmla="*/ 3404 w 70284"/>
                <a:gd name="connsiteY7" fmla="*/ 299432 h 332664"/>
                <a:gd name="connsiteX8" fmla="*/ 37440 w 70284"/>
                <a:gd name="connsiteY8" fmla="*/ 332664 h 33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84" h="332664">
                  <a:moveTo>
                    <a:pt x="37440" y="332664"/>
                  </a:moveTo>
                  <a:lnTo>
                    <a:pt x="37440" y="332664"/>
                  </a:lnTo>
                  <a:cubicBezTo>
                    <a:pt x="55770" y="332018"/>
                    <a:pt x="70296" y="316867"/>
                    <a:pt x="70284" y="298404"/>
                  </a:cubicBezTo>
                  <a:lnTo>
                    <a:pt x="67051" y="33061"/>
                  </a:lnTo>
                  <a:cubicBezTo>
                    <a:pt x="66409" y="14610"/>
                    <a:pt x="51357" y="-12"/>
                    <a:pt x="33015" y="0"/>
                  </a:cubicBezTo>
                  <a:lnTo>
                    <a:pt x="33015" y="0"/>
                  </a:lnTo>
                  <a:cubicBezTo>
                    <a:pt x="14617" y="555"/>
                    <a:pt x="-9" y="15732"/>
                    <a:pt x="0" y="34260"/>
                  </a:cubicBezTo>
                  <a:lnTo>
                    <a:pt x="3404" y="299432"/>
                  </a:lnTo>
                  <a:cubicBezTo>
                    <a:pt x="3955" y="317951"/>
                    <a:pt x="19033" y="332673"/>
                    <a:pt x="37440" y="332664"/>
                  </a:cubicBezTo>
                  <a:close/>
                </a:path>
              </a:pathLst>
            </a:custGeom>
            <a:solidFill>
              <a:srgbClr val="4B9E9E"/>
            </a:solidFill>
            <a:ln w="16996" cap="flat">
              <a:noFill/>
              <a:prstDash val="solid"/>
              <a:miter/>
            </a:ln>
          </p:spPr>
          <p:txBody>
            <a:bodyPr rtlCol="0" anchor="ctr"/>
            <a:lstStyle/>
            <a:p>
              <a:endParaRPr lang="en-US" sz="1265"/>
            </a:p>
          </p:txBody>
        </p:sp>
        <p:sp>
          <p:nvSpPr>
            <p:cNvPr id="49" name="Freeform 48">
              <a:extLst>
                <a:ext uri="{FF2B5EF4-FFF2-40B4-BE49-F238E27FC236}">
                  <a16:creationId xmlns:a16="http://schemas.microsoft.com/office/drawing/2014/main" id="{E4B20990-2EB1-644F-A3A6-E14817F53F0D}"/>
                </a:ext>
              </a:extLst>
            </p:cNvPr>
            <p:cNvSpPr/>
            <p:nvPr/>
          </p:nvSpPr>
          <p:spPr>
            <a:xfrm>
              <a:off x="2993404" y="2654426"/>
              <a:ext cx="297595" cy="208294"/>
            </a:xfrm>
            <a:custGeom>
              <a:avLst/>
              <a:gdLst>
                <a:gd name="connsiteX0" fmla="*/ 22716 w 297595"/>
                <a:gd name="connsiteY0" fmla="*/ 66458 h 208294"/>
                <a:gd name="connsiteX1" fmla="*/ 248886 w 297595"/>
                <a:gd name="connsiteY1" fmla="*/ 203498 h 208294"/>
                <a:gd name="connsiteX2" fmla="*/ 265903 w 297595"/>
                <a:gd name="connsiteY2" fmla="*/ 208294 h 208294"/>
                <a:gd name="connsiteX3" fmla="*/ 297513 w 297595"/>
                <a:gd name="connsiteY3" fmla="*/ 171754 h 208294"/>
                <a:gd name="connsiteX4" fmla="*/ 282921 w 297595"/>
                <a:gd name="connsiteY4" fmla="*/ 145941 h 208294"/>
                <a:gd name="connsiteX5" fmla="*/ 56922 w 297595"/>
                <a:gd name="connsiteY5" fmla="*/ 8901 h 208294"/>
                <a:gd name="connsiteX6" fmla="*/ 8843 w 297595"/>
                <a:gd name="connsiteY6" fmla="*/ 11222 h 208294"/>
                <a:gd name="connsiteX7" fmla="*/ 11151 w 297595"/>
                <a:gd name="connsiteY7" fmla="*/ 59618 h 208294"/>
                <a:gd name="connsiteX8" fmla="*/ 22886 w 297595"/>
                <a:gd name="connsiteY8" fmla="*/ 66629 h 2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595" h="208294">
                  <a:moveTo>
                    <a:pt x="22716" y="66458"/>
                  </a:moveTo>
                  <a:lnTo>
                    <a:pt x="248886" y="203498"/>
                  </a:lnTo>
                  <a:cubicBezTo>
                    <a:pt x="254013" y="206640"/>
                    <a:pt x="259901" y="208299"/>
                    <a:pt x="265903" y="208294"/>
                  </a:cubicBezTo>
                  <a:cubicBezTo>
                    <a:pt x="284656" y="206989"/>
                    <a:pt x="298808" y="190630"/>
                    <a:pt x="297513" y="171754"/>
                  </a:cubicBezTo>
                  <a:cubicBezTo>
                    <a:pt x="296800" y="161365"/>
                    <a:pt x="291430" y="151866"/>
                    <a:pt x="282921" y="145941"/>
                  </a:cubicBezTo>
                  <a:lnTo>
                    <a:pt x="56922" y="8901"/>
                  </a:lnTo>
                  <a:cubicBezTo>
                    <a:pt x="43008" y="-3821"/>
                    <a:pt x="21482" y="-2781"/>
                    <a:pt x="8843" y="11222"/>
                  </a:cubicBezTo>
                  <a:cubicBezTo>
                    <a:pt x="-3796" y="25228"/>
                    <a:pt x="-2763" y="46896"/>
                    <a:pt x="11151" y="59618"/>
                  </a:cubicBezTo>
                  <a:cubicBezTo>
                    <a:pt x="14553" y="62729"/>
                    <a:pt x="18543" y="65113"/>
                    <a:pt x="22886" y="66629"/>
                  </a:cubicBezTo>
                  <a:close/>
                </a:path>
              </a:pathLst>
            </a:custGeom>
            <a:solidFill>
              <a:srgbClr val="4B9E9E"/>
            </a:solidFill>
            <a:ln w="16996" cap="flat">
              <a:noFill/>
              <a:prstDash val="solid"/>
              <a:miter/>
            </a:ln>
          </p:spPr>
          <p:txBody>
            <a:bodyPr rtlCol="0" anchor="ctr"/>
            <a:lstStyle/>
            <a:p>
              <a:endParaRPr lang="en-US" sz="1265"/>
            </a:p>
          </p:txBody>
        </p:sp>
        <p:sp>
          <p:nvSpPr>
            <p:cNvPr id="50" name="Freeform 49">
              <a:extLst>
                <a:ext uri="{FF2B5EF4-FFF2-40B4-BE49-F238E27FC236}">
                  <a16:creationId xmlns:a16="http://schemas.microsoft.com/office/drawing/2014/main" id="{ABE249FF-5DF5-514C-821C-D58439344B4F}"/>
                </a:ext>
              </a:extLst>
            </p:cNvPr>
            <p:cNvSpPr/>
            <p:nvPr/>
          </p:nvSpPr>
          <p:spPr>
            <a:xfrm>
              <a:off x="3516070" y="2660579"/>
              <a:ext cx="286030" cy="201456"/>
            </a:xfrm>
            <a:custGeom>
              <a:avLst/>
              <a:gdLst>
                <a:gd name="connsiteX0" fmla="*/ 31693 w 286030"/>
                <a:gd name="connsiteY0" fmla="*/ 201456 h 201456"/>
                <a:gd name="connsiteX1" fmla="*/ 48711 w 286030"/>
                <a:gd name="connsiteY1" fmla="*/ 196660 h 201456"/>
                <a:gd name="connsiteX2" fmla="*/ 274880 w 286030"/>
                <a:gd name="connsiteY2" fmla="*/ 59620 h 201456"/>
                <a:gd name="connsiteX3" fmla="*/ 277186 w 286030"/>
                <a:gd name="connsiteY3" fmla="*/ 11224 h 201456"/>
                <a:gd name="connsiteX4" fmla="*/ 240844 w 286030"/>
                <a:gd name="connsiteY4" fmla="*/ 1892 h 201456"/>
                <a:gd name="connsiteX5" fmla="*/ 14675 w 286030"/>
                <a:gd name="connsiteY5" fmla="*/ 138932 h 201456"/>
                <a:gd name="connsiteX6" fmla="*/ 6048 w 286030"/>
                <a:gd name="connsiteY6" fmla="*/ 186598 h 201456"/>
                <a:gd name="connsiteX7" fmla="*/ 31693 w 286030"/>
                <a:gd name="connsiteY7" fmla="*/ 201285 h 20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30" h="201456">
                  <a:moveTo>
                    <a:pt x="31693" y="201456"/>
                  </a:moveTo>
                  <a:cubicBezTo>
                    <a:pt x="37686" y="201393"/>
                    <a:pt x="43556" y="199740"/>
                    <a:pt x="48711" y="196660"/>
                  </a:cubicBezTo>
                  <a:lnTo>
                    <a:pt x="274880" y="59620"/>
                  </a:lnTo>
                  <a:cubicBezTo>
                    <a:pt x="288794" y="46898"/>
                    <a:pt x="289827" y="25230"/>
                    <a:pt x="277186" y="11224"/>
                  </a:cubicBezTo>
                  <a:cubicBezTo>
                    <a:pt x="268022" y="1070"/>
                    <a:pt x="253722" y="-2603"/>
                    <a:pt x="240844" y="1892"/>
                  </a:cubicBezTo>
                  <a:lnTo>
                    <a:pt x="14675" y="138932"/>
                  </a:lnTo>
                  <a:cubicBezTo>
                    <a:pt x="-784" y="149696"/>
                    <a:pt x="-4646" y="171038"/>
                    <a:pt x="6048" y="186598"/>
                  </a:cubicBezTo>
                  <a:cubicBezTo>
                    <a:pt x="11935" y="195163"/>
                    <a:pt x="21371" y="200567"/>
                    <a:pt x="31693" y="201285"/>
                  </a:cubicBezTo>
                  <a:close/>
                </a:path>
              </a:pathLst>
            </a:custGeom>
            <a:solidFill>
              <a:srgbClr val="4B9E9E"/>
            </a:solidFill>
            <a:ln w="16996" cap="flat">
              <a:noFill/>
              <a:prstDash val="solid"/>
              <a:miter/>
            </a:ln>
          </p:spPr>
          <p:txBody>
            <a:bodyPr rtlCol="0" anchor="ctr"/>
            <a:lstStyle/>
            <a:p>
              <a:endParaRPr lang="en-US" sz="1265"/>
            </a:p>
          </p:txBody>
        </p:sp>
        <p:sp>
          <p:nvSpPr>
            <p:cNvPr id="51" name="Freeform 50">
              <a:extLst>
                <a:ext uri="{FF2B5EF4-FFF2-40B4-BE49-F238E27FC236}">
                  <a16:creationId xmlns:a16="http://schemas.microsoft.com/office/drawing/2014/main" id="{F68956A6-5232-B74A-9C60-EBC53001D4FF}"/>
                </a:ext>
              </a:extLst>
            </p:cNvPr>
            <p:cNvSpPr/>
            <p:nvPr/>
          </p:nvSpPr>
          <p:spPr>
            <a:xfrm>
              <a:off x="2753986" y="2809581"/>
              <a:ext cx="1418259" cy="1388422"/>
            </a:xfrm>
            <a:custGeom>
              <a:avLst/>
              <a:gdLst>
                <a:gd name="connsiteX0" fmla="*/ 1248328 w 1418259"/>
                <a:gd name="connsiteY0" fmla="*/ 76778 h 1388422"/>
                <a:gd name="connsiteX1" fmla="*/ 1341705 w 1418259"/>
                <a:gd name="connsiteY1" fmla="*/ 100373 h 1388422"/>
                <a:gd name="connsiteX2" fmla="*/ 1341927 w 1418259"/>
                <a:gd name="connsiteY2" fmla="*/ 100760 h 1388422"/>
                <a:gd name="connsiteX3" fmla="*/ 1349244 w 1418259"/>
                <a:gd name="connsiteY3" fmla="*/ 152150 h 1388422"/>
                <a:gd name="connsiteX4" fmla="*/ 1318442 w 1418259"/>
                <a:gd name="connsiteY4" fmla="*/ 193434 h 1388422"/>
                <a:gd name="connsiteX5" fmla="*/ 998673 w 1418259"/>
                <a:gd name="connsiteY5" fmla="*/ 384090 h 1388422"/>
                <a:gd name="connsiteX6" fmla="*/ 998673 w 1418259"/>
                <a:gd name="connsiteY6" fmla="*/ 384090 h 1388422"/>
                <a:gd name="connsiteX7" fmla="*/ 792755 w 1418259"/>
                <a:gd name="connsiteY7" fmla="*/ 507597 h 1388422"/>
                <a:gd name="connsiteX8" fmla="*/ 792755 w 1418259"/>
                <a:gd name="connsiteY8" fmla="*/ 507597 h 1388422"/>
                <a:gd name="connsiteX9" fmla="*/ 767058 w 1418259"/>
                <a:gd name="connsiteY9" fmla="*/ 523014 h 1388422"/>
                <a:gd name="connsiteX10" fmla="*/ 746473 w 1418259"/>
                <a:gd name="connsiteY10" fmla="*/ 566810 h 1388422"/>
                <a:gd name="connsiteX11" fmla="*/ 789983 w 1418259"/>
                <a:gd name="connsiteY11" fmla="*/ 587532 h 1388422"/>
                <a:gd name="connsiteX12" fmla="*/ 801094 w 1418259"/>
                <a:gd name="connsiteY12" fmla="*/ 580913 h 1388422"/>
                <a:gd name="connsiteX13" fmla="*/ 1033050 w 1418259"/>
                <a:gd name="connsiteY13" fmla="*/ 442503 h 1388422"/>
                <a:gd name="connsiteX14" fmla="*/ 1080870 w 1418259"/>
                <a:gd name="connsiteY14" fmla="*/ 435823 h 1388422"/>
                <a:gd name="connsiteX15" fmla="*/ 1119671 w 1418259"/>
                <a:gd name="connsiteY15" fmla="*/ 465286 h 1388422"/>
                <a:gd name="connsiteX16" fmla="*/ 1124607 w 1418259"/>
                <a:gd name="connsiteY16" fmla="*/ 473509 h 1388422"/>
                <a:gd name="connsiteX17" fmla="*/ 1102653 w 1418259"/>
                <a:gd name="connsiteY17" fmla="*/ 559158 h 1388422"/>
                <a:gd name="connsiteX18" fmla="*/ 1055684 w 1418259"/>
                <a:gd name="connsiteY18" fmla="*/ 587080 h 1388422"/>
                <a:gd name="connsiteX19" fmla="*/ 1053982 w 1418259"/>
                <a:gd name="connsiteY19" fmla="*/ 588108 h 1388422"/>
                <a:gd name="connsiteX20" fmla="*/ 856913 w 1418259"/>
                <a:gd name="connsiteY20" fmla="*/ 704763 h 1388422"/>
                <a:gd name="connsiteX21" fmla="*/ 856913 w 1418259"/>
                <a:gd name="connsiteY21" fmla="*/ 704763 h 1388422"/>
                <a:gd name="connsiteX22" fmla="*/ 855722 w 1418259"/>
                <a:gd name="connsiteY22" fmla="*/ 704763 h 1388422"/>
                <a:gd name="connsiteX23" fmla="*/ 834713 w 1418259"/>
                <a:gd name="connsiteY23" fmla="*/ 748356 h 1388422"/>
                <a:gd name="connsiteX24" fmla="*/ 878022 w 1418259"/>
                <a:gd name="connsiteY24" fmla="*/ 769497 h 1388422"/>
                <a:gd name="connsiteX25" fmla="*/ 889758 w 1418259"/>
                <a:gd name="connsiteY25" fmla="*/ 762491 h 1388422"/>
                <a:gd name="connsiteX26" fmla="*/ 1088699 w 1418259"/>
                <a:gd name="connsiteY26" fmla="*/ 644637 h 1388422"/>
                <a:gd name="connsiteX27" fmla="*/ 1166811 w 1418259"/>
                <a:gd name="connsiteY27" fmla="*/ 665707 h 1388422"/>
                <a:gd name="connsiteX28" fmla="*/ 1178213 w 1418259"/>
                <a:gd name="connsiteY28" fmla="*/ 685064 h 1388422"/>
                <a:gd name="connsiteX29" fmla="*/ 1158847 w 1418259"/>
                <a:gd name="connsiteY29" fmla="*/ 761097 h 1388422"/>
                <a:gd name="connsiteX30" fmla="*/ 1158813 w 1418259"/>
                <a:gd name="connsiteY30" fmla="*/ 761121 h 1388422"/>
                <a:gd name="connsiteX31" fmla="*/ 954597 w 1418259"/>
                <a:gd name="connsiteY31" fmla="*/ 883086 h 1388422"/>
                <a:gd name="connsiteX32" fmla="*/ 953576 w 1418259"/>
                <a:gd name="connsiteY32" fmla="*/ 883086 h 1388422"/>
                <a:gd name="connsiteX33" fmla="*/ 945067 w 1418259"/>
                <a:gd name="connsiteY33" fmla="*/ 888225 h 1388422"/>
                <a:gd name="connsiteX34" fmla="*/ 924482 w 1418259"/>
                <a:gd name="connsiteY34" fmla="*/ 932027 h 1388422"/>
                <a:gd name="connsiteX35" fmla="*/ 967991 w 1418259"/>
                <a:gd name="connsiteY35" fmla="*/ 952737 h 1388422"/>
                <a:gd name="connsiteX36" fmla="*/ 979103 w 1418259"/>
                <a:gd name="connsiteY36" fmla="*/ 946124 h 1388422"/>
                <a:gd name="connsiteX37" fmla="*/ 1143667 w 1418259"/>
                <a:gd name="connsiteY37" fmla="*/ 848484 h 1388422"/>
                <a:gd name="connsiteX38" fmla="*/ 1229778 w 1418259"/>
                <a:gd name="connsiteY38" fmla="*/ 870753 h 1388422"/>
                <a:gd name="connsiteX39" fmla="*/ 1204591 w 1418259"/>
                <a:gd name="connsiteY39" fmla="*/ 969935 h 1388422"/>
                <a:gd name="connsiteX40" fmla="*/ 1052791 w 1418259"/>
                <a:gd name="connsiteY40" fmla="*/ 1060553 h 1388422"/>
                <a:gd name="connsiteX41" fmla="*/ 678394 w 1418259"/>
                <a:gd name="connsiteY41" fmla="*/ 1283242 h 1388422"/>
                <a:gd name="connsiteX42" fmla="*/ 661376 w 1418259"/>
                <a:gd name="connsiteY42" fmla="*/ 1292493 h 1388422"/>
                <a:gd name="connsiteX43" fmla="*/ 429080 w 1418259"/>
                <a:gd name="connsiteY43" fmla="*/ 1292493 h 1388422"/>
                <a:gd name="connsiteX44" fmla="*/ 279832 w 1418259"/>
                <a:gd name="connsiteY44" fmla="*/ 1092757 h 1388422"/>
                <a:gd name="connsiteX45" fmla="*/ 279832 w 1418259"/>
                <a:gd name="connsiteY45" fmla="*/ 1089502 h 1388422"/>
                <a:gd name="connsiteX46" fmla="*/ 266899 w 1418259"/>
                <a:gd name="connsiteY46" fmla="*/ 874179 h 1388422"/>
                <a:gd name="connsiteX47" fmla="*/ 275918 w 1418259"/>
                <a:gd name="connsiteY47" fmla="*/ 628192 h 1388422"/>
                <a:gd name="connsiteX48" fmla="*/ 275918 w 1418259"/>
                <a:gd name="connsiteY48" fmla="*/ 625280 h 1388422"/>
                <a:gd name="connsiteX49" fmla="*/ 122756 w 1418259"/>
                <a:gd name="connsiteY49" fmla="*/ 353427 h 1388422"/>
                <a:gd name="connsiteX50" fmla="*/ 81062 w 1418259"/>
                <a:gd name="connsiteY50" fmla="*/ 322251 h 1388422"/>
                <a:gd name="connsiteX51" fmla="*/ 79020 w 1418259"/>
                <a:gd name="connsiteY51" fmla="*/ 320880 h 1388422"/>
                <a:gd name="connsiteX52" fmla="*/ 66937 w 1418259"/>
                <a:gd name="connsiteY52" fmla="*/ 300325 h 1388422"/>
                <a:gd name="connsiteX53" fmla="*/ 75616 w 1418259"/>
                <a:gd name="connsiteY53" fmla="*/ 279940 h 1388422"/>
                <a:gd name="connsiteX54" fmla="*/ 147602 w 1418259"/>
                <a:gd name="connsiteY54" fmla="*/ 240541 h 1388422"/>
                <a:gd name="connsiteX55" fmla="*/ 184433 w 1418259"/>
                <a:gd name="connsiteY55" fmla="*/ 209347 h 1388422"/>
                <a:gd name="connsiteX56" fmla="*/ 153443 w 1418259"/>
                <a:gd name="connsiteY56" fmla="*/ 172273 h 1388422"/>
                <a:gd name="connsiteX57" fmla="*/ 140285 w 1418259"/>
                <a:gd name="connsiteY57" fmla="*/ 173734 h 1388422"/>
                <a:gd name="connsiteX58" fmla="*/ 32731 w 1418259"/>
                <a:gd name="connsiteY58" fmla="*/ 228207 h 1388422"/>
                <a:gd name="connsiteX59" fmla="*/ 226 w 1418259"/>
                <a:gd name="connsiteY59" fmla="*/ 304778 h 1388422"/>
                <a:gd name="connsiteX60" fmla="*/ 42091 w 1418259"/>
                <a:gd name="connsiteY60" fmla="*/ 376896 h 1388422"/>
                <a:gd name="connsiteX61" fmla="*/ 83955 w 1418259"/>
                <a:gd name="connsiteY61" fmla="*/ 408072 h 1388422"/>
                <a:gd name="connsiteX62" fmla="*/ 85997 w 1418259"/>
                <a:gd name="connsiteY62" fmla="*/ 409614 h 1388422"/>
                <a:gd name="connsiteX63" fmla="*/ 208357 w 1418259"/>
                <a:gd name="connsiteY63" fmla="*/ 630248 h 1388422"/>
                <a:gd name="connsiteX64" fmla="*/ 208357 w 1418259"/>
                <a:gd name="connsiteY64" fmla="*/ 632303 h 1388422"/>
                <a:gd name="connsiteX65" fmla="*/ 199678 w 1418259"/>
                <a:gd name="connsiteY65" fmla="*/ 864757 h 1388422"/>
                <a:gd name="connsiteX66" fmla="*/ 212952 w 1418259"/>
                <a:gd name="connsiteY66" fmla="*/ 1101665 h 1388422"/>
                <a:gd name="connsiteX67" fmla="*/ 212952 w 1418259"/>
                <a:gd name="connsiteY67" fmla="*/ 1104919 h 1388422"/>
                <a:gd name="connsiteX68" fmla="*/ 397937 w 1418259"/>
                <a:gd name="connsiteY68" fmla="*/ 1352961 h 1388422"/>
                <a:gd name="connsiteX69" fmla="*/ 545654 w 1418259"/>
                <a:gd name="connsiteY69" fmla="*/ 1388420 h 1388422"/>
                <a:gd name="connsiteX70" fmla="*/ 690307 w 1418259"/>
                <a:gd name="connsiteY70" fmla="*/ 1354160 h 1388422"/>
                <a:gd name="connsiteX71" fmla="*/ 711069 w 1418259"/>
                <a:gd name="connsiteY71" fmla="*/ 1342683 h 1388422"/>
                <a:gd name="connsiteX72" fmla="*/ 1085465 w 1418259"/>
                <a:gd name="connsiteY72" fmla="*/ 1119994 h 1388422"/>
                <a:gd name="connsiteX73" fmla="*/ 1237436 w 1418259"/>
                <a:gd name="connsiteY73" fmla="*/ 1029376 h 1388422"/>
                <a:gd name="connsiteX74" fmla="*/ 1285767 w 1418259"/>
                <a:gd name="connsiteY74" fmla="*/ 838034 h 1388422"/>
                <a:gd name="connsiteX75" fmla="*/ 1228757 w 1418259"/>
                <a:gd name="connsiteY75" fmla="*/ 786644 h 1388422"/>
                <a:gd name="connsiteX76" fmla="*/ 1248328 w 1418259"/>
                <a:gd name="connsiteY76" fmla="*/ 744333 h 1388422"/>
                <a:gd name="connsiteX77" fmla="*/ 1235224 w 1418259"/>
                <a:gd name="connsiteY77" fmla="*/ 651318 h 1388422"/>
                <a:gd name="connsiteX78" fmla="*/ 1223822 w 1418259"/>
                <a:gd name="connsiteY78" fmla="*/ 631961 h 1388422"/>
                <a:gd name="connsiteX79" fmla="*/ 1172768 w 1418259"/>
                <a:gd name="connsiteY79" fmla="*/ 583826 h 1388422"/>
                <a:gd name="connsiteX80" fmla="*/ 1195231 w 1418259"/>
                <a:gd name="connsiteY80" fmla="*/ 537232 h 1388422"/>
                <a:gd name="connsiteX81" fmla="*/ 1181106 w 1418259"/>
                <a:gd name="connsiteY81" fmla="*/ 438735 h 1388422"/>
                <a:gd name="connsiteX82" fmla="*/ 1176341 w 1418259"/>
                <a:gd name="connsiteY82" fmla="*/ 430512 h 1388422"/>
                <a:gd name="connsiteX83" fmla="*/ 1129712 w 1418259"/>
                <a:gd name="connsiteY83" fmla="*/ 383919 h 1388422"/>
                <a:gd name="connsiteX84" fmla="*/ 1352648 w 1418259"/>
                <a:gd name="connsiteY84" fmla="*/ 250648 h 1388422"/>
                <a:gd name="connsiteX85" fmla="*/ 1399618 w 1418259"/>
                <a:gd name="connsiteY85" fmla="*/ 65987 h 1388422"/>
                <a:gd name="connsiteX86" fmla="*/ 1214292 w 1418259"/>
                <a:gd name="connsiteY86" fmla="*/ 18879 h 1388422"/>
                <a:gd name="connsiteX87" fmla="*/ 1193700 w 1418259"/>
                <a:gd name="connsiteY87" fmla="*/ 62675 h 1388422"/>
                <a:gd name="connsiteX88" fmla="*/ 1237215 w 1418259"/>
                <a:gd name="connsiteY88" fmla="*/ 83397 h 1388422"/>
                <a:gd name="connsiteX89" fmla="*/ 1248328 w 1418259"/>
                <a:gd name="connsiteY89" fmla="*/ 76778 h 138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18259" h="1388422">
                  <a:moveTo>
                    <a:pt x="1248328" y="76778"/>
                  </a:moveTo>
                  <a:cubicBezTo>
                    <a:pt x="1280577" y="57341"/>
                    <a:pt x="1322390" y="67905"/>
                    <a:pt x="1341705" y="100373"/>
                  </a:cubicBezTo>
                  <a:cubicBezTo>
                    <a:pt x="1341773" y="100502"/>
                    <a:pt x="1341859" y="100632"/>
                    <a:pt x="1341927" y="100760"/>
                  </a:cubicBezTo>
                  <a:cubicBezTo>
                    <a:pt x="1351116" y="116210"/>
                    <a:pt x="1353754" y="134726"/>
                    <a:pt x="1349244" y="152150"/>
                  </a:cubicBezTo>
                  <a:cubicBezTo>
                    <a:pt x="1344939" y="169536"/>
                    <a:pt x="1333826" y="184428"/>
                    <a:pt x="1318442" y="193434"/>
                  </a:cubicBezTo>
                  <a:lnTo>
                    <a:pt x="998673" y="384090"/>
                  </a:lnTo>
                  <a:lnTo>
                    <a:pt x="998673" y="384090"/>
                  </a:lnTo>
                  <a:lnTo>
                    <a:pt x="792755" y="507597"/>
                  </a:lnTo>
                  <a:lnTo>
                    <a:pt x="792755" y="507597"/>
                  </a:lnTo>
                  <a:lnTo>
                    <a:pt x="767058" y="523014"/>
                  </a:lnTo>
                  <a:cubicBezTo>
                    <a:pt x="749359" y="529387"/>
                    <a:pt x="740142" y="548995"/>
                    <a:pt x="746473" y="566810"/>
                  </a:cubicBezTo>
                  <a:cubicBezTo>
                    <a:pt x="752802" y="584627"/>
                    <a:pt x="772283" y="593903"/>
                    <a:pt x="789983" y="587532"/>
                  </a:cubicBezTo>
                  <a:cubicBezTo>
                    <a:pt x="794073" y="586059"/>
                    <a:pt x="797844" y="583814"/>
                    <a:pt x="801094" y="580913"/>
                  </a:cubicBezTo>
                  <a:lnTo>
                    <a:pt x="1033050" y="442503"/>
                  </a:lnTo>
                  <a:cubicBezTo>
                    <a:pt x="1047523" y="434111"/>
                    <a:pt x="1064673" y="431715"/>
                    <a:pt x="1080870" y="435823"/>
                  </a:cubicBezTo>
                  <a:cubicBezTo>
                    <a:pt x="1097175" y="440073"/>
                    <a:pt x="1111133" y="450673"/>
                    <a:pt x="1119671" y="465286"/>
                  </a:cubicBezTo>
                  <a:lnTo>
                    <a:pt x="1124607" y="473509"/>
                  </a:lnTo>
                  <a:cubicBezTo>
                    <a:pt x="1141863" y="503289"/>
                    <a:pt x="1132060" y="541496"/>
                    <a:pt x="1102653" y="559158"/>
                  </a:cubicBezTo>
                  <a:lnTo>
                    <a:pt x="1055684" y="587080"/>
                  </a:lnTo>
                  <a:lnTo>
                    <a:pt x="1053982" y="588108"/>
                  </a:lnTo>
                  <a:lnTo>
                    <a:pt x="856913" y="704763"/>
                  </a:lnTo>
                  <a:lnTo>
                    <a:pt x="856913" y="704763"/>
                  </a:lnTo>
                  <a:lnTo>
                    <a:pt x="855722" y="704763"/>
                  </a:lnTo>
                  <a:cubicBezTo>
                    <a:pt x="837962" y="710961"/>
                    <a:pt x="828556" y="730479"/>
                    <a:pt x="834713" y="748356"/>
                  </a:cubicBezTo>
                  <a:cubicBezTo>
                    <a:pt x="840872" y="766226"/>
                    <a:pt x="860262" y="775698"/>
                    <a:pt x="878022" y="769497"/>
                  </a:cubicBezTo>
                  <a:cubicBezTo>
                    <a:pt x="882364" y="767990"/>
                    <a:pt x="886356" y="765609"/>
                    <a:pt x="889758" y="762491"/>
                  </a:cubicBezTo>
                  <a:lnTo>
                    <a:pt x="1088699" y="644637"/>
                  </a:lnTo>
                  <a:cubicBezTo>
                    <a:pt x="1116098" y="629139"/>
                    <a:pt x="1150780" y="638494"/>
                    <a:pt x="1166811" y="665707"/>
                  </a:cubicBezTo>
                  <a:lnTo>
                    <a:pt x="1178213" y="685064"/>
                  </a:lnTo>
                  <a:cubicBezTo>
                    <a:pt x="1193734" y="711441"/>
                    <a:pt x="1185055" y="745481"/>
                    <a:pt x="1158847" y="761097"/>
                  </a:cubicBezTo>
                  <a:cubicBezTo>
                    <a:pt x="1158847" y="761105"/>
                    <a:pt x="1158830" y="761112"/>
                    <a:pt x="1158813" y="761121"/>
                  </a:cubicBezTo>
                  <a:lnTo>
                    <a:pt x="954597" y="883086"/>
                  </a:lnTo>
                  <a:lnTo>
                    <a:pt x="953576" y="883086"/>
                  </a:lnTo>
                  <a:lnTo>
                    <a:pt x="945067" y="888225"/>
                  </a:lnTo>
                  <a:cubicBezTo>
                    <a:pt x="927368" y="894598"/>
                    <a:pt x="918151" y="914211"/>
                    <a:pt x="924482" y="932027"/>
                  </a:cubicBezTo>
                  <a:cubicBezTo>
                    <a:pt x="930811" y="949842"/>
                    <a:pt x="950291" y="959109"/>
                    <a:pt x="967991" y="952737"/>
                  </a:cubicBezTo>
                  <a:cubicBezTo>
                    <a:pt x="972081" y="951264"/>
                    <a:pt x="975852" y="949019"/>
                    <a:pt x="979103" y="946124"/>
                  </a:cubicBezTo>
                  <a:lnTo>
                    <a:pt x="1143667" y="848484"/>
                  </a:lnTo>
                  <a:cubicBezTo>
                    <a:pt x="1173567" y="830754"/>
                    <a:pt x="1212079" y="840724"/>
                    <a:pt x="1229778" y="870753"/>
                  </a:cubicBezTo>
                  <a:cubicBezTo>
                    <a:pt x="1249893" y="905167"/>
                    <a:pt x="1238644" y="949465"/>
                    <a:pt x="1204591" y="969935"/>
                  </a:cubicBezTo>
                  <a:cubicBezTo>
                    <a:pt x="1136519" y="1011218"/>
                    <a:pt x="1052791" y="1060553"/>
                    <a:pt x="1052791" y="1060553"/>
                  </a:cubicBezTo>
                  <a:lnTo>
                    <a:pt x="678394" y="1283242"/>
                  </a:lnTo>
                  <a:cubicBezTo>
                    <a:pt x="672949" y="1286497"/>
                    <a:pt x="667162" y="1289752"/>
                    <a:pt x="661376" y="1292493"/>
                  </a:cubicBezTo>
                  <a:cubicBezTo>
                    <a:pt x="588389" y="1329836"/>
                    <a:pt x="502067" y="1329836"/>
                    <a:pt x="429080" y="1292493"/>
                  </a:cubicBezTo>
                  <a:cubicBezTo>
                    <a:pt x="350959" y="1253162"/>
                    <a:pt x="295700" y="1179212"/>
                    <a:pt x="279832" y="1092757"/>
                  </a:cubicBezTo>
                  <a:lnTo>
                    <a:pt x="279832" y="1089502"/>
                  </a:lnTo>
                  <a:cubicBezTo>
                    <a:pt x="262814" y="993403"/>
                    <a:pt x="256858" y="942185"/>
                    <a:pt x="266899" y="874179"/>
                  </a:cubicBezTo>
                  <a:cubicBezTo>
                    <a:pt x="278170" y="792708"/>
                    <a:pt x="281192" y="710284"/>
                    <a:pt x="275918" y="628192"/>
                  </a:cubicBezTo>
                  <a:lnTo>
                    <a:pt x="275918" y="625280"/>
                  </a:lnTo>
                  <a:cubicBezTo>
                    <a:pt x="266558" y="519759"/>
                    <a:pt x="202741" y="404817"/>
                    <a:pt x="122756" y="353427"/>
                  </a:cubicBezTo>
                  <a:lnTo>
                    <a:pt x="81062" y="322251"/>
                  </a:lnTo>
                  <a:lnTo>
                    <a:pt x="79020" y="320880"/>
                  </a:lnTo>
                  <a:cubicBezTo>
                    <a:pt x="71923" y="316401"/>
                    <a:pt x="67420" y="308742"/>
                    <a:pt x="66937" y="300325"/>
                  </a:cubicBezTo>
                  <a:cubicBezTo>
                    <a:pt x="66287" y="292501"/>
                    <a:pt x="69539" y="284863"/>
                    <a:pt x="75616" y="279940"/>
                  </a:cubicBezTo>
                  <a:cubicBezTo>
                    <a:pt x="97957" y="263953"/>
                    <a:pt x="122126" y="250725"/>
                    <a:pt x="147602" y="240541"/>
                  </a:cubicBezTo>
                  <a:cubicBezTo>
                    <a:pt x="166331" y="242165"/>
                    <a:pt x="182821" y="228199"/>
                    <a:pt x="184433" y="209347"/>
                  </a:cubicBezTo>
                  <a:cubicBezTo>
                    <a:pt x="186046" y="190496"/>
                    <a:pt x="172171" y="173897"/>
                    <a:pt x="153443" y="172273"/>
                  </a:cubicBezTo>
                  <a:cubicBezTo>
                    <a:pt x="149005" y="171889"/>
                    <a:pt x="144534" y="172384"/>
                    <a:pt x="140285" y="173734"/>
                  </a:cubicBezTo>
                  <a:cubicBezTo>
                    <a:pt x="109482" y="177160"/>
                    <a:pt x="44814" y="218101"/>
                    <a:pt x="32731" y="228207"/>
                  </a:cubicBezTo>
                  <a:cubicBezTo>
                    <a:pt x="10267" y="246965"/>
                    <a:pt x="-1834" y="275472"/>
                    <a:pt x="226" y="304778"/>
                  </a:cubicBezTo>
                  <a:cubicBezTo>
                    <a:pt x="2149" y="334103"/>
                    <a:pt x="17655" y="360812"/>
                    <a:pt x="42091" y="376896"/>
                  </a:cubicBezTo>
                  <a:lnTo>
                    <a:pt x="83955" y="408072"/>
                  </a:lnTo>
                  <a:lnTo>
                    <a:pt x="85997" y="409614"/>
                  </a:lnTo>
                  <a:cubicBezTo>
                    <a:pt x="148964" y="449527"/>
                    <a:pt x="201720" y="544769"/>
                    <a:pt x="208357" y="630248"/>
                  </a:cubicBezTo>
                  <a:lnTo>
                    <a:pt x="208357" y="632303"/>
                  </a:lnTo>
                  <a:cubicBezTo>
                    <a:pt x="213236" y="709885"/>
                    <a:pt x="210327" y="787758"/>
                    <a:pt x="199678" y="864757"/>
                  </a:cubicBezTo>
                  <a:cubicBezTo>
                    <a:pt x="188446" y="941671"/>
                    <a:pt x="194742" y="999913"/>
                    <a:pt x="212952" y="1101665"/>
                  </a:cubicBezTo>
                  <a:lnTo>
                    <a:pt x="212952" y="1104919"/>
                  </a:lnTo>
                  <a:cubicBezTo>
                    <a:pt x="232488" y="1212256"/>
                    <a:pt x="300996" y="1304107"/>
                    <a:pt x="397937" y="1352961"/>
                  </a:cubicBezTo>
                  <a:cubicBezTo>
                    <a:pt x="443782" y="1376138"/>
                    <a:pt x="494351" y="1388283"/>
                    <a:pt x="545654" y="1388420"/>
                  </a:cubicBezTo>
                  <a:cubicBezTo>
                    <a:pt x="595876" y="1388592"/>
                    <a:pt x="645430" y="1376858"/>
                    <a:pt x="690307" y="1354160"/>
                  </a:cubicBezTo>
                  <a:cubicBezTo>
                    <a:pt x="697284" y="1350563"/>
                    <a:pt x="704262" y="1346795"/>
                    <a:pt x="711069" y="1342683"/>
                  </a:cubicBezTo>
                  <a:lnTo>
                    <a:pt x="1085465" y="1119994"/>
                  </a:lnTo>
                  <a:lnTo>
                    <a:pt x="1237436" y="1029376"/>
                  </a:lnTo>
                  <a:cubicBezTo>
                    <a:pt x="1303023" y="989789"/>
                    <a:pt x="1324602" y="904345"/>
                    <a:pt x="1285767" y="838034"/>
                  </a:cubicBezTo>
                  <a:cubicBezTo>
                    <a:pt x="1272408" y="815457"/>
                    <a:pt x="1252531" y="797522"/>
                    <a:pt x="1228757" y="786644"/>
                  </a:cubicBezTo>
                  <a:cubicBezTo>
                    <a:pt x="1237998" y="773985"/>
                    <a:pt x="1244652" y="759605"/>
                    <a:pt x="1248328" y="744333"/>
                  </a:cubicBezTo>
                  <a:cubicBezTo>
                    <a:pt x="1256479" y="712811"/>
                    <a:pt x="1251748" y="679318"/>
                    <a:pt x="1235224" y="651318"/>
                  </a:cubicBezTo>
                  <a:lnTo>
                    <a:pt x="1223822" y="631961"/>
                  </a:lnTo>
                  <a:cubicBezTo>
                    <a:pt x="1211722" y="611331"/>
                    <a:pt x="1194006" y="594624"/>
                    <a:pt x="1172768" y="583826"/>
                  </a:cubicBezTo>
                  <a:cubicBezTo>
                    <a:pt x="1183268" y="569954"/>
                    <a:pt x="1190892" y="554114"/>
                    <a:pt x="1195231" y="537232"/>
                  </a:cubicBezTo>
                  <a:cubicBezTo>
                    <a:pt x="1203825" y="503820"/>
                    <a:pt x="1198737" y="468337"/>
                    <a:pt x="1181106" y="438735"/>
                  </a:cubicBezTo>
                  <a:lnTo>
                    <a:pt x="1176341" y="430512"/>
                  </a:lnTo>
                  <a:cubicBezTo>
                    <a:pt x="1165041" y="411200"/>
                    <a:pt x="1148976" y="395151"/>
                    <a:pt x="1129712" y="383919"/>
                  </a:cubicBezTo>
                  <a:lnTo>
                    <a:pt x="1352648" y="250648"/>
                  </a:lnTo>
                  <a:cubicBezTo>
                    <a:pt x="1416176" y="212640"/>
                    <a:pt x="1437193" y="130051"/>
                    <a:pt x="1399618" y="65987"/>
                  </a:cubicBezTo>
                  <a:cubicBezTo>
                    <a:pt x="1361021" y="1934"/>
                    <a:pt x="1278467" y="-19047"/>
                    <a:pt x="1214292" y="18879"/>
                  </a:cubicBezTo>
                  <a:cubicBezTo>
                    <a:pt x="1196593" y="25251"/>
                    <a:pt x="1187369" y="44860"/>
                    <a:pt x="1193700" y="62675"/>
                  </a:cubicBezTo>
                  <a:cubicBezTo>
                    <a:pt x="1200030" y="80492"/>
                    <a:pt x="1219516" y="89768"/>
                    <a:pt x="1237215" y="83397"/>
                  </a:cubicBezTo>
                  <a:cubicBezTo>
                    <a:pt x="1241299" y="81924"/>
                    <a:pt x="1245077" y="79678"/>
                    <a:pt x="1248328" y="76778"/>
                  </a:cubicBezTo>
                  <a:close/>
                </a:path>
              </a:pathLst>
            </a:custGeom>
            <a:solidFill>
              <a:srgbClr val="4B9E9E"/>
            </a:solidFill>
            <a:ln w="16996" cap="flat">
              <a:noFill/>
              <a:prstDash val="solid"/>
              <a:miter/>
            </a:ln>
          </p:spPr>
          <p:txBody>
            <a:bodyPr rtlCol="0" anchor="ctr"/>
            <a:lstStyle/>
            <a:p>
              <a:endParaRPr lang="en-US" sz="1265"/>
            </a:p>
          </p:txBody>
        </p:sp>
        <p:sp>
          <p:nvSpPr>
            <p:cNvPr id="52" name="Freeform 51">
              <a:extLst>
                <a:ext uri="{FF2B5EF4-FFF2-40B4-BE49-F238E27FC236}">
                  <a16:creationId xmlns:a16="http://schemas.microsoft.com/office/drawing/2014/main" id="{646831FB-4A67-704F-ACF7-FE4F14491EDF}"/>
                </a:ext>
              </a:extLst>
            </p:cNvPr>
            <p:cNvSpPr/>
            <p:nvPr/>
          </p:nvSpPr>
          <p:spPr>
            <a:xfrm>
              <a:off x="3018979" y="2899657"/>
              <a:ext cx="843738" cy="431396"/>
            </a:xfrm>
            <a:custGeom>
              <a:avLst/>
              <a:gdLst>
                <a:gd name="connsiteX0" fmla="*/ 219396 w 843738"/>
                <a:gd name="connsiteY0" fmla="*/ 343691 h 431396"/>
                <a:gd name="connsiteX1" fmla="*/ 64362 w 843738"/>
                <a:gd name="connsiteY1" fmla="*/ 146011 h 431396"/>
                <a:gd name="connsiteX2" fmla="*/ 18577 w 843738"/>
                <a:gd name="connsiteY2" fmla="*/ 131059 h 431396"/>
                <a:gd name="connsiteX3" fmla="*/ 3724 w 843738"/>
                <a:gd name="connsiteY3" fmla="*/ 177145 h 431396"/>
                <a:gd name="connsiteX4" fmla="*/ 11947 w 843738"/>
                <a:gd name="connsiteY4" fmla="*/ 187637 h 431396"/>
                <a:gd name="connsiteX5" fmla="*/ 202549 w 843738"/>
                <a:gd name="connsiteY5" fmla="*/ 431397 h 431396"/>
                <a:gd name="connsiteX6" fmla="*/ 821153 w 843738"/>
                <a:gd name="connsiteY6" fmla="*/ 66528 h 431396"/>
                <a:gd name="connsiteX7" fmla="*/ 841738 w 843738"/>
                <a:gd name="connsiteY7" fmla="*/ 22732 h 431396"/>
                <a:gd name="connsiteX8" fmla="*/ 798229 w 843738"/>
                <a:gd name="connsiteY8" fmla="*/ 2010 h 431396"/>
                <a:gd name="connsiteX9" fmla="*/ 787117 w 843738"/>
                <a:gd name="connsiteY9" fmla="*/ 8629 h 43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38" h="431396">
                  <a:moveTo>
                    <a:pt x="219396" y="343691"/>
                  </a:moveTo>
                  <a:lnTo>
                    <a:pt x="64362" y="146011"/>
                  </a:lnTo>
                  <a:cubicBezTo>
                    <a:pt x="55821" y="129155"/>
                    <a:pt x="35323" y="122461"/>
                    <a:pt x="18577" y="131059"/>
                  </a:cubicBezTo>
                  <a:cubicBezTo>
                    <a:pt x="1833" y="139656"/>
                    <a:pt x="-4818" y="160289"/>
                    <a:pt x="3724" y="177145"/>
                  </a:cubicBezTo>
                  <a:cubicBezTo>
                    <a:pt x="5754" y="181152"/>
                    <a:pt x="8548" y="184717"/>
                    <a:pt x="11947" y="187637"/>
                  </a:cubicBezTo>
                  <a:lnTo>
                    <a:pt x="202549" y="431397"/>
                  </a:lnTo>
                  <a:lnTo>
                    <a:pt x="821153" y="66528"/>
                  </a:lnTo>
                  <a:cubicBezTo>
                    <a:pt x="838852" y="60156"/>
                    <a:pt x="848076" y="40547"/>
                    <a:pt x="841738" y="22732"/>
                  </a:cubicBezTo>
                  <a:cubicBezTo>
                    <a:pt x="835409" y="4915"/>
                    <a:pt x="815929" y="-4361"/>
                    <a:pt x="798229" y="2010"/>
                  </a:cubicBezTo>
                  <a:cubicBezTo>
                    <a:pt x="794139" y="3483"/>
                    <a:pt x="790368" y="5729"/>
                    <a:pt x="787117" y="8629"/>
                  </a:cubicBezTo>
                  <a:close/>
                </a:path>
              </a:pathLst>
            </a:custGeom>
            <a:solidFill>
              <a:srgbClr val="4B9E9E"/>
            </a:solidFill>
            <a:ln w="16996" cap="flat">
              <a:noFill/>
              <a:prstDash val="solid"/>
              <a:miter/>
            </a:ln>
          </p:spPr>
          <p:txBody>
            <a:bodyPr rtlCol="0" anchor="ctr"/>
            <a:lstStyle/>
            <a:p>
              <a:endParaRPr lang="en-US" sz="1265"/>
            </a:p>
          </p:txBody>
        </p:sp>
      </p:grpSp>
    </p:spTree>
    <p:extLst>
      <p:ext uri="{BB962C8B-B14F-4D97-AF65-F5344CB8AC3E}">
        <p14:creationId xmlns:p14="http://schemas.microsoft.com/office/powerpoint/2010/main" val="539754390"/>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ickers to copy from master slide">
    <p:spTree>
      <p:nvGrpSpPr>
        <p:cNvPr id="1" name=""/>
        <p:cNvGrpSpPr/>
        <p:nvPr/>
      </p:nvGrpSpPr>
      <p:grpSpPr>
        <a:xfrm>
          <a:off x="0" y="0"/>
          <a:ext cx="0" cy="0"/>
          <a:chOff x="0" y="0"/>
          <a:chExt cx="0" cy="0"/>
        </a:xfrm>
      </p:grpSpPr>
      <p:grpSp>
        <p:nvGrpSpPr>
          <p:cNvPr id="11" name="Graphic 3">
            <a:extLst>
              <a:ext uri="{FF2B5EF4-FFF2-40B4-BE49-F238E27FC236}">
                <a16:creationId xmlns:a16="http://schemas.microsoft.com/office/drawing/2014/main" id="{965F1054-7C79-AD4E-9655-AC2FF553B137}"/>
              </a:ext>
            </a:extLst>
          </p:cNvPr>
          <p:cNvGrpSpPr/>
          <p:nvPr/>
        </p:nvGrpSpPr>
        <p:grpSpPr>
          <a:xfrm>
            <a:off x="1521079" y="2368911"/>
            <a:ext cx="1829872" cy="2120179"/>
            <a:chOff x="2164369" y="1861131"/>
            <a:chExt cx="2603756" cy="3014875"/>
          </a:xfrm>
        </p:grpSpPr>
        <p:sp>
          <p:nvSpPr>
            <p:cNvPr id="12" name="Freeform 11">
              <a:extLst>
                <a:ext uri="{FF2B5EF4-FFF2-40B4-BE49-F238E27FC236}">
                  <a16:creationId xmlns:a16="http://schemas.microsoft.com/office/drawing/2014/main" id="{6120A116-CE57-B44F-B391-0022FFF8B21C}"/>
                </a:ext>
              </a:extLst>
            </p:cNvPr>
            <p:cNvSpPr/>
            <p:nvPr/>
          </p:nvSpPr>
          <p:spPr>
            <a:xfrm>
              <a:off x="2164369"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sp>
          <p:nvSpPr>
            <p:cNvPr id="13" name="Freeform 12">
              <a:extLst>
                <a:ext uri="{FF2B5EF4-FFF2-40B4-BE49-F238E27FC236}">
                  <a16:creationId xmlns:a16="http://schemas.microsoft.com/office/drawing/2014/main" id="{3E47CC5C-A461-DE46-B5B9-61E8D1530598}"/>
                </a:ext>
              </a:extLst>
            </p:cNvPr>
            <p:cNvSpPr/>
            <p:nvPr/>
          </p:nvSpPr>
          <p:spPr>
            <a:xfrm>
              <a:off x="3369244" y="2501278"/>
              <a:ext cx="70284" cy="332664"/>
            </a:xfrm>
            <a:custGeom>
              <a:avLst/>
              <a:gdLst>
                <a:gd name="connsiteX0" fmla="*/ 37440 w 70284"/>
                <a:gd name="connsiteY0" fmla="*/ 332664 h 332664"/>
                <a:gd name="connsiteX1" fmla="*/ 37440 w 70284"/>
                <a:gd name="connsiteY1" fmla="*/ 332664 h 332664"/>
                <a:gd name="connsiteX2" fmla="*/ 70284 w 70284"/>
                <a:gd name="connsiteY2" fmla="*/ 298404 h 332664"/>
                <a:gd name="connsiteX3" fmla="*/ 67051 w 70284"/>
                <a:gd name="connsiteY3" fmla="*/ 33061 h 332664"/>
                <a:gd name="connsiteX4" fmla="*/ 33015 w 70284"/>
                <a:gd name="connsiteY4" fmla="*/ 0 h 332664"/>
                <a:gd name="connsiteX5" fmla="*/ 33015 w 70284"/>
                <a:gd name="connsiteY5" fmla="*/ 0 h 332664"/>
                <a:gd name="connsiteX6" fmla="*/ 0 w 70284"/>
                <a:gd name="connsiteY6" fmla="*/ 34260 h 332664"/>
                <a:gd name="connsiteX7" fmla="*/ 3404 w 70284"/>
                <a:gd name="connsiteY7" fmla="*/ 299432 h 332664"/>
                <a:gd name="connsiteX8" fmla="*/ 37440 w 70284"/>
                <a:gd name="connsiteY8" fmla="*/ 332664 h 33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84" h="332664">
                  <a:moveTo>
                    <a:pt x="37440" y="332664"/>
                  </a:moveTo>
                  <a:lnTo>
                    <a:pt x="37440" y="332664"/>
                  </a:lnTo>
                  <a:cubicBezTo>
                    <a:pt x="55770" y="332018"/>
                    <a:pt x="70296" y="316867"/>
                    <a:pt x="70284" y="298404"/>
                  </a:cubicBezTo>
                  <a:lnTo>
                    <a:pt x="67051" y="33061"/>
                  </a:lnTo>
                  <a:cubicBezTo>
                    <a:pt x="66409" y="14610"/>
                    <a:pt x="51357" y="-12"/>
                    <a:pt x="33015" y="0"/>
                  </a:cubicBezTo>
                  <a:lnTo>
                    <a:pt x="33015" y="0"/>
                  </a:lnTo>
                  <a:cubicBezTo>
                    <a:pt x="14617" y="555"/>
                    <a:pt x="-9" y="15732"/>
                    <a:pt x="0" y="34260"/>
                  </a:cubicBezTo>
                  <a:lnTo>
                    <a:pt x="3404" y="299432"/>
                  </a:lnTo>
                  <a:cubicBezTo>
                    <a:pt x="3955" y="317951"/>
                    <a:pt x="19033" y="332673"/>
                    <a:pt x="37440" y="332664"/>
                  </a:cubicBezTo>
                  <a:close/>
                </a:path>
              </a:pathLst>
            </a:custGeom>
            <a:solidFill>
              <a:srgbClr val="4C9E9E"/>
            </a:solidFill>
            <a:ln w="16996" cap="flat">
              <a:noFill/>
              <a:prstDash val="solid"/>
              <a:miter/>
            </a:ln>
          </p:spPr>
          <p:txBody>
            <a:bodyPr rtlCol="0" anchor="ctr"/>
            <a:lstStyle/>
            <a:p>
              <a:endParaRPr lang="en-US" sz="1265"/>
            </a:p>
          </p:txBody>
        </p:sp>
        <p:sp>
          <p:nvSpPr>
            <p:cNvPr id="14" name="Freeform 13">
              <a:extLst>
                <a:ext uri="{FF2B5EF4-FFF2-40B4-BE49-F238E27FC236}">
                  <a16:creationId xmlns:a16="http://schemas.microsoft.com/office/drawing/2014/main" id="{15FAF5A0-3523-7442-9B9B-A954F41FE4AB}"/>
                </a:ext>
              </a:extLst>
            </p:cNvPr>
            <p:cNvSpPr/>
            <p:nvPr/>
          </p:nvSpPr>
          <p:spPr>
            <a:xfrm>
              <a:off x="2993404" y="2654426"/>
              <a:ext cx="297595" cy="208294"/>
            </a:xfrm>
            <a:custGeom>
              <a:avLst/>
              <a:gdLst>
                <a:gd name="connsiteX0" fmla="*/ 22716 w 297595"/>
                <a:gd name="connsiteY0" fmla="*/ 66458 h 208294"/>
                <a:gd name="connsiteX1" fmla="*/ 248886 w 297595"/>
                <a:gd name="connsiteY1" fmla="*/ 203498 h 208294"/>
                <a:gd name="connsiteX2" fmla="*/ 265903 w 297595"/>
                <a:gd name="connsiteY2" fmla="*/ 208294 h 208294"/>
                <a:gd name="connsiteX3" fmla="*/ 297513 w 297595"/>
                <a:gd name="connsiteY3" fmla="*/ 171754 h 208294"/>
                <a:gd name="connsiteX4" fmla="*/ 282921 w 297595"/>
                <a:gd name="connsiteY4" fmla="*/ 145941 h 208294"/>
                <a:gd name="connsiteX5" fmla="*/ 56922 w 297595"/>
                <a:gd name="connsiteY5" fmla="*/ 8901 h 208294"/>
                <a:gd name="connsiteX6" fmla="*/ 8843 w 297595"/>
                <a:gd name="connsiteY6" fmla="*/ 11222 h 208294"/>
                <a:gd name="connsiteX7" fmla="*/ 11151 w 297595"/>
                <a:gd name="connsiteY7" fmla="*/ 59618 h 208294"/>
                <a:gd name="connsiteX8" fmla="*/ 22886 w 297595"/>
                <a:gd name="connsiteY8" fmla="*/ 66629 h 2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595" h="208294">
                  <a:moveTo>
                    <a:pt x="22716" y="66458"/>
                  </a:moveTo>
                  <a:lnTo>
                    <a:pt x="248886" y="203498"/>
                  </a:lnTo>
                  <a:cubicBezTo>
                    <a:pt x="254013" y="206640"/>
                    <a:pt x="259901" y="208299"/>
                    <a:pt x="265903" y="208294"/>
                  </a:cubicBezTo>
                  <a:cubicBezTo>
                    <a:pt x="284656" y="206989"/>
                    <a:pt x="298808" y="190630"/>
                    <a:pt x="297513" y="171754"/>
                  </a:cubicBezTo>
                  <a:cubicBezTo>
                    <a:pt x="296800" y="161365"/>
                    <a:pt x="291430" y="151866"/>
                    <a:pt x="282921" y="145941"/>
                  </a:cubicBezTo>
                  <a:lnTo>
                    <a:pt x="56922" y="8901"/>
                  </a:lnTo>
                  <a:cubicBezTo>
                    <a:pt x="43008" y="-3821"/>
                    <a:pt x="21482" y="-2781"/>
                    <a:pt x="8843" y="11222"/>
                  </a:cubicBezTo>
                  <a:cubicBezTo>
                    <a:pt x="-3796" y="25228"/>
                    <a:pt x="-2763" y="46896"/>
                    <a:pt x="11151" y="59618"/>
                  </a:cubicBezTo>
                  <a:cubicBezTo>
                    <a:pt x="14553" y="62729"/>
                    <a:pt x="18543" y="65113"/>
                    <a:pt x="22886" y="66629"/>
                  </a:cubicBezTo>
                  <a:close/>
                </a:path>
              </a:pathLst>
            </a:custGeom>
            <a:solidFill>
              <a:srgbClr val="4C9E9E"/>
            </a:solidFill>
            <a:ln w="16996" cap="flat">
              <a:noFill/>
              <a:prstDash val="solid"/>
              <a:miter/>
            </a:ln>
          </p:spPr>
          <p:txBody>
            <a:bodyPr rtlCol="0" anchor="ctr"/>
            <a:lstStyle/>
            <a:p>
              <a:endParaRPr lang="en-US" sz="1265"/>
            </a:p>
          </p:txBody>
        </p:sp>
        <p:sp>
          <p:nvSpPr>
            <p:cNvPr id="15" name="Freeform 14">
              <a:extLst>
                <a:ext uri="{FF2B5EF4-FFF2-40B4-BE49-F238E27FC236}">
                  <a16:creationId xmlns:a16="http://schemas.microsoft.com/office/drawing/2014/main" id="{B2CBB1CA-25EF-B140-945E-93E0F3D8AAA1}"/>
                </a:ext>
              </a:extLst>
            </p:cNvPr>
            <p:cNvSpPr/>
            <p:nvPr/>
          </p:nvSpPr>
          <p:spPr>
            <a:xfrm>
              <a:off x="3516070" y="2660579"/>
              <a:ext cx="286030" cy="201456"/>
            </a:xfrm>
            <a:custGeom>
              <a:avLst/>
              <a:gdLst>
                <a:gd name="connsiteX0" fmla="*/ 31693 w 286030"/>
                <a:gd name="connsiteY0" fmla="*/ 201456 h 201456"/>
                <a:gd name="connsiteX1" fmla="*/ 48711 w 286030"/>
                <a:gd name="connsiteY1" fmla="*/ 196660 h 201456"/>
                <a:gd name="connsiteX2" fmla="*/ 274880 w 286030"/>
                <a:gd name="connsiteY2" fmla="*/ 59620 h 201456"/>
                <a:gd name="connsiteX3" fmla="*/ 277186 w 286030"/>
                <a:gd name="connsiteY3" fmla="*/ 11224 h 201456"/>
                <a:gd name="connsiteX4" fmla="*/ 240844 w 286030"/>
                <a:gd name="connsiteY4" fmla="*/ 1892 h 201456"/>
                <a:gd name="connsiteX5" fmla="*/ 14675 w 286030"/>
                <a:gd name="connsiteY5" fmla="*/ 138932 h 201456"/>
                <a:gd name="connsiteX6" fmla="*/ 6048 w 286030"/>
                <a:gd name="connsiteY6" fmla="*/ 186598 h 201456"/>
                <a:gd name="connsiteX7" fmla="*/ 31693 w 286030"/>
                <a:gd name="connsiteY7" fmla="*/ 201285 h 20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30" h="201456">
                  <a:moveTo>
                    <a:pt x="31693" y="201456"/>
                  </a:moveTo>
                  <a:cubicBezTo>
                    <a:pt x="37686" y="201393"/>
                    <a:pt x="43556" y="199740"/>
                    <a:pt x="48711" y="196660"/>
                  </a:cubicBezTo>
                  <a:lnTo>
                    <a:pt x="274880" y="59620"/>
                  </a:lnTo>
                  <a:cubicBezTo>
                    <a:pt x="288794" y="46898"/>
                    <a:pt x="289827" y="25230"/>
                    <a:pt x="277186" y="11224"/>
                  </a:cubicBezTo>
                  <a:cubicBezTo>
                    <a:pt x="268022" y="1070"/>
                    <a:pt x="253722" y="-2603"/>
                    <a:pt x="240844" y="1892"/>
                  </a:cubicBezTo>
                  <a:lnTo>
                    <a:pt x="14675" y="138932"/>
                  </a:lnTo>
                  <a:cubicBezTo>
                    <a:pt x="-784" y="149696"/>
                    <a:pt x="-4646" y="171038"/>
                    <a:pt x="6048" y="186598"/>
                  </a:cubicBezTo>
                  <a:cubicBezTo>
                    <a:pt x="11935" y="195163"/>
                    <a:pt x="21371" y="200567"/>
                    <a:pt x="31693" y="201285"/>
                  </a:cubicBezTo>
                  <a:close/>
                </a:path>
              </a:pathLst>
            </a:custGeom>
            <a:solidFill>
              <a:srgbClr val="4C9E9E"/>
            </a:solidFill>
            <a:ln w="16996" cap="flat">
              <a:noFill/>
              <a:prstDash val="solid"/>
              <a:miter/>
            </a:ln>
          </p:spPr>
          <p:txBody>
            <a:bodyPr rtlCol="0" anchor="ctr"/>
            <a:lstStyle/>
            <a:p>
              <a:endParaRPr lang="en-US" sz="1265"/>
            </a:p>
          </p:txBody>
        </p:sp>
        <p:sp>
          <p:nvSpPr>
            <p:cNvPr id="16" name="Freeform 15">
              <a:extLst>
                <a:ext uri="{FF2B5EF4-FFF2-40B4-BE49-F238E27FC236}">
                  <a16:creationId xmlns:a16="http://schemas.microsoft.com/office/drawing/2014/main" id="{35E3CBDF-D022-3947-8A3D-1F7A8C8DFD6A}"/>
                </a:ext>
              </a:extLst>
            </p:cNvPr>
            <p:cNvSpPr/>
            <p:nvPr/>
          </p:nvSpPr>
          <p:spPr>
            <a:xfrm>
              <a:off x="2753986" y="2809581"/>
              <a:ext cx="1418259" cy="1388422"/>
            </a:xfrm>
            <a:custGeom>
              <a:avLst/>
              <a:gdLst>
                <a:gd name="connsiteX0" fmla="*/ 1248328 w 1418259"/>
                <a:gd name="connsiteY0" fmla="*/ 76778 h 1388422"/>
                <a:gd name="connsiteX1" fmla="*/ 1341705 w 1418259"/>
                <a:gd name="connsiteY1" fmla="*/ 100373 h 1388422"/>
                <a:gd name="connsiteX2" fmla="*/ 1341927 w 1418259"/>
                <a:gd name="connsiteY2" fmla="*/ 100760 h 1388422"/>
                <a:gd name="connsiteX3" fmla="*/ 1349244 w 1418259"/>
                <a:gd name="connsiteY3" fmla="*/ 152150 h 1388422"/>
                <a:gd name="connsiteX4" fmla="*/ 1318442 w 1418259"/>
                <a:gd name="connsiteY4" fmla="*/ 193434 h 1388422"/>
                <a:gd name="connsiteX5" fmla="*/ 998673 w 1418259"/>
                <a:gd name="connsiteY5" fmla="*/ 384090 h 1388422"/>
                <a:gd name="connsiteX6" fmla="*/ 998673 w 1418259"/>
                <a:gd name="connsiteY6" fmla="*/ 384090 h 1388422"/>
                <a:gd name="connsiteX7" fmla="*/ 792755 w 1418259"/>
                <a:gd name="connsiteY7" fmla="*/ 507597 h 1388422"/>
                <a:gd name="connsiteX8" fmla="*/ 792755 w 1418259"/>
                <a:gd name="connsiteY8" fmla="*/ 507597 h 1388422"/>
                <a:gd name="connsiteX9" fmla="*/ 767058 w 1418259"/>
                <a:gd name="connsiteY9" fmla="*/ 523014 h 1388422"/>
                <a:gd name="connsiteX10" fmla="*/ 746473 w 1418259"/>
                <a:gd name="connsiteY10" fmla="*/ 566810 h 1388422"/>
                <a:gd name="connsiteX11" fmla="*/ 789983 w 1418259"/>
                <a:gd name="connsiteY11" fmla="*/ 587532 h 1388422"/>
                <a:gd name="connsiteX12" fmla="*/ 801094 w 1418259"/>
                <a:gd name="connsiteY12" fmla="*/ 580913 h 1388422"/>
                <a:gd name="connsiteX13" fmla="*/ 1033050 w 1418259"/>
                <a:gd name="connsiteY13" fmla="*/ 442503 h 1388422"/>
                <a:gd name="connsiteX14" fmla="*/ 1080870 w 1418259"/>
                <a:gd name="connsiteY14" fmla="*/ 435823 h 1388422"/>
                <a:gd name="connsiteX15" fmla="*/ 1119671 w 1418259"/>
                <a:gd name="connsiteY15" fmla="*/ 465286 h 1388422"/>
                <a:gd name="connsiteX16" fmla="*/ 1124607 w 1418259"/>
                <a:gd name="connsiteY16" fmla="*/ 473509 h 1388422"/>
                <a:gd name="connsiteX17" fmla="*/ 1102653 w 1418259"/>
                <a:gd name="connsiteY17" fmla="*/ 559158 h 1388422"/>
                <a:gd name="connsiteX18" fmla="*/ 1055684 w 1418259"/>
                <a:gd name="connsiteY18" fmla="*/ 587080 h 1388422"/>
                <a:gd name="connsiteX19" fmla="*/ 1053982 w 1418259"/>
                <a:gd name="connsiteY19" fmla="*/ 588108 h 1388422"/>
                <a:gd name="connsiteX20" fmla="*/ 856913 w 1418259"/>
                <a:gd name="connsiteY20" fmla="*/ 704763 h 1388422"/>
                <a:gd name="connsiteX21" fmla="*/ 856913 w 1418259"/>
                <a:gd name="connsiteY21" fmla="*/ 704763 h 1388422"/>
                <a:gd name="connsiteX22" fmla="*/ 855722 w 1418259"/>
                <a:gd name="connsiteY22" fmla="*/ 704763 h 1388422"/>
                <a:gd name="connsiteX23" fmla="*/ 834713 w 1418259"/>
                <a:gd name="connsiteY23" fmla="*/ 748356 h 1388422"/>
                <a:gd name="connsiteX24" fmla="*/ 878022 w 1418259"/>
                <a:gd name="connsiteY24" fmla="*/ 769497 h 1388422"/>
                <a:gd name="connsiteX25" fmla="*/ 889758 w 1418259"/>
                <a:gd name="connsiteY25" fmla="*/ 762491 h 1388422"/>
                <a:gd name="connsiteX26" fmla="*/ 1088699 w 1418259"/>
                <a:gd name="connsiteY26" fmla="*/ 644637 h 1388422"/>
                <a:gd name="connsiteX27" fmla="*/ 1166811 w 1418259"/>
                <a:gd name="connsiteY27" fmla="*/ 665707 h 1388422"/>
                <a:gd name="connsiteX28" fmla="*/ 1178213 w 1418259"/>
                <a:gd name="connsiteY28" fmla="*/ 685064 h 1388422"/>
                <a:gd name="connsiteX29" fmla="*/ 1158847 w 1418259"/>
                <a:gd name="connsiteY29" fmla="*/ 761097 h 1388422"/>
                <a:gd name="connsiteX30" fmla="*/ 1158813 w 1418259"/>
                <a:gd name="connsiteY30" fmla="*/ 761121 h 1388422"/>
                <a:gd name="connsiteX31" fmla="*/ 954597 w 1418259"/>
                <a:gd name="connsiteY31" fmla="*/ 883086 h 1388422"/>
                <a:gd name="connsiteX32" fmla="*/ 953576 w 1418259"/>
                <a:gd name="connsiteY32" fmla="*/ 883086 h 1388422"/>
                <a:gd name="connsiteX33" fmla="*/ 945067 w 1418259"/>
                <a:gd name="connsiteY33" fmla="*/ 888225 h 1388422"/>
                <a:gd name="connsiteX34" fmla="*/ 924482 w 1418259"/>
                <a:gd name="connsiteY34" fmla="*/ 932027 h 1388422"/>
                <a:gd name="connsiteX35" fmla="*/ 967991 w 1418259"/>
                <a:gd name="connsiteY35" fmla="*/ 952737 h 1388422"/>
                <a:gd name="connsiteX36" fmla="*/ 979103 w 1418259"/>
                <a:gd name="connsiteY36" fmla="*/ 946124 h 1388422"/>
                <a:gd name="connsiteX37" fmla="*/ 1143667 w 1418259"/>
                <a:gd name="connsiteY37" fmla="*/ 848484 h 1388422"/>
                <a:gd name="connsiteX38" fmla="*/ 1229778 w 1418259"/>
                <a:gd name="connsiteY38" fmla="*/ 870753 h 1388422"/>
                <a:gd name="connsiteX39" fmla="*/ 1204591 w 1418259"/>
                <a:gd name="connsiteY39" fmla="*/ 969935 h 1388422"/>
                <a:gd name="connsiteX40" fmla="*/ 1052791 w 1418259"/>
                <a:gd name="connsiteY40" fmla="*/ 1060553 h 1388422"/>
                <a:gd name="connsiteX41" fmla="*/ 678394 w 1418259"/>
                <a:gd name="connsiteY41" fmla="*/ 1283242 h 1388422"/>
                <a:gd name="connsiteX42" fmla="*/ 661376 w 1418259"/>
                <a:gd name="connsiteY42" fmla="*/ 1292493 h 1388422"/>
                <a:gd name="connsiteX43" fmla="*/ 429080 w 1418259"/>
                <a:gd name="connsiteY43" fmla="*/ 1292493 h 1388422"/>
                <a:gd name="connsiteX44" fmla="*/ 279832 w 1418259"/>
                <a:gd name="connsiteY44" fmla="*/ 1092757 h 1388422"/>
                <a:gd name="connsiteX45" fmla="*/ 279832 w 1418259"/>
                <a:gd name="connsiteY45" fmla="*/ 1089502 h 1388422"/>
                <a:gd name="connsiteX46" fmla="*/ 266899 w 1418259"/>
                <a:gd name="connsiteY46" fmla="*/ 874179 h 1388422"/>
                <a:gd name="connsiteX47" fmla="*/ 275918 w 1418259"/>
                <a:gd name="connsiteY47" fmla="*/ 628192 h 1388422"/>
                <a:gd name="connsiteX48" fmla="*/ 275918 w 1418259"/>
                <a:gd name="connsiteY48" fmla="*/ 625280 h 1388422"/>
                <a:gd name="connsiteX49" fmla="*/ 122756 w 1418259"/>
                <a:gd name="connsiteY49" fmla="*/ 353427 h 1388422"/>
                <a:gd name="connsiteX50" fmla="*/ 81062 w 1418259"/>
                <a:gd name="connsiteY50" fmla="*/ 322251 h 1388422"/>
                <a:gd name="connsiteX51" fmla="*/ 79020 w 1418259"/>
                <a:gd name="connsiteY51" fmla="*/ 320880 h 1388422"/>
                <a:gd name="connsiteX52" fmla="*/ 66937 w 1418259"/>
                <a:gd name="connsiteY52" fmla="*/ 300325 h 1388422"/>
                <a:gd name="connsiteX53" fmla="*/ 75616 w 1418259"/>
                <a:gd name="connsiteY53" fmla="*/ 279940 h 1388422"/>
                <a:gd name="connsiteX54" fmla="*/ 147602 w 1418259"/>
                <a:gd name="connsiteY54" fmla="*/ 240541 h 1388422"/>
                <a:gd name="connsiteX55" fmla="*/ 184433 w 1418259"/>
                <a:gd name="connsiteY55" fmla="*/ 209347 h 1388422"/>
                <a:gd name="connsiteX56" fmla="*/ 153443 w 1418259"/>
                <a:gd name="connsiteY56" fmla="*/ 172273 h 1388422"/>
                <a:gd name="connsiteX57" fmla="*/ 140285 w 1418259"/>
                <a:gd name="connsiteY57" fmla="*/ 173734 h 1388422"/>
                <a:gd name="connsiteX58" fmla="*/ 32731 w 1418259"/>
                <a:gd name="connsiteY58" fmla="*/ 228207 h 1388422"/>
                <a:gd name="connsiteX59" fmla="*/ 226 w 1418259"/>
                <a:gd name="connsiteY59" fmla="*/ 304778 h 1388422"/>
                <a:gd name="connsiteX60" fmla="*/ 42091 w 1418259"/>
                <a:gd name="connsiteY60" fmla="*/ 376896 h 1388422"/>
                <a:gd name="connsiteX61" fmla="*/ 83955 w 1418259"/>
                <a:gd name="connsiteY61" fmla="*/ 408072 h 1388422"/>
                <a:gd name="connsiteX62" fmla="*/ 85997 w 1418259"/>
                <a:gd name="connsiteY62" fmla="*/ 409614 h 1388422"/>
                <a:gd name="connsiteX63" fmla="*/ 208357 w 1418259"/>
                <a:gd name="connsiteY63" fmla="*/ 630248 h 1388422"/>
                <a:gd name="connsiteX64" fmla="*/ 208357 w 1418259"/>
                <a:gd name="connsiteY64" fmla="*/ 632303 h 1388422"/>
                <a:gd name="connsiteX65" fmla="*/ 199678 w 1418259"/>
                <a:gd name="connsiteY65" fmla="*/ 864757 h 1388422"/>
                <a:gd name="connsiteX66" fmla="*/ 212952 w 1418259"/>
                <a:gd name="connsiteY66" fmla="*/ 1101665 h 1388422"/>
                <a:gd name="connsiteX67" fmla="*/ 212952 w 1418259"/>
                <a:gd name="connsiteY67" fmla="*/ 1104919 h 1388422"/>
                <a:gd name="connsiteX68" fmla="*/ 397937 w 1418259"/>
                <a:gd name="connsiteY68" fmla="*/ 1352961 h 1388422"/>
                <a:gd name="connsiteX69" fmla="*/ 545654 w 1418259"/>
                <a:gd name="connsiteY69" fmla="*/ 1388420 h 1388422"/>
                <a:gd name="connsiteX70" fmla="*/ 690307 w 1418259"/>
                <a:gd name="connsiteY70" fmla="*/ 1354160 h 1388422"/>
                <a:gd name="connsiteX71" fmla="*/ 711069 w 1418259"/>
                <a:gd name="connsiteY71" fmla="*/ 1342683 h 1388422"/>
                <a:gd name="connsiteX72" fmla="*/ 1085465 w 1418259"/>
                <a:gd name="connsiteY72" fmla="*/ 1119994 h 1388422"/>
                <a:gd name="connsiteX73" fmla="*/ 1237436 w 1418259"/>
                <a:gd name="connsiteY73" fmla="*/ 1029376 h 1388422"/>
                <a:gd name="connsiteX74" fmla="*/ 1285767 w 1418259"/>
                <a:gd name="connsiteY74" fmla="*/ 838034 h 1388422"/>
                <a:gd name="connsiteX75" fmla="*/ 1228757 w 1418259"/>
                <a:gd name="connsiteY75" fmla="*/ 786644 h 1388422"/>
                <a:gd name="connsiteX76" fmla="*/ 1248328 w 1418259"/>
                <a:gd name="connsiteY76" fmla="*/ 744333 h 1388422"/>
                <a:gd name="connsiteX77" fmla="*/ 1235224 w 1418259"/>
                <a:gd name="connsiteY77" fmla="*/ 651318 h 1388422"/>
                <a:gd name="connsiteX78" fmla="*/ 1223822 w 1418259"/>
                <a:gd name="connsiteY78" fmla="*/ 631961 h 1388422"/>
                <a:gd name="connsiteX79" fmla="*/ 1172768 w 1418259"/>
                <a:gd name="connsiteY79" fmla="*/ 583826 h 1388422"/>
                <a:gd name="connsiteX80" fmla="*/ 1195231 w 1418259"/>
                <a:gd name="connsiteY80" fmla="*/ 537232 h 1388422"/>
                <a:gd name="connsiteX81" fmla="*/ 1181106 w 1418259"/>
                <a:gd name="connsiteY81" fmla="*/ 438735 h 1388422"/>
                <a:gd name="connsiteX82" fmla="*/ 1176341 w 1418259"/>
                <a:gd name="connsiteY82" fmla="*/ 430512 h 1388422"/>
                <a:gd name="connsiteX83" fmla="*/ 1129712 w 1418259"/>
                <a:gd name="connsiteY83" fmla="*/ 383919 h 1388422"/>
                <a:gd name="connsiteX84" fmla="*/ 1352648 w 1418259"/>
                <a:gd name="connsiteY84" fmla="*/ 250648 h 1388422"/>
                <a:gd name="connsiteX85" fmla="*/ 1399618 w 1418259"/>
                <a:gd name="connsiteY85" fmla="*/ 65987 h 1388422"/>
                <a:gd name="connsiteX86" fmla="*/ 1214292 w 1418259"/>
                <a:gd name="connsiteY86" fmla="*/ 18879 h 1388422"/>
                <a:gd name="connsiteX87" fmla="*/ 1193700 w 1418259"/>
                <a:gd name="connsiteY87" fmla="*/ 62675 h 1388422"/>
                <a:gd name="connsiteX88" fmla="*/ 1237215 w 1418259"/>
                <a:gd name="connsiteY88" fmla="*/ 83397 h 1388422"/>
                <a:gd name="connsiteX89" fmla="*/ 1248328 w 1418259"/>
                <a:gd name="connsiteY89" fmla="*/ 76778 h 138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18259" h="1388422">
                  <a:moveTo>
                    <a:pt x="1248328" y="76778"/>
                  </a:moveTo>
                  <a:cubicBezTo>
                    <a:pt x="1280577" y="57341"/>
                    <a:pt x="1322390" y="67905"/>
                    <a:pt x="1341705" y="100373"/>
                  </a:cubicBezTo>
                  <a:cubicBezTo>
                    <a:pt x="1341773" y="100502"/>
                    <a:pt x="1341859" y="100632"/>
                    <a:pt x="1341927" y="100760"/>
                  </a:cubicBezTo>
                  <a:cubicBezTo>
                    <a:pt x="1351116" y="116210"/>
                    <a:pt x="1353754" y="134726"/>
                    <a:pt x="1349244" y="152150"/>
                  </a:cubicBezTo>
                  <a:cubicBezTo>
                    <a:pt x="1344939" y="169536"/>
                    <a:pt x="1333826" y="184428"/>
                    <a:pt x="1318442" y="193434"/>
                  </a:cubicBezTo>
                  <a:lnTo>
                    <a:pt x="998673" y="384090"/>
                  </a:lnTo>
                  <a:lnTo>
                    <a:pt x="998673" y="384090"/>
                  </a:lnTo>
                  <a:lnTo>
                    <a:pt x="792755" y="507597"/>
                  </a:lnTo>
                  <a:lnTo>
                    <a:pt x="792755" y="507597"/>
                  </a:lnTo>
                  <a:lnTo>
                    <a:pt x="767058" y="523014"/>
                  </a:lnTo>
                  <a:cubicBezTo>
                    <a:pt x="749359" y="529387"/>
                    <a:pt x="740142" y="548995"/>
                    <a:pt x="746473" y="566810"/>
                  </a:cubicBezTo>
                  <a:cubicBezTo>
                    <a:pt x="752802" y="584627"/>
                    <a:pt x="772283" y="593903"/>
                    <a:pt x="789983" y="587532"/>
                  </a:cubicBezTo>
                  <a:cubicBezTo>
                    <a:pt x="794073" y="586059"/>
                    <a:pt x="797844" y="583814"/>
                    <a:pt x="801094" y="580913"/>
                  </a:cubicBezTo>
                  <a:lnTo>
                    <a:pt x="1033050" y="442503"/>
                  </a:lnTo>
                  <a:cubicBezTo>
                    <a:pt x="1047523" y="434111"/>
                    <a:pt x="1064673" y="431715"/>
                    <a:pt x="1080870" y="435823"/>
                  </a:cubicBezTo>
                  <a:cubicBezTo>
                    <a:pt x="1097175" y="440073"/>
                    <a:pt x="1111133" y="450673"/>
                    <a:pt x="1119671" y="465286"/>
                  </a:cubicBezTo>
                  <a:lnTo>
                    <a:pt x="1124607" y="473509"/>
                  </a:lnTo>
                  <a:cubicBezTo>
                    <a:pt x="1141863" y="503289"/>
                    <a:pt x="1132060" y="541496"/>
                    <a:pt x="1102653" y="559158"/>
                  </a:cubicBezTo>
                  <a:lnTo>
                    <a:pt x="1055684" y="587080"/>
                  </a:lnTo>
                  <a:lnTo>
                    <a:pt x="1053982" y="588108"/>
                  </a:lnTo>
                  <a:lnTo>
                    <a:pt x="856913" y="704763"/>
                  </a:lnTo>
                  <a:lnTo>
                    <a:pt x="856913" y="704763"/>
                  </a:lnTo>
                  <a:lnTo>
                    <a:pt x="855722" y="704763"/>
                  </a:lnTo>
                  <a:cubicBezTo>
                    <a:pt x="837962" y="710961"/>
                    <a:pt x="828556" y="730479"/>
                    <a:pt x="834713" y="748356"/>
                  </a:cubicBezTo>
                  <a:cubicBezTo>
                    <a:pt x="840872" y="766226"/>
                    <a:pt x="860262" y="775698"/>
                    <a:pt x="878022" y="769497"/>
                  </a:cubicBezTo>
                  <a:cubicBezTo>
                    <a:pt x="882364" y="767990"/>
                    <a:pt x="886356" y="765609"/>
                    <a:pt x="889758" y="762491"/>
                  </a:cubicBezTo>
                  <a:lnTo>
                    <a:pt x="1088699" y="644637"/>
                  </a:lnTo>
                  <a:cubicBezTo>
                    <a:pt x="1116098" y="629139"/>
                    <a:pt x="1150780" y="638494"/>
                    <a:pt x="1166811" y="665707"/>
                  </a:cubicBezTo>
                  <a:lnTo>
                    <a:pt x="1178213" y="685064"/>
                  </a:lnTo>
                  <a:cubicBezTo>
                    <a:pt x="1193734" y="711441"/>
                    <a:pt x="1185055" y="745481"/>
                    <a:pt x="1158847" y="761097"/>
                  </a:cubicBezTo>
                  <a:cubicBezTo>
                    <a:pt x="1158847" y="761105"/>
                    <a:pt x="1158830" y="761112"/>
                    <a:pt x="1158813" y="761121"/>
                  </a:cubicBezTo>
                  <a:lnTo>
                    <a:pt x="954597" y="883086"/>
                  </a:lnTo>
                  <a:lnTo>
                    <a:pt x="953576" y="883086"/>
                  </a:lnTo>
                  <a:lnTo>
                    <a:pt x="945067" y="888225"/>
                  </a:lnTo>
                  <a:cubicBezTo>
                    <a:pt x="927368" y="894598"/>
                    <a:pt x="918151" y="914211"/>
                    <a:pt x="924482" y="932027"/>
                  </a:cubicBezTo>
                  <a:cubicBezTo>
                    <a:pt x="930811" y="949842"/>
                    <a:pt x="950291" y="959109"/>
                    <a:pt x="967991" y="952737"/>
                  </a:cubicBezTo>
                  <a:cubicBezTo>
                    <a:pt x="972081" y="951264"/>
                    <a:pt x="975852" y="949019"/>
                    <a:pt x="979103" y="946124"/>
                  </a:cubicBezTo>
                  <a:lnTo>
                    <a:pt x="1143667" y="848484"/>
                  </a:lnTo>
                  <a:cubicBezTo>
                    <a:pt x="1173567" y="830754"/>
                    <a:pt x="1212079" y="840724"/>
                    <a:pt x="1229778" y="870753"/>
                  </a:cubicBezTo>
                  <a:cubicBezTo>
                    <a:pt x="1249893" y="905167"/>
                    <a:pt x="1238644" y="949465"/>
                    <a:pt x="1204591" y="969935"/>
                  </a:cubicBezTo>
                  <a:cubicBezTo>
                    <a:pt x="1136519" y="1011218"/>
                    <a:pt x="1052791" y="1060553"/>
                    <a:pt x="1052791" y="1060553"/>
                  </a:cubicBezTo>
                  <a:lnTo>
                    <a:pt x="678394" y="1283242"/>
                  </a:lnTo>
                  <a:cubicBezTo>
                    <a:pt x="672949" y="1286497"/>
                    <a:pt x="667162" y="1289752"/>
                    <a:pt x="661376" y="1292493"/>
                  </a:cubicBezTo>
                  <a:cubicBezTo>
                    <a:pt x="588389" y="1329836"/>
                    <a:pt x="502067" y="1329836"/>
                    <a:pt x="429080" y="1292493"/>
                  </a:cubicBezTo>
                  <a:cubicBezTo>
                    <a:pt x="350959" y="1253162"/>
                    <a:pt x="295700" y="1179212"/>
                    <a:pt x="279832" y="1092757"/>
                  </a:cubicBezTo>
                  <a:lnTo>
                    <a:pt x="279832" y="1089502"/>
                  </a:lnTo>
                  <a:cubicBezTo>
                    <a:pt x="262814" y="993403"/>
                    <a:pt x="256858" y="942185"/>
                    <a:pt x="266899" y="874179"/>
                  </a:cubicBezTo>
                  <a:cubicBezTo>
                    <a:pt x="278170" y="792708"/>
                    <a:pt x="281192" y="710284"/>
                    <a:pt x="275918" y="628192"/>
                  </a:cubicBezTo>
                  <a:lnTo>
                    <a:pt x="275918" y="625280"/>
                  </a:lnTo>
                  <a:cubicBezTo>
                    <a:pt x="266558" y="519759"/>
                    <a:pt x="202741" y="404817"/>
                    <a:pt x="122756" y="353427"/>
                  </a:cubicBezTo>
                  <a:lnTo>
                    <a:pt x="81062" y="322251"/>
                  </a:lnTo>
                  <a:lnTo>
                    <a:pt x="79020" y="320880"/>
                  </a:lnTo>
                  <a:cubicBezTo>
                    <a:pt x="71923" y="316401"/>
                    <a:pt x="67420" y="308742"/>
                    <a:pt x="66937" y="300325"/>
                  </a:cubicBezTo>
                  <a:cubicBezTo>
                    <a:pt x="66287" y="292501"/>
                    <a:pt x="69539" y="284863"/>
                    <a:pt x="75616" y="279940"/>
                  </a:cubicBezTo>
                  <a:cubicBezTo>
                    <a:pt x="97957" y="263953"/>
                    <a:pt x="122126" y="250725"/>
                    <a:pt x="147602" y="240541"/>
                  </a:cubicBezTo>
                  <a:cubicBezTo>
                    <a:pt x="166331" y="242165"/>
                    <a:pt x="182821" y="228199"/>
                    <a:pt x="184433" y="209347"/>
                  </a:cubicBezTo>
                  <a:cubicBezTo>
                    <a:pt x="186046" y="190496"/>
                    <a:pt x="172171" y="173897"/>
                    <a:pt x="153443" y="172273"/>
                  </a:cubicBezTo>
                  <a:cubicBezTo>
                    <a:pt x="149005" y="171889"/>
                    <a:pt x="144534" y="172384"/>
                    <a:pt x="140285" y="173734"/>
                  </a:cubicBezTo>
                  <a:cubicBezTo>
                    <a:pt x="109482" y="177160"/>
                    <a:pt x="44814" y="218101"/>
                    <a:pt x="32731" y="228207"/>
                  </a:cubicBezTo>
                  <a:cubicBezTo>
                    <a:pt x="10267" y="246965"/>
                    <a:pt x="-1834" y="275472"/>
                    <a:pt x="226" y="304778"/>
                  </a:cubicBezTo>
                  <a:cubicBezTo>
                    <a:pt x="2149" y="334103"/>
                    <a:pt x="17655" y="360812"/>
                    <a:pt x="42091" y="376896"/>
                  </a:cubicBezTo>
                  <a:lnTo>
                    <a:pt x="83955" y="408072"/>
                  </a:lnTo>
                  <a:lnTo>
                    <a:pt x="85997" y="409614"/>
                  </a:lnTo>
                  <a:cubicBezTo>
                    <a:pt x="148964" y="449527"/>
                    <a:pt x="201720" y="544769"/>
                    <a:pt x="208357" y="630248"/>
                  </a:cubicBezTo>
                  <a:lnTo>
                    <a:pt x="208357" y="632303"/>
                  </a:lnTo>
                  <a:cubicBezTo>
                    <a:pt x="213236" y="709885"/>
                    <a:pt x="210327" y="787758"/>
                    <a:pt x="199678" y="864757"/>
                  </a:cubicBezTo>
                  <a:cubicBezTo>
                    <a:pt x="188446" y="941671"/>
                    <a:pt x="194742" y="999913"/>
                    <a:pt x="212952" y="1101665"/>
                  </a:cubicBezTo>
                  <a:lnTo>
                    <a:pt x="212952" y="1104919"/>
                  </a:lnTo>
                  <a:cubicBezTo>
                    <a:pt x="232488" y="1212256"/>
                    <a:pt x="300996" y="1304107"/>
                    <a:pt x="397937" y="1352961"/>
                  </a:cubicBezTo>
                  <a:cubicBezTo>
                    <a:pt x="443782" y="1376138"/>
                    <a:pt x="494351" y="1388283"/>
                    <a:pt x="545654" y="1388420"/>
                  </a:cubicBezTo>
                  <a:cubicBezTo>
                    <a:pt x="595876" y="1388592"/>
                    <a:pt x="645430" y="1376858"/>
                    <a:pt x="690307" y="1354160"/>
                  </a:cubicBezTo>
                  <a:cubicBezTo>
                    <a:pt x="697284" y="1350563"/>
                    <a:pt x="704262" y="1346795"/>
                    <a:pt x="711069" y="1342683"/>
                  </a:cubicBezTo>
                  <a:lnTo>
                    <a:pt x="1085465" y="1119994"/>
                  </a:lnTo>
                  <a:lnTo>
                    <a:pt x="1237436" y="1029376"/>
                  </a:lnTo>
                  <a:cubicBezTo>
                    <a:pt x="1303023" y="989789"/>
                    <a:pt x="1324602" y="904345"/>
                    <a:pt x="1285767" y="838034"/>
                  </a:cubicBezTo>
                  <a:cubicBezTo>
                    <a:pt x="1272408" y="815457"/>
                    <a:pt x="1252531" y="797522"/>
                    <a:pt x="1228757" y="786644"/>
                  </a:cubicBezTo>
                  <a:cubicBezTo>
                    <a:pt x="1237998" y="773985"/>
                    <a:pt x="1244652" y="759605"/>
                    <a:pt x="1248328" y="744333"/>
                  </a:cubicBezTo>
                  <a:cubicBezTo>
                    <a:pt x="1256479" y="712811"/>
                    <a:pt x="1251748" y="679318"/>
                    <a:pt x="1235224" y="651318"/>
                  </a:cubicBezTo>
                  <a:lnTo>
                    <a:pt x="1223822" y="631961"/>
                  </a:lnTo>
                  <a:cubicBezTo>
                    <a:pt x="1211722" y="611331"/>
                    <a:pt x="1194006" y="594624"/>
                    <a:pt x="1172768" y="583826"/>
                  </a:cubicBezTo>
                  <a:cubicBezTo>
                    <a:pt x="1183268" y="569954"/>
                    <a:pt x="1190892" y="554114"/>
                    <a:pt x="1195231" y="537232"/>
                  </a:cubicBezTo>
                  <a:cubicBezTo>
                    <a:pt x="1203825" y="503820"/>
                    <a:pt x="1198737" y="468337"/>
                    <a:pt x="1181106" y="438735"/>
                  </a:cubicBezTo>
                  <a:lnTo>
                    <a:pt x="1176341" y="430512"/>
                  </a:lnTo>
                  <a:cubicBezTo>
                    <a:pt x="1165041" y="411200"/>
                    <a:pt x="1148976" y="395151"/>
                    <a:pt x="1129712" y="383919"/>
                  </a:cubicBezTo>
                  <a:lnTo>
                    <a:pt x="1352648" y="250648"/>
                  </a:lnTo>
                  <a:cubicBezTo>
                    <a:pt x="1416176" y="212640"/>
                    <a:pt x="1437193" y="130051"/>
                    <a:pt x="1399618" y="65987"/>
                  </a:cubicBezTo>
                  <a:cubicBezTo>
                    <a:pt x="1361021" y="1934"/>
                    <a:pt x="1278467" y="-19047"/>
                    <a:pt x="1214292" y="18879"/>
                  </a:cubicBezTo>
                  <a:cubicBezTo>
                    <a:pt x="1196593" y="25251"/>
                    <a:pt x="1187369" y="44860"/>
                    <a:pt x="1193700" y="62675"/>
                  </a:cubicBezTo>
                  <a:cubicBezTo>
                    <a:pt x="1200030" y="80492"/>
                    <a:pt x="1219516" y="89768"/>
                    <a:pt x="1237215" y="83397"/>
                  </a:cubicBezTo>
                  <a:cubicBezTo>
                    <a:pt x="1241299" y="81924"/>
                    <a:pt x="1245077" y="79678"/>
                    <a:pt x="1248328" y="76778"/>
                  </a:cubicBezTo>
                  <a:close/>
                </a:path>
              </a:pathLst>
            </a:custGeom>
            <a:solidFill>
              <a:srgbClr val="4C9E9E"/>
            </a:solidFill>
            <a:ln w="16996" cap="flat">
              <a:noFill/>
              <a:prstDash val="solid"/>
              <a:miter/>
            </a:ln>
          </p:spPr>
          <p:txBody>
            <a:bodyPr rtlCol="0" anchor="ctr"/>
            <a:lstStyle/>
            <a:p>
              <a:endParaRPr lang="en-US" sz="1265"/>
            </a:p>
          </p:txBody>
        </p:sp>
        <p:sp>
          <p:nvSpPr>
            <p:cNvPr id="17" name="Freeform 16">
              <a:extLst>
                <a:ext uri="{FF2B5EF4-FFF2-40B4-BE49-F238E27FC236}">
                  <a16:creationId xmlns:a16="http://schemas.microsoft.com/office/drawing/2014/main" id="{6B0B0CB9-721C-AA4E-9E65-726823783012}"/>
                </a:ext>
              </a:extLst>
            </p:cNvPr>
            <p:cNvSpPr/>
            <p:nvPr/>
          </p:nvSpPr>
          <p:spPr>
            <a:xfrm>
              <a:off x="3018979" y="2899657"/>
              <a:ext cx="843738" cy="431396"/>
            </a:xfrm>
            <a:custGeom>
              <a:avLst/>
              <a:gdLst>
                <a:gd name="connsiteX0" fmla="*/ 219396 w 843738"/>
                <a:gd name="connsiteY0" fmla="*/ 343691 h 431396"/>
                <a:gd name="connsiteX1" fmla="*/ 64362 w 843738"/>
                <a:gd name="connsiteY1" fmla="*/ 146011 h 431396"/>
                <a:gd name="connsiteX2" fmla="*/ 18577 w 843738"/>
                <a:gd name="connsiteY2" fmla="*/ 131059 h 431396"/>
                <a:gd name="connsiteX3" fmla="*/ 3724 w 843738"/>
                <a:gd name="connsiteY3" fmla="*/ 177145 h 431396"/>
                <a:gd name="connsiteX4" fmla="*/ 11947 w 843738"/>
                <a:gd name="connsiteY4" fmla="*/ 187637 h 431396"/>
                <a:gd name="connsiteX5" fmla="*/ 202549 w 843738"/>
                <a:gd name="connsiteY5" fmla="*/ 431397 h 431396"/>
                <a:gd name="connsiteX6" fmla="*/ 821153 w 843738"/>
                <a:gd name="connsiteY6" fmla="*/ 66528 h 431396"/>
                <a:gd name="connsiteX7" fmla="*/ 841738 w 843738"/>
                <a:gd name="connsiteY7" fmla="*/ 22732 h 431396"/>
                <a:gd name="connsiteX8" fmla="*/ 798229 w 843738"/>
                <a:gd name="connsiteY8" fmla="*/ 2010 h 431396"/>
                <a:gd name="connsiteX9" fmla="*/ 787117 w 843738"/>
                <a:gd name="connsiteY9" fmla="*/ 8629 h 43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38" h="431396">
                  <a:moveTo>
                    <a:pt x="219396" y="343691"/>
                  </a:moveTo>
                  <a:lnTo>
                    <a:pt x="64362" y="146011"/>
                  </a:lnTo>
                  <a:cubicBezTo>
                    <a:pt x="55821" y="129155"/>
                    <a:pt x="35323" y="122461"/>
                    <a:pt x="18577" y="131059"/>
                  </a:cubicBezTo>
                  <a:cubicBezTo>
                    <a:pt x="1833" y="139656"/>
                    <a:pt x="-4818" y="160289"/>
                    <a:pt x="3724" y="177145"/>
                  </a:cubicBezTo>
                  <a:cubicBezTo>
                    <a:pt x="5754" y="181152"/>
                    <a:pt x="8548" y="184717"/>
                    <a:pt x="11947" y="187637"/>
                  </a:cubicBezTo>
                  <a:lnTo>
                    <a:pt x="202549" y="431397"/>
                  </a:lnTo>
                  <a:lnTo>
                    <a:pt x="821153" y="66528"/>
                  </a:lnTo>
                  <a:cubicBezTo>
                    <a:pt x="838852" y="60156"/>
                    <a:pt x="848076" y="40547"/>
                    <a:pt x="841738" y="22732"/>
                  </a:cubicBezTo>
                  <a:cubicBezTo>
                    <a:pt x="835409" y="4915"/>
                    <a:pt x="815929" y="-4361"/>
                    <a:pt x="798229" y="2010"/>
                  </a:cubicBezTo>
                  <a:cubicBezTo>
                    <a:pt x="794139" y="3483"/>
                    <a:pt x="790368" y="5729"/>
                    <a:pt x="787117" y="8629"/>
                  </a:cubicBezTo>
                  <a:close/>
                </a:path>
              </a:pathLst>
            </a:custGeom>
            <a:solidFill>
              <a:srgbClr val="4C9E9E"/>
            </a:solidFill>
            <a:ln w="16996" cap="flat">
              <a:noFill/>
              <a:prstDash val="solid"/>
              <a:miter/>
            </a:ln>
          </p:spPr>
          <p:txBody>
            <a:bodyPr rtlCol="0" anchor="ctr"/>
            <a:lstStyle/>
            <a:p>
              <a:endParaRPr lang="en-US" sz="1265"/>
            </a:p>
          </p:txBody>
        </p:sp>
      </p:grpSp>
      <p:grpSp>
        <p:nvGrpSpPr>
          <p:cNvPr id="18" name="Graphic 5">
            <a:extLst>
              <a:ext uri="{FF2B5EF4-FFF2-40B4-BE49-F238E27FC236}">
                <a16:creationId xmlns:a16="http://schemas.microsoft.com/office/drawing/2014/main" id="{D331AF9E-46FD-1645-BAB4-6DF9E3013FB0}"/>
              </a:ext>
            </a:extLst>
          </p:cNvPr>
          <p:cNvGrpSpPr/>
          <p:nvPr/>
        </p:nvGrpSpPr>
        <p:grpSpPr>
          <a:xfrm>
            <a:off x="3881039" y="2368911"/>
            <a:ext cx="1829872" cy="2120179"/>
            <a:chOff x="5522393" y="1861131"/>
            <a:chExt cx="2603756" cy="3014875"/>
          </a:xfrm>
        </p:grpSpPr>
        <p:sp>
          <p:nvSpPr>
            <p:cNvPr id="19" name="Freeform 18">
              <a:extLst>
                <a:ext uri="{FF2B5EF4-FFF2-40B4-BE49-F238E27FC236}">
                  <a16:creationId xmlns:a16="http://schemas.microsoft.com/office/drawing/2014/main" id="{EB20DF25-0DC1-CB45-B833-4C3012E2EF6E}"/>
                </a:ext>
              </a:extLst>
            </p:cNvPr>
            <p:cNvSpPr/>
            <p:nvPr/>
          </p:nvSpPr>
          <p:spPr>
            <a:xfrm>
              <a:off x="5949204" y="3270509"/>
              <a:ext cx="784700" cy="1016054"/>
            </a:xfrm>
            <a:custGeom>
              <a:avLst/>
              <a:gdLst>
                <a:gd name="connsiteX0" fmla="*/ 495054 w 784700"/>
                <a:gd name="connsiteY0" fmla="*/ 293684 h 1016054"/>
                <a:gd name="connsiteX1" fmla="*/ 425791 w 784700"/>
                <a:gd name="connsiteY1" fmla="*/ 360833 h 1016054"/>
                <a:gd name="connsiteX2" fmla="*/ 425791 w 784700"/>
                <a:gd name="connsiteY2" fmla="*/ 288887 h 1016054"/>
                <a:gd name="connsiteX3" fmla="*/ 425791 w 784700"/>
                <a:gd name="connsiteY3" fmla="*/ 288887 h 1016054"/>
                <a:gd name="connsiteX4" fmla="*/ 423068 w 784700"/>
                <a:gd name="connsiteY4" fmla="*/ 263878 h 1016054"/>
                <a:gd name="connsiteX5" fmla="*/ 292880 w 784700"/>
                <a:gd name="connsiteY5" fmla="*/ 29882 h 1016054"/>
                <a:gd name="connsiteX6" fmla="*/ 26378 w 784700"/>
                <a:gd name="connsiteY6" fmla="*/ 28512 h 1016054"/>
                <a:gd name="connsiteX7" fmla="*/ 3063 w 784700"/>
                <a:gd name="connsiteY7" fmla="*/ 38276 h 1016054"/>
                <a:gd name="connsiteX8" fmla="*/ 5956 w 784700"/>
                <a:gd name="connsiteY8" fmla="*/ 63799 h 1016054"/>
                <a:gd name="connsiteX9" fmla="*/ 135974 w 784700"/>
                <a:gd name="connsiteY9" fmla="*/ 297795 h 1016054"/>
                <a:gd name="connsiteX10" fmla="*/ 256461 w 784700"/>
                <a:gd name="connsiteY10" fmla="*/ 327601 h 1016054"/>
                <a:gd name="connsiteX11" fmla="*/ 358570 w 784700"/>
                <a:gd name="connsiteY11" fmla="*/ 313212 h 1016054"/>
                <a:gd name="connsiteX12" fmla="*/ 358570 w 784700"/>
                <a:gd name="connsiteY12" fmla="*/ 599282 h 1016054"/>
                <a:gd name="connsiteX13" fmla="*/ 289647 w 784700"/>
                <a:gd name="connsiteY13" fmla="*/ 532476 h 1016054"/>
                <a:gd name="connsiteX14" fmla="*/ 23315 w 784700"/>
                <a:gd name="connsiteY14" fmla="*/ 531276 h 1016054"/>
                <a:gd name="connsiteX15" fmla="*/ 0 w 784700"/>
                <a:gd name="connsiteY15" fmla="*/ 540869 h 1016054"/>
                <a:gd name="connsiteX16" fmla="*/ 2893 w 784700"/>
                <a:gd name="connsiteY16" fmla="*/ 566050 h 1016054"/>
                <a:gd name="connsiteX17" fmla="*/ 132911 w 784700"/>
                <a:gd name="connsiteY17" fmla="*/ 800046 h 1016054"/>
                <a:gd name="connsiteX18" fmla="*/ 253909 w 784700"/>
                <a:gd name="connsiteY18" fmla="*/ 829681 h 1016054"/>
                <a:gd name="connsiteX19" fmla="*/ 359080 w 784700"/>
                <a:gd name="connsiteY19" fmla="*/ 814435 h 1016054"/>
                <a:gd name="connsiteX20" fmla="*/ 359080 w 784700"/>
                <a:gd name="connsiteY20" fmla="*/ 1016055 h 1016054"/>
                <a:gd name="connsiteX21" fmla="*/ 425791 w 784700"/>
                <a:gd name="connsiteY21" fmla="*/ 1016055 h 1016054"/>
                <a:gd name="connsiteX22" fmla="*/ 425791 w 784700"/>
                <a:gd name="connsiteY22" fmla="*/ 575986 h 1016054"/>
                <a:gd name="connsiteX23" fmla="*/ 531302 w 784700"/>
                <a:gd name="connsiteY23" fmla="*/ 591231 h 1016054"/>
                <a:gd name="connsiteX24" fmla="*/ 651790 w 784700"/>
                <a:gd name="connsiteY24" fmla="*/ 560569 h 1016054"/>
                <a:gd name="connsiteX25" fmla="*/ 651790 w 784700"/>
                <a:gd name="connsiteY25" fmla="*/ 560569 h 1016054"/>
                <a:gd name="connsiteX26" fmla="*/ 781807 w 784700"/>
                <a:gd name="connsiteY26" fmla="*/ 326573 h 1016054"/>
                <a:gd name="connsiteX27" fmla="*/ 784701 w 784700"/>
                <a:gd name="connsiteY27" fmla="*/ 301392 h 1016054"/>
                <a:gd name="connsiteX28" fmla="*/ 761386 w 784700"/>
                <a:gd name="connsiteY28" fmla="*/ 291799 h 1016054"/>
                <a:gd name="connsiteX29" fmla="*/ 495054 w 784700"/>
                <a:gd name="connsiteY29" fmla="*/ 293684 h 1016054"/>
                <a:gd name="connsiteX30" fmla="*/ 167287 w 784700"/>
                <a:gd name="connsiteY30" fmla="*/ 741804 h 1016054"/>
                <a:gd name="connsiteX31" fmla="*/ 167287 w 784700"/>
                <a:gd name="connsiteY31" fmla="*/ 741804 h 1016054"/>
                <a:gd name="connsiteX32" fmla="*/ 74369 w 784700"/>
                <a:gd name="connsiteY32" fmla="*/ 584379 h 1016054"/>
                <a:gd name="connsiteX33" fmla="*/ 256121 w 784700"/>
                <a:gd name="connsiteY33" fmla="*/ 590032 h 1016054"/>
                <a:gd name="connsiteX34" fmla="*/ 349039 w 784700"/>
                <a:gd name="connsiteY34" fmla="*/ 747457 h 1016054"/>
                <a:gd name="connsiteX35" fmla="*/ 167287 w 784700"/>
                <a:gd name="connsiteY35" fmla="*/ 741804 h 1016054"/>
                <a:gd name="connsiteX36" fmla="*/ 170010 w 784700"/>
                <a:gd name="connsiteY36" fmla="*/ 239382 h 1016054"/>
                <a:gd name="connsiteX37" fmla="*/ 77092 w 784700"/>
                <a:gd name="connsiteY37" fmla="*/ 82129 h 1016054"/>
                <a:gd name="connsiteX38" fmla="*/ 258844 w 784700"/>
                <a:gd name="connsiteY38" fmla="*/ 87781 h 1016054"/>
                <a:gd name="connsiteX39" fmla="*/ 351762 w 784700"/>
                <a:gd name="connsiteY39" fmla="*/ 245377 h 1016054"/>
                <a:gd name="connsiteX40" fmla="*/ 170010 w 784700"/>
                <a:gd name="connsiteY40" fmla="*/ 239382 h 1016054"/>
                <a:gd name="connsiteX41" fmla="*/ 617754 w 784700"/>
                <a:gd name="connsiteY41" fmla="*/ 503355 h 1016054"/>
                <a:gd name="connsiteX42" fmla="*/ 436002 w 784700"/>
                <a:gd name="connsiteY42" fmla="*/ 509007 h 1016054"/>
                <a:gd name="connsiteX43" fmla="*/ 528920 w 784700"/>
                <a:gd name="connsiteY43" fmla="*/ 351583 h 1016054"/>
                <a:gd name="connsiteX44" fmla="*/ 710842 w 784700"/>
                <a:gd name="connsiteY44" fmla="*/ 346101 h 1016054"/>
                <a:gd name="connsiteX45" fmla="*/ 617754 w 784700"/>
                <a:gd name="connsiteY45" fmla="*/ 503355 h 10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4700" h="1016054">
                  <a:moveTo>
                    <a:pt x="495054" y="293684"/>
                  </a:moveTo>
                  <a:cubicBezTo>
                    <a:pt x="467371" y="310711"/>
                    <a:pt x="443729" y="333631"/>
                    <a:pt x="425791" y="360833"/>
                  </a:cubicBezTo>
                  <a:lnTo>
                    <a:pt x="425791" y="288887"/>
                  </a:lnTo>
                  <a:lnTo>
                    <a:pt x="425791" y="288887"/>
                  </a:lnTo>
                  <a:lnTo>
                    <a:pt x="423068" y="263878"/>
                  </a:lnTo>
                  <a:cubicBezTo>
                    <a:pt x="423068" y="257026"/>
                    <a:pt x="402816" y="94976"/>
                    <a:pt x="292880" y="29882"/>
                  </a:cubicBezTo>
                  <a:cubicBezTo>
                    <a:pt x="182944" y="-35212"/>
                    <a:pt x="32675" y="25942"/>
                    <a:pt x="26378" y="28512"/>
                  </a:cubicBezTo>
                  <a:lnTo>
                    <a:pt x="3063" y="38276"/>
                  </a:lnTo>
                  <a:lnTo>
                    <a:pt x="5956" y="63799"/>
                  </a:lnTo>
                  <a:cubicBezTo>
                    <a:pt x="5956" y="70651"/>
                    <a:pt x="26038" y="232530"/>
                    <a:pt x="135974" y="297795"/>
                  </a:cubicBezTo>
                  <a:cubicBezTo>
                    <a:pt x="172774" y="318368"/>
                    <a:pt x="214376" y="328663"/>
                    <a:pt x="256461" y="327601"/>
                  </a:cubicBezTo>
                  <a:cubicBezTo>
                    <a:pt x="290969" y="327224"/>
                    <a:pt x="325286" y="322394"/>
                    <a:pt x="358570" y="313212"/>
                  </a:cubicBezTo>
                  <a:lnTo>
                    <a:pt x="358570" y="599282"/>
                  </a:lnTo>
                  <a:cubicBezTo>
                    <a:pt x="340789" y="572149"/>
                    <a:pt x="317250" y="549331"/>
                    <a:pt x="289647" y="532476"/>
                  </a:cubicBezTo>
                  <a:cubicBezTo>
                    <a:pt x="179880" y="467382"/>
                    <a:pt x="29611" y="528536"/>
                    <a:pt x="23315" y="531276"/>
                  </a:cubicBezTo>
                  <a:lnTo>
                    <a:pt x="0" y="540869"/>
                  </a:lnTo>
                  <a:lnTo>
                    <a:pt x="2893" y="566050"/>
                  </a:lnTo>
                  <a:cubicBezTo>
                    <a:pt x="2893" y="572902"/>
                    <a:pt x="23145" y="734952"/>
                    <a:pt x="132911" y="800046"/>
                  </a:cubicBezTo>
                  <a:cubicBezTo>
                    <a:pt x="169891" y="820619"/>
                    <a:pt x="211670" y="830863"/>
                    <a:pt x="253909" y="829681"/>
                  </a:cubicBezTo>
                  <a:cubicBezTo>
                    <a:pt x="289483" y="829338"/>
                    <a:pt x="324853" y="824199"/>
                    <a:pt x="359080" y="814435"/>
                  </a:cubicBezTo>
                  <a:lnTo>
                    <a:pt x="359080" y="1016055"/>
                  </a:lnTo>
                  <a:lnTo>
                    <a:pt x="425791" y="1016055"/>
                  </a:lnTo>
                  <a:lnTo>
                    <a:pt x="425791" y="575986"/>
                  </a:lnTo>
                  <a:cubicBezTo>
                    <a:pt x="460135" y="585750"/>
                    <a:pt x="495616" y="590872"/>
                    <a:pt x="531302" y="591231"/>
                  </a:cubicBezTo>
                  <a:cubicBezTo>
                    <a:pt x="573463" y="592002"/>
                    <a:pt x="615060" y="581416"/>
                    <a:pt x="651790" y="560569"/>
                  </a:cubicBezTo>
                  <a:lnTo>
                    <a:pt x="651790" y="560569"/>
                  </a:lnTo>
                  <a:cubicBezTo>
                    <a:pt x="761556" y="495303"/>
                    <a:pt x="780957" y="333425"/>
                    <a:pt x="781807" y="326573"/>
                  </a:cubicBezTo>
                  <a:lnTo>
                    <a:pt x="784701" y="301392"/>
                  </a:lnTo>
                  <a:lnTo>
                    <a:pt x="761386" y="291799"/>
                  </a:lnTo>
                  <a:cubicBezTo>
                    <a:pt x="755089" y="289744"/>
                    <a:pt x="604820" y="228590"/>
                    <a:pt x="495054" y="293684"/>
                  </a:cubicBezTo>
                  <a:close/>
                  <a:moveTo>
                    <a:pt x="167287" y="741804"/>
                  </a:moveTo>
                  <a:lnTo>
                    <a:pt x="167287" y="741804"/>
                  </a:lnTo>
                  <a:cubicBezTo>
                    <a:pt x="108235" y="707544"/>
                    <a:pt x="83558" y="626348"/>
                    <a:pt x="74369" y="584379"/>
                  </a:cubicBezTo>
                  <a:cubicBezTo>
                    <a:pt x="115212" y="572217"/>
                    <a:pt x="197239" y="555087"/>
                    <a:pt x="256121" y="590032"/>
                  </a:cubicBezTo>
                  <a:cubicBezTo>
                    <a:pt x="315003" y="624977"/>
                    <a:pt x="339850" y="705660"/>
                    <a:pt x="349039" y="747457"/>
                  </a:cubicBezTo>
                  <a:cubicBezTo>
                    <a:pt x="308196" y="759619"/>
                    <a:pt x="226169" y="776749"/>
                    <a:pt x="167287" y="741804"/>
                  </a:cubicBezTo>
                  <a:close/>
                  <a:moveTo>
                    <a:pt x="170010" y="239382"/>
                  </a:moveTo>
                  <a:cubicBezTo>
                    <a:pt x="110957" y="205122"/>
                    <a:pt x="86281" y="123926"/>
                    <a:pt x="77092" y="82129"/>
                  </a:cubicBezTo>
                  <a:cubicBezTo>
                    <a:pt x="117765" y="69966"/>
                    <a:pt x="199791" y="52836"/>
                    <a:pt x="258844" y="87781"/>
                  </a:cubicBezTo>
                  <a:cubicBezTo>
                    <a:pt x="317896" y="122727"/>
                    <a:pt x="342573" y="203580"/>
                    <a:pt x="351762" y="245377"/>
                  </a:cubicBezTo>
                  <a:cubicBezTo>
                    <a:pt x="304963" y="259081"/>
                    <a:pt x="225318" y="272271"/>
                    <a:pt x="170010" y="239382"/>
                  </a:cubicBezTo>
                  <a:close/>
                  <a:moveTo>
                    <a:pt x="617754" y="503355"/>
                  </a:moveTo>
                  <a:cubicBezTo>
                    <a:pt x="558872" y="537615"/>
                    <a:pt x="476845" y="520485"/>
                    <a:pt x="436002" y="509007"/>
                  </a:cubicBezTo>
                  <a:cubicBezTo>
                    <a:pt x="445191" y="467039"/>
                    <a:pt x="470038" y="386528"/>
                    <a:pt x="528920" y="351583"/>
                  </a:cubicBezTo>
                  <a:cubicBezTo>
                    <a:pt x="587802" y="316638"/>
                    <a:pt x="670169" y="334453"/>
                    <a:pt x="710842" y="346101"/>
                  </a:cubicBezTo>
                  <a:cubicBezTo>
                    <a:pt x="700461" y="393551"/>
                    <a:pt x="673233" y="470465"/>
                    <a:pt x="617754" y="503355"/>
                  </a:cubicBezTo>
                  <a:close/>
                </a:path>
              </a:pathLst>
            </a:custGeom>
            <a:solidFill>
              <a:srgbClr val="4C9E9E"/>
            </a:solidFill>
            <a:ln w="16996" cap="flat">
              <a:noFill/>
              <a:prstDash val="solid"/>
              <a:miter/>
            </a:ln>
          </p:spPr>
          <p:txBody>
            <a:bodyPr rtlCol="0" anchor="ctr"/>
            <a:lstStyle/>
            <a:p>
              <a:endParaRPr lang="en-US" sz="1265"/>
            </a:p>
          </p:txBody>
        </p:sp>
        <p:sp>
          <p:nvSpPr>
            <p:cNvPr id="20" name="Freeform 19">
              <a:extLst>
                <a:ext uri="{FF2B5EF4-FFF2-40B4-BE49-F238E27FC236}">
                  <a16:creationId xmlns:a16="http://schemas.microsoft.com/office/drawing/2014/main" id="{8DB57EF5-5A9E-D14E-93E8-44ADDA43CF07}"/>
                </a:ext>
              </a:extLst>
            </p:cNvPr>
            <p:cNvSpPr/>
            <p:nvPr/>
          </p:nvSpPr>
          <p:spPr>
            <a:xfrm>
              <a:off x="6696635" y="2575819"/>
              <a:ext cx="784360" cy="1710915"/>
            </a:xfrm>
            <a:custGeom>
              <a:avLst/>
              <a:gdLst>
                <a:gd name="connsiteX0" fmla="*/ 0 w 784360"/>
                <a:gd name="connsiteY0" fmla="*/ 317906 h 1710915"/>
                <a:gd name="connsiteX1" fmla="*/ 2723 w 784360"/>
                <a:gd name="connsiteY1" fmla="*/ 343087 h 1710915"/>
                <a:gd name="connsiteX2" fmla="*/ 132911 w 784360"/>
                <a:gd name="connsiteY2" fmla="*/ 576911 h 1710915"/>
                <a:gd name="connsiteX3" fmla="*/ 132911 w 784360"/>
                <a:gd name="connsiteY3" fmla="*/ 576911 h 1710915"/>
                <a:gd name="connsiteX4" fmla="*/ 253398 w 784360"/>
                <a:gd name="connsiteY4" fmla="*/ 606717 h 1710915"/>
                <a:gd name="connsiteX5" fmla="*/ 358570 w 784360"/>
                <a:gd name="connsiteY5" fmla="*/ 591643 h 1710915"/>
                <a:gd name="connsiteX6" fmla="*/ 358570 w 784360"/>
                <a:gd name="connsiteY6" fmla="*/ 825124 h 1710915"/>
                <a:gd name="connsiteX7" fmla="*/ 289306 w 784360"/>
                <a:gd name="connsiteY7" fmla="*/ 758489 h 1710915"/>
                <a:gd name="connsiteX8" fmla="*/ 22804 w 784360"/>
                <a:gd name="connsiteY8" fmla="*/ 757118 h 1710915"/>
                <a:gd name="connsiteX9" fmla="*/ 0 w 784360"/>
                <a:gd name="connsiteY9" fmla="*/ 766711 h 1710915"/>
                <a:gd name="connsiteX10" fmla="*/ 3063 w 784360"/>
                <a:gd name="connsiteY10" fmla="*/ 792749 h 1710915"/>
                <a:gd name="connsiteX11" fmla="*/ 133251 w 784360"/>
                <a:gd name="connsiteY11" fmla="*/ 1026744 h 1710915"/>
                <a:gd name="connsiteX12" fmla="*/ 253739 w 784360"/>
                <a:gd name="connsiteY12" fmla="*/ 1056550 h 1710915"/>
                <a:gd name="connsiteX13" fmla="*/ 358910 w 784360"/>
                <a:gd name="connsiteY13" fmla="*/ 1041476 h 1710915"/>
                <a:gd name="connsiteX14" fmla="*/ 358910 w 784360"/>
                <a:gd name="connsiteY14" fmla="*/ 1710915 h 1710915"/>
                <a:gd name="connsiteX15" fmla="*/ 425450 w 784360"/>
                <a:gd name="connsiteY15" fmla="*/ 1710915 h 1710915"/>
                <a:gd name="connsiteX16" fmla="*/ 425450 w 784360"/>
                <a:gd name="connsiteY16" fmla="*/ 1334056 h 1710915"/>
                <a:gd name="connsiteX17" fmla="*/ 530962 w 784360"/>
                <a:gd name="connsiteY17" fmla="*/ 1349130 h 1710915"/>
                <a:gd name="connsiteX18" fmla="*/ 651279 w 784360"/>
                <a:gd name="connsiteY18" fmla="*/ 1319324 h 1710915"/>
                <a:gd name="connsiteX19" fmla="*/ 781467 w 784360"/>
                <a:gd name="connsiteY19" fmla="*/ 1085329 h 1710915"/>
                <a:gd name="connsiteX20" fmla="*/ 784360 w 784360"/>
                <a:gd name="connsiteY20" fmla="*/ 1060148 h 1710915"/>
                <a:gd name="connsiteX21" fmla="*/ 761046 w 784360"/>
                <a:gd name="connsiteY21" fmla="*/ 1050384 h 1710915"/>
                <a:gd name="connsiteX22" fmla="*/ 494714 w 784360"/>
                <a:gd name="connsiteY22" fmla="*/ 1051754 h 1710915"/>
                <a:gd name="connsiteX23" fmla="*/ 425450 w 784360"/>
                <a:gd name="connsiteY23" fmla="*/ 1118218 h 1710915"/>
                <a:gd name="connsiteX24" fmla="*/ 425450 w 784360"/>
                <a:gd name="connsiteY24" fmla="*/ 830092 h 1710915"/>
                <a:gd name="connsiteX25" fmla="*/ 530962 w 784360"/>
                <a:gd name="connsiteY25" fmla="*/ 845338 h 1710915"/>
                <a:gd name="connsiteX26" fmla="*/ 651279 w 784360"/>
                <a:gd name="connsiteY26" fmla="*/ 815532 h 1710915"/>
                <a:gd name="connsiteX27" fmla="*/ 651279 w 784360"/>
                <a:gd name="connsiteY27" fmla="*/ 815532 h 1710915"/>
                <a:gd name="connsiteX28" fmla="*/ 781467 w 784360"/>
                <a:gd name="connsiteY28" fmla="*/ 581536 h 1710915"/>
                <a:gd name="connsiteX29" fmla="*/ 784360 w 784360"/>
                <a:gd name="connsiteY29" fmla="*/ 556355 h 1710915"/>
                <a:gd name="connsiteX30" fmla="*/ 761046 w 784360"/>
                <a:gd name="connsiteY30" fmla="*/ 546762 h 1710915"/>
                <a:gd name="connsiteX31" fmla="*/ 494714 w 784360"/>
                <a:gd name="connsiteY31" fmla="*/ 547961 h 1710915"/>
                <a:gd name="connsiteX32" fmla="*/ 425450 w 784360"/>
                <a:gd name="connsiteY32" fmla="*/ 614940 h 1710915"/>
                <a:gd name="connsiteX33" fmla="*/ 425450 w 784360"/>
                <a:gd name="connsiteY33" fmla="*/ 313110 h 1710915"/>
                <a:gd name="connsiteX34" fmla="*/ 527558 w 784360"/>
                <a:gd name="connsiteY34" fmla="*/ 327499 h 1710915"/>
                <a:gd name="connsiteX35" fmla="*/ 648046 w 784360"/>
                <a:gd name="connsiteY35" fmla="*/ 297521 h 1710915"/>
                <a:gd name="connsiteX36" fmla="*/ 648046 w 784360"/>
                <a:gd name="connsiteY36" fmla="*/ 297521 h 1710915"/>
                <a:gd name="connsiteX37" fmla="*/ 778064 w 784360"/>
                <a:gd name="connsiteY37" fmla="*/ 63526 h 1710915"/>
                <a:gd name="connsiteX38" fmla="*/ 780957 w 784360"/>
                <a:gd name="connsiteY38" fmla="*/ 38345 h 1710915"/>
                <a:gd name="connsiteX39" fmla="*/ 757642 w 784360"/>
                <a:gd name="connsiteY39" fmla="*/ 28752 h 1710915"/>
                <a:gd name="connsiteX40" fmla="*/ 491310 w 784360"/>
                <a:gd name="connsiteY40" fmla="*/ 29951 h 1710915"/>
                <a:gd name="connsiteX41" fmla="*/ 361122 w 784360"/>
                <a:gd name="connsiteY41" fmla="*/ 263947 h 1710915"/>
                <a:gd name="connsiteX42" fmla="*/ 358399 w 784360"/>
                <a:gd name="connsiteY42" fmla="*/ 287929 h 1710915"/>
                <a:gd name="connsiteX43" fmla="*/ 358399 w 784360"/>
                <a:gd name="connsiteY43" fmla="*/ 287929 h 1710915"/>
                <a:gd name="connsiteX44" fmla="*/ 358399 w 784360"/>
                <a:gd name="connsiteY44" fmla="*/ 288956 h 1710915"/>
                <a:gd name="connsiteX45" fmla="*/ 358399 w 784360"/>
                <a:gd name="connsiteY45" fmla="*/ 288956 h 1710915"/>
                <a:gd name="connsiteX46" fmla="*/ 358399 w 784360"/>
                <a:gd name="connsiteY46" fmla="*/ 375805 h 1710915"/>
                <a:gd name="connsiteX47" fmla="*/ 290327 w 784360"/>
                <a:gd name="connsiteY47" fmla="*/ 308998 h 1710915"/>
                <a:gd name="connsiteX48" fmla="*/ 23825 w 784360"/>
                <a:gd name="connsiteY48" fmla="*/ 307628 h 1710915"/>
                <a:gd name="connsiteX49" fmla="*/ 166777 w 784360"/>
                <a:gd name="connsiteY49" fmla="*/ 967817 h 1710915"/>
                <a:gd name="connsiteX50" fmla="*/ 166777 w 784360"/>
                <a:gd name="connsiteY50" fmla="*/ 967817 h 1710915"/>
                <a:gd name="connsiteX51" fmla="*/ 73858 w 784360"/>
                <a:gd name="connsiteY51" fmla="*/ 810564 h 1710915"/>
                <a:gd name="connsiteX52" fmla="*/ 255781 w 784360"/>
                <a:gd name="connsiteY52" fmla="*/ 816217 h 1710915"/>
                <a:gd name="connsiteX53" fmla="*/ 348699 w 784360"/>
                <a:gd name="connsiteY53" fmla="*/ 973470 h 1710915"/>
                <a:gd name="connsiteX54" fmla="*/ 167117 w 784360"/>
                <a:gd name="connsiteY54" fmla="*/ 967817 h 1710915"/>
                <a:gd name="connsiteX55" fmla="*/ 528579 w 784360"/>
                <a:gd name="connsiteY55" fmla="*/ 1108283 h 1710915"/>
                <a:gd name="connsiteX56" fmla="*/ 710332 w 784360"/>
                <a:gd name="connsiteY56" fmla="*/ 1102630 h 1710915"/>
                <a:gd name="connsiteX57" fmla="*/ 617414 w 784360"/>
                <a:gd name="connsiteY57" fmla="*/ 1259883 h 1710915"/>
                <a:gd name="connsiteX58" fmla="*/ 435661 w 784360"/>
                <a:gd name="connsiteY58" fmla="*/ 1265536 h 1710915"/>
                <a:gd name="connsiteX59" fmla="*/ 528920 w 784360"/>
                <a:gd name="connsiteY59" fmla="*/ 1108283 h 1710915"/>
                <a:gd name="connsiteX60" fmla="*/ 528579 w 784360"/>
                <a:gd name="connsiteY60" fmla="*/ 605861 h 1710915"/>
                <a:gd name="connsiteX61" fmla="*/ 710332 w 784360"/>
                <a:gd name="connsiteY61" fmla="*/ 600208 h 1710915"/>
                <a:gd name="connsiteX62" fmla="*/ 617414 w 784360"/>
                <a:gd name="connsiteY62" fmla="*/ 757461 h 1710915"/>
                <a:gd name="connsiteX63" fmla="*/ 617414 w 784360"/>
                <a:gd name="connsiteY63" fmla="*/ 757461 h 1710915"/>
                <a:gd name="connsiteX64" fmla="*/ 435491 w 784360"/>
                <a:gd name="connsiteY64" fmla="*/ 763114 h 1710915"/>
                <a:gd name="connsiteX65" fmla="*/ 528920 w 784360"/>
                <a:gd name="connsiteY65" fmla="*/ 605861 h 1710915"/>
                <a:gd name="connsiteX66" fmla="*/ 525346 w 784360"/>
                <a:gd name="connsiteY66" fmla="*/ 88193 h 1710915"/>
                <a:gd name="connsiteX67" fmla="*/ 707099 w 784360"/>
                <a:gd name="connsiteY67" fmla="*/ 82711 h 1710915"/>
                <a:gd name="connsiteX68" fmla="*/ 614180 w 784360"/>
                <a:gd name="connsiteY68" fmla="*/ 239965 h 1710915"/>
                <a:gd name="connsiteX69" fmla="*/ 432428 w 784360"/>
                <a:gd name="connsiteY69" fmla="*/ 245618 h 1710915"/>
                <a:gd name="connsiteX70" fmla="*/ 525686 w 784360"/>
                <a:gd name="connsiteY70" fmla="*/ 88193 h 1710915"/>
                <a:gd name="connsiteX71" fmla="*/ 255270 w 784360"/>
                <a:gd name="connsiteY71" fmla="*/ 367412 h 1710915"/>
                <a:gd name="connsiteX72" fmla="*/ 348359 w 784360"/>
                <a:gd name="connsiteY72" fmla="*/ 524836 h 1710915"/>
                <a:gd name="connsiteX73" fmla="*/ 166436 w 784360"/>
                <a:gd name="connsiteY73" fmla="*/ 519012 h 1710915"/>
                <a:gd name="connsiteX74" fmla="*/ 166436 w 784360"/>
                <a:gd name="connsiteY74" fmla="*/ 519012 h 1710915"/>
                <a:gd name="connsiteX75" fmla="*/ 73518 w 784360"/>
                <a:gd name="connsiteY75" fmla="*/ 361759 h 1710915"/>
                <a:gd name="connsiteX76" fmla="*/ 255270 w 784360"/>
                <a:gd name="connsiteY76" fmla="*/ 367412 h 17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84360" h="1710915">
                  <a:moveTo>
                    <a:pt x="0" y="317906"/>
                  </a:moveTo>
                  <a:lnTo>
                    <a:pt x="2723" y="343087"/>
                  </a:lnTo>
                  <a:cubicBezTo>
                    <a:pt x="2723" y="349939"/>
                    <a:pt x="22974" y="511817"/>
                    <a:pt x="132911" y="576911"/>
                  </a:cubicBezTo>
                  <a:lnTo>
                    <a:pt x="132911" y="576911"/>
                  </a:lnTo>
                  <a:cubicBezTo>
                    <a:pt x="169710" y="597491"/>
                    <a:pt x="211313" y="607783"/>
                    <a:pt x="253398" y="606717"/>
                  </a:cubicBezTo>
                  <a:cubicBezTo>
                    <a:pt x="288957" y="606323"/>
                    <a:pt x="324314" y="601255"/>
                    <a:pt x="358570" y="591643"/>
                  </a:cubicBezTo>
                  <a:lnTo>
                    <a:pt x="358570" y="825124"/>
                  </a:lnTo>
                  <a:cubicBezTo>
                    <a:pt x="340595" y="798086"/>
                    <a:pt x="316952" y="775341"/>
                    <a:pt x="289306" y="758489"/>
                  </a:cubicBezTo>
                  <a:cubicBezTo>
                    <a:pt x="179370" y="693224"/>
                    <a:pt x="29271" y="754549"/>
                    <a:pt x="22804" y="757118"/>
                  </a:cubicBezTo>
                  <a:lnTo>
                    <a:pt x="0" y="766711"/>
                  </a:lnTo>
                  <a:lnTo>
                    <a:pt x="3063" y="792749"/>
                  </a:lnTo>
                  <a:cubicBezTo>
                    <a:pt x="3063" y="799601"/>
                    <a:pt x="23315" y="961479"/>
                    <a:pt x="133251" y="1026744"/>
                  </a:cubicBezTo>
                  <a:cubicBezTo>
                    <a:pt x="170051" y="1047317"/>
                    <a:pt x="211653" y="1057612"/>
                    <a:pt x="253739" y="1056550"/>
                  </a:cubicBezTo>
                  <a:cubicBezTo>
                    <a:pt x="289298" y="1056156"/>
                    <a:pt x="324654" y="1051086"/>
                    <a:pt x="358910" y="1041476"/>
                  </a:cubicBezTo>
                  <a:lnTo>
                    <a:pt x="358910" y="1710915"/>
                  </a:lnTo>
                  <a:lnTo>
                    <a:pt x="425450" y="1710915"/>
                  </a:lnTo>
                  <a:lnTo>
                    <a:pt x="425450" y="1334056"/>
                  </a:lnTo>
                  <a:cubicBezTo>
                    <a:pt x="459818" y="1343683"/>
                    <a:pt x="495289" y="1348753"/>
                    <a:pt x="530962" y="1349130"/>
                  </a:cubicBezTo>
                  <a:cubicBezTo>
                    <a:pt x="572997" y="1350192"/>
                    <a:pt x="614538" y="1339914"/>
                    <a:pt x="651279" y="1319324"/>
                  </a:cubicBezTo>
                  <a:cubicBezTo>
                    <a:pt x="761216" y="1254059"/>
                    <a:pt x="780616" y="1092181"/>
                    <a:pt x="781467" y="1085329"/>
                  </a:cubicBezTo>
                  <a:lnTo>
                    <a:pt x="784360" y="1060148"/>
                  </a:lnTo>
                  <a:lnTo>
                    <a:pt x="761046" y="1050384"/>
                  </a:lnTo>
                  <a:cubicBezTo>
                    <a:pt x="754749" y="1047814"/>
                    <a:pt x="604480" y="986489"/>
                    <a:pt x="494714" y="1051754"/>
                  </a:cubicBezTo>
                  <a:cubicBezTo>
                    <a:pt x="467030" y="1068490"/>
                    <a:pt x="443375" y="1091187"/>
                    <a:pt x="425450" y="1118218"/>
                  </a:cubicBezTo>
                  <a:lnTo>
                    <a:pt x="425450" y="830092"/>
                  </a:lnTo>
                  <a:cubicBezTo>
                    <a:pt x="459791" y="839870"/>
                    <a:pt x="495275" y="844997"/>
                    <a:pt x="530962" y="845338"/>
                  </a:cubicBezTo>
                  <a:cubicBezTo>
                    <a:pt x="572997" y="846407"/>
                    <a:pt x="614538" y="836113"/>
                    <a:pt x="651279" y="815532"/>
                  </a:cubicBezTo>
                  <a:lnTo>
                    <a:pt x="651279" y="815532"/>
                  </a:lnTo>
                  <a:cubicBezTo>
                    <a:pt x="761216" y="750438"/>
                    <a:pt x="780616" y="588388"/>
                    <a:pt x="781467" y="581536"/>
                  </a:cubicBezTo>
                  <a:lnTo>
                    <a:pt x="784360" y="556355"/>
                  </a:lnTo>
                  <a:lnTo>
                    <a:pt x="761046" y="546762"/>
                  </a:lnTo>
                  <a:cubicBezTo>
                    <a:pt x="754749" y="544022"/>
                    <a:pt x="604480" y="482696"/>
                    <a:pt x="494714" y="547961"/>
                  </a:cubicBezTo>
                  <a:cubicBezTo>
                    <a:pt x="467049" y="564936"/>
                    <a:pt x="443408" y="587796"/>
                    <a:pt x="425450" y="614940"/>
                  </a:cubicBezTo>
                  <a:lnTo>
                    <a:pt x="425450" y="313110"/>
                  </a:lnTo>
                  <a:cubicBezTo>
                    <a:pt x="458734" y="322288"/>
                    <a:pt x="493051" y="327124"/>
                    <a:pt x="527558" y="327499"/>
                  </a:cubicBezTo>
                  <a:cubicBezTo>
                    <a:pt x="569661" y="328479"/>
                    <a:pt x="611253" y="318130"/>
                    <a:pt x="648046" y="297521"/>
                  </a:cubicBezTo>
                  <a:lnTo>
                    <a:pt x="648046" y="297521"/>
                  </a:lnTo>
                  <a:cubicBezTo>
                    <a:pt x="757812" y="232256"/>
                    <a:pt x="777383" y="70378"/>
                    <a:pt x="778064" y="63526"/>
                  </a:cubicBezTo>
                  <a:lnTo>
                    <a:pt x="780957" y="38345"/>
                  </a:lnTo>
                  <a:lnTo>
                    <a:pt x="757642" y="28752"/>
                  </a:lnTo>
                  <a:cubicBezTo>
                    <a:pt x="751345" y="26011"/>
                    <a:pt x="601246" y="-35314"/>
                    <a:pt x="491310" y="29951"/>
                  </a:cubicBezTo>
                  <a:cubicBezTo>
                    <a:pt x="381374" y="95216"/>
                    <a:pt x="361973" y="257095"/>
                    <a:pt x="361122" y="263947"/>
                  </a:cubicBezTo>
                  <a:lnTo>
                    <a:pt x="358399" y="287929"/>
                  </a:lnTo>
                  <a:lnTo>
                    <a:pt x="358399" y="287929"/>
                  </a:lnTo>
                  <a:lnTo>
                    <a:pt x="358399" y="288956"/>
                  </a:lnTo>
                  <a:lnTo>
                    <a:pt x="358399" y="288956"/>
                  </a:lnTo>
                  <a:lnTo>
                    <a:pt x="358399" y="375805"/>
                  </a:lnTo>
                  <a:cubicBezTo>
                    <a:pt x="340820" y="348805"/>
                    <a:pt x="317587" y="326003"/>
                    <a:pt x="290327" y="308998"/>
                  </a:cubicBezTo>
                  <a:cubicBezTo>
                    <a:pt x="180391" y="243733"/>
                    <a:pt x="30292" y="305058"/>
                    <a:pt x="23825" y="307628"/>
                  </a:cubicBezTo>
                  <a:close/>
                  <a:moveTo>
                    <a:pt x="166777" y="967817"/>
                  </a:moveTo>
                  <a:lnTo>
                    <a:pt x="166777" y="967817"/>
                  </a:lnTo>
                  <a:cubicBezTo>
                    <a:pt x="107894" y="933557"/>
                    <a:pt x="83048" y="852361"/>
                    <a:pt x="73858" y="810564"/>
                  </a:cubicBezTo>
                  <a:cubicBezTo>
                    <a:pt x="114701" y="798402"/>
                    <a:pt x="196728" y="781272"/>
                    <a:pt x="255781" y="816217"/>
                  </a:cubicBezTo>
                  <a:cubicBezTo>
                    <a:pt x="314833" y="851162"/>
                    <a:pt x="339339" y="931673"/>
                    <a:pt x="348699" y="973470"/>
                  </a:cubicBezTo>
                  <a:cubicBezTo>
                    <a:pt x="308026" y="985804"/>
                    <a:pt x="226169" y="1002933"/>
                    <a:pt x="167117" y="967817"/>
                  </a:cubicBezTo>
                  <a:close/>
                  <a:moveTo>
                    <a:pt x="528579" y="1108283"/>
                  </a:moveTo>
                  <a:cubicBezTo>
                    <a:pt x="587462" y="1074023"/>
                    <a:pt x="669489" y="1091153"/>
                    <a:pt x="710332" y="1102630"/>
                  </a:cubicBezTo>
                  <a:cubicBezTo>
                    <a:pt x="701142" y="1144427"/>
                    <a:pt x="676296" y="1224938"/>
                    <a:pt x="617414" y="1259883"/>
                  </a:cubicBezTo>
                  <a:cubicBezTo>
                    <a:pt x="558531" y="1294828"/>
                    <a:pt x="476504" y="1277013"/>
                    <a:pt x="435661" y="1265536"/>
                  </a:cubicBezTo>
                  <a:cubicBezTo>
                    <a:pt x="445191" y="1223739"/>
                    <a:pt x="470038" y="1143228"/>
                    <a:pt x="528920" y="1108283"/>
                  </a:cubicBezTo>
                  <a:close/>
                  <a:moveTo>
                    <a:pt x="528579" y="605861"/>
                  </a:moveTo>
                  <a:cubicBezTo>
                    <a:pt x="587462" y="571601"/>
                    <a:pt x="669489" y="588731"/>
                    <a:pt x="710332" y="600208"/>
                  </a:cubicBezTo>
                  <a:cubicBezTo>
                    <a:pt x="701142" y="642005"/>
                    <a:pt x="676296" y="722516"/>
                    <a:pt x="617414" y="757461"/>
                  </a:cubicBezTo>
                  <a:lnTo>
                    <a:pt x="617414" y="757461"/>
                  </a:lnTo>
                  <a:cubicBezTo>
                    <a:pt x="558361" y="791721"/>
                    <a:pt x="476164" y="774591"/>
                    <a:pt x="435491" y="763114"/>
                  </a:cubicBezTo>
                  <a:cubicBezTo>
                    <a:pt x="446212" y="715664"/>
                    <a:pt x="473611" y="638579"/>
                    <a:pt x="528920" y="605861"/>
                  </a:cubicBezTo>
                  <a:close/>
                  <a:moveTo>
                    <a:pt x="525346" y="88193"/>
                  </a:moveTo>
                  <a:cubicBezTo>
                    <a:pt x="584228" y="53933"/>
                    <a:pt x="666255" y="71063"/>
                    <a:pt x="707099" y="82711"/>
                  </a:cubicBezTo>
                  <a:cubicBezTo>
                    <a:pt x="697909" y="124509"/>
                    <a:pt x="673063" y="205019"/>
                    <a:pt x="614180" y="239965"/>
                  </a:cubicBezTo>
                  <a:cubicBezTo>
                    <a:pt x="555298" y="274910"/>
                    <a:pt x="473271" y="257095"/>
                    <a:pt x="432428" y="245618"/>
                  </a:cubicBezTo>
                  <a:cubicBezTo>
                    <a:pt x="442468" y="203649"/>
                    <a:pt x="466804" y="123309"/>
                    <a:pt x="525686" y="88193"/>
                  </a:cubicBezTo>
                  <a:close/>
                  <a:moveTo>
                    <a:pt x="255270" y="367412"/>
                  </a:moveTo>
                  <a:cubicBezTo>
                    <a:pt x="314323" y="401672"/>
                    <a:pt x="339169" y="483039"/>
                    <a:pt x="348359" y="524836"/>
                  </a:cubicBezTo>
                  <a:cubicBezTo>
                    <a:pt x="302070" y="538711"/>
                    <a:pt x="221915" y="551901"/>
                    <a:pt x="166436" y="519012"/>
                  </a:cubicBezTo>
                  <a:lnTo>
                    <a:pt x="166436" y="519012"/>
                  </a:lnTo>
                  <a:cubicBezTo>
                    <a:pt x="107554" y="484752"/>
                    <a:pt x="82708" y="403556"/>
                    <a:pt x="73518" y="361759"/>
                  </a:cubicBezTo>
                  <a:cubicBezTo>
                    <a:pt x="115212" y="349596"/>
                    <a:pt x="197069" y="332466"/>
                    <a:pt x="255270" y="367412"/>
                  </a:cubicBezTo>
                  <a:close/>
                </a:path>
              </a:pathLst>
            </a:custGeom>
            <a:solidFill>
              <a:srgbClr val="4C9E9E"/>
            </a:solidFill>
            <a:ln w="16996" cap="flat">
              <a:noFill/>
              <a:prstDash val="solid"/>
              <a:miter/>
            </a:ln>
          </p:spPr>
          <p:txBody>
            <a:bodyPr rtlCol="0" anchor="ctr"/>
            <a:lstStyle/>
            <a:p>
              <a:endParaRPr lang="en-US" sz="1265"/>
            </a:p>
          </p:txBody>
        </p:sp>
        <p:sp>
          <p:nvSpPr>
            <p:cNvPr id="21" name="Freeform 20">
              <a:extLst>
                <a:ext uri="{FF2B5EF4-FFF2-40B4-BE49-F238E27FC236}">
                  <a16:creationId xmlns:a16="http://schemas.microsoft.com/office/drawing/2014/main" id="{AB160E1A-B8D2-B744-B8A0-6E0EFF3333C3}"/>
                </a:ext>
              </a:extLst>
            </p:cNvPr>
            <p:cNvSpPr/>
            <p:nvPr/>
          </p:nvSpPr>
          <p:spPr>
            <a:xfrm>
              <a:off x="5522393"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grpSp>
      <p:grpSp>
        <p:nvGrpSpPr>
          <p:cNvPr id="22" name="Graphic 7">
            <a:extLst>
              <a:ext uri="{FF2B5EF4-FFF2-40B4-BE49-F238E27FC236}">
                <a16:creationId xmlns:a16="http://schemas.microsoft.com/office/drawing/2014/main" id="{9AB1A7D5-D0F3-7740-B7D0-DD0FA83C7AC2}"/>
              </a:ext>
            </a:extLst>
          </p:cNvPr>
          <p:cNvGrpSpPr/>
          <p:nvPr/>
        </p:nvGrpSpPr>
        <p:grpSpPr>
          <a:xfrm>
            <a:off x="6240996" y="2368911"/>
            <a:ext cx="1829872" cy="2120179"/>
            <a:chOff x="8880417" y="1861131"/>
            <a:chExt cx="2603756" cy="3014875"/>
          </a:xfrm>
        </p:grpSpPr>
        <p:sp>
          <p:nvSpPr>
            <p:cNvPr id="23" name="Freeform 22">
              <a:extLst>
                <a:ext uri="{FF2B5EF4-FFF2-40B4-BE49-F238E27FC236}">
                  <a16:creationId xmlns:a16="http://schemas.microsoft.com/office/drawing/2014/main" id="{924C2CB7-7E2A-724A-8515-3EB37E6E78EE}"/>
                </a:ext>
              </a:extLst>
            </p:cNvPr>
            <p:cNvSpPr/>
            <p:nvPr/>
          </p:nvSpPr>
          <p:spPr>
            <a:xfrm>
              <a:off x="8880417"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sp>
          <p:nvSpPr>
            <p:cNvPr id="24" name="Freeform 23">
              <a:extLst>
                <a:ext uri="{FF2B5EF4-FFF2-40B4-BE49-F238E27FC236}">
                  <a16:creationId xmlns:a16="http://schemas.microsoft.com/office/drawing/2014/main" id="{9622D01E-D7DF-D649-BD7B-193DB3AD5F5C}"/>
                </a:ext>
              </a:extLst>
            </p:cNvPr>
            <p:cNvSpPr/>
            <p:nvPr/>
          </p:nvSpPr>
          <p:spPr>
            <a:xfrm>
              <a:off x="9972502" y="2955413"/>
              <a:ext cx="75575" cy="76073"/>
            </a:xfrm>
            <a:custGeom>
              <a:avLst/>
              <a:gdLst>
                <a:gd name="connsiteX0" fmla="*/ 54929 w 75575"/>
                <a:gd name="connsiteY0" fmla="*/ 71926 h 76073"/>
                <a:gd name="connsiteX1" fmla="*/ 71456 w 75575"/>
                <a:gd name="connsiteY1" fmla="*/ 20783 h 76073"/>
                <a:gd name="connsiteX2" fmla="*/ 20647 w 75575"/>
                <a:gd name="connsiteY2" fmla="*/ 4148 h 76073"/>
                <a:gd name="connsiteX3" fmla="*/ 3875 w 75575"/>
                <a:gd name="connsiteY3" fmla="*/ 54796 h 76073"/>
                <a:gd name="connsiteX4" fmla="*/ 54438 w 75575"/>
                <a:gd name="connsiteY4" fmla="*/ 72173 h 76073"/>
                <a:gd name="connsiteX5" fmla="*/ 54929 w 75575"/>
                <a:gd name="connsiteY5" fmla="*/ 71926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73">
                  <a:moveTo>
                    <a:pt x="54929" y="71926"/>
                  </a:moveTo>
                  <a:cubicBezTo>
                    <a:pt x="73522" y="62396"/>
                    <a:pt x="80922" y="39499"/>
                    <a:pt x="71456" y="20783"/>
                  </a:cubicBezTo>
                  <a:cubicBezTo>
                    <a:pt x="61989" y="2066"/>
                    <a:pt x="39241" y="-5382"/>
                    <a:pt x="20647" y="4148"/>
                  </a:cubicBezTo>
                  <a:cubicBezTo>
                    <a:pt x="2244" y="13578"/>
                    <a:pt x="-5227" y="36136"/>
                    <a:pt x="3875" y="54796"/>
                  </a:cubicBezTo>
                  <a:cubicBezTo>
                    <a:pt x="13069" y="73649"/>
                    <a:pt x="35708" y="81430"/>
                    <a:pt x="54438" y="72173"/>
                  </a:cubicBezTo>
                  <a:cubicBezTo>
                    <a:pt x="54602" y="72092"/>
                    <a:pt x="54765" y="72010"/>
                    <a:pt x="54929" y="71926"/>
                  </a:cubicBezTo>
                  <a:close/>
                </a:path>
              </a:pathLst>
            </a:custGeom>
            <a:solidFill>
              <a:srgbClr val="4C9E9E"/>
            </a:solidFill>
            <a:ln w="16996" cap="flat">
              <a:noFill/>
              <a:prstDash val="solid"/>
              <a:miter/>
            </a:ln>
          </p:spPr>
          <p:txBody>
            <a:bodyPr rtlCol="0" anchor="ctr"/>
            <a:lstStyle/>
            <a:p>
              <a:endParaRPr lang="en-US" sz="1265"/>
            </a:p>
          </p:txBody>
        </p:sp>
        <p:sp>
          <p:nvSpPr>
            <p:cNvPr id="25" name="Freeform 24">
              <a:extLst>
                <a:ext uri="{FF2B5EF4-FFF2-40B4-BE49-F238E27FC236}">
                  <a16:creationId xmlns:a16="http://schemas.microsoft.com/office/drawing/2014/main" id="{0CDCF41D-2469-C54B-9E67-84AAED18E6C5}"/>
                </a:ext>
              </a:extLst>
            </p:cNvPr>
            <p:cNvSpPr/>
            <p:nvPr/>
          </p:nvSpPr>
          <p:spPr>
            <a:xfrm>
              <a:off x="10111274" y="2790797"/>
              <a:ext cx="75575" cy="76013"/>
            </a:xfrm>
            <a:custGeom>
              <a:avLst/>
              <a:gdLst>
                <a:gd name="connsiteX0" fmla="*/ 20647 w 75575"/>
                <a:gd name="connsiteY0" fmla="*/ 4088 h 76013"/>
                <a:gd name="connsiteX1" fmla="*/ 4119 w 75575"/>
                <a:gd name="connsiteY1" fmla="*/ 55231 h 76013"/>
                <a:gd name="connsiteX2" fmla="*/ 54928 w 75575"/>
                <a:gd name="connsiteY2" fmla="*/ 71866 h 76013"/>
                <a:gd name="connsiteX3" fmla="*/ 71701 w 75575"/>
                <a:gd name="connsiteY3" fmla="*/ 21218 h 76013"/>
                <a:gd name="connsiteX4" fmla="*/ 20833 w 75575"/>
                <a:gd name="connsiteY4" fmla="*/ 3995 h 76013"/>
                <a:gd name="connsiteX5" fmla="*/ 20647 w 75575"/>
                <a:gd name="connsiteY5" fmla="*/ 4088 h 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5" h="76013">
                  <a:moveTo>
                    <a:pt x="20647" y="4088"/>
                  </a:moveTo>
                  <a:cubicBezTo>
                    <a:pt x="2053" y="13617"/>
                    <a:pt x="-5346" y="36515"/>
                    <a:pt x="4119" y="55231"/>
                  </a:cubicBezTo>
                  <a:cubicBezTo>
                    <a:pt x="13587" y="73947"/>
                    <a:pt x="36335" y="81395"/>
                    <a:pt x="54928" y="71866"/>
                  </a:cubicBezTo>
                  <a:cubicBezTo>
                    <a:pt x="73332" y="62436"/>
                    <a:pt x="80803" y="39877"/>
                    <a:pt x="71701" y="21218"/>
                  </a:cubicBezTo>
                  <a:cubicBezTo>
                    <a:pt x="62379" y="2322"/>
                    <a:pt x="39604" y="-5389"/>
                    <a:pt x="20833" y="3995"/>
                  </a:cubicBezTo>
                  <a:cubicBezTo>
                    <a:pt x="20770" y="4026"/>
                    <a:pt x="20709" y="4057"/>
                    <a:pt x="20647" y="4088"/>
                  </a:cubicBezTo>
                  <a:close/>
                </a:path>
              </a:pathLst>
            </a:custGeom>
            <a:solidFill>
              <a:srgbClr val="4C9E9E"/>
            </a:solidFill>
            <a:ln w="16996" cap="flat">
              <a:noFill/>
              <a:prstDash val="solid"/>
              <a:miter/>
            </a:ln>
          </p:spPr>
          <p:txBody>
            <a:bodyPr rtlCol="0" anchor="ctr"/>
            <a:lstStyle/>
            <a:p>
              <a:endParaRPr lang="en-US" sz="1265"/>
            </a:p>
          </p:txBody>
        </p:sp>
        <p:sp>
          <p:nvSpPr>
            <p:cNvPr id="26" name="Freeform 25">
              <a:extLst>
                <a:ext uri="{FF2B5EF4-FFF2-40B4-BE49-F238E27FC236}">
                  <a16:creationId xmlns:a16="http://schemas.microsoft.com/office/drawing/2014/main" id="{195BBD7F-29E3-D84E-8AD6-057E6C8AAD6E}"/>
                </a:ext>
              </a:extLst>
            </p:cNvPr>
            <p:cNvSpPr/>
            <p:nvPr/>
          </p:nvSpPr>
          <p:spPr>
            <a:xfrm>
              <a:off x="10023953" y="3253279"/>
              <a:ext cx="75579" cy="76118"/>
            </a:xfrm>
            <a:custGeom>
              <a:avLst/>
              <a:gdLst>
                <a:gd name="connsiteX0" fmla="*/ 27303 w 75579"/>
                <a:gd name="connsiteY0" fmla="*/ 1546 h 76118"/>
                <a:gd name="connsiteX1" fmla="*/ 1495 w 75579"/>
                <a:gd name="connsiteY1" fmla="*/ 48636 h 76118"/>
                <a:gd name="connsiteX2" fmla="*/ 48277 w 75579"/>
                <a:gd name="connsiteY2" fmla="*/ 74614 h 76118"/>
                <a:gd name="connsiteX3" fmla="*/ 74102 w 75579"/>
                <a:gd name="connsiteY3" fmla="*/ 27583 h 76118"/>
                <a:gd name="connsiteX4" fmla="*/ 27691 w 75579"/>
                <a:gd name="connsiteY4" fmla="*/ 1433 h 76118"/>
                <a:gd name="connsiteX5" fmla="*/ 27303 w 75579"/>
                <a:gd name="connsiteY5" fmla="*/ 1546 h 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79" h="76118">
                  <a:moveTo>
                    <a:pt x="27303" y="1546"/>
                  </a:moveTo>
                  <a:cubicBezTo>
                    <a:pt x="7257" y="7375"/>
                    <a:pt x="-4298" y="28459"/>
                    <a:pt x="1495" y="48636"/>
                  </a:cubicBezTo>
                  <a:cubicBezTo>
                    <a:pt x="7286" y="68814"/>
                    <a:pt x="28232" y="80445"/>
                    <a:pt x="48277" y="74614"/>
                  </a:cubicBezTo>
                  <a:cubicBezTo>
                    <a:pt x="68299" y="68791"/>
                    <a:pt x="79854" y="47747"/>
                    <a:pt x="74102" y="27583"/>
                  </a:cubicBezTo>
                  <a:cubicBezTo>
                    <a:pt x="68459" y="7461"/>
                    <a:pt x="47680" y="-4246"/>
                    <a:pt x="27691" y="1433"/>
                  </a:cubicBezTo>
                  <a:cubicBezTo>
                    <a:pt x="27561" y="1471"/>
                    <a:pt x="27432" y="1508"/>
                    <a:pt x="27303" y="1546"/>
                  </a:cubicBezTo>
                  <a:close/>
                </a:path>
              </a:pathLst>
            </a:custGeom>
            <a:solidFill>
              <a:srgbClr val="4C9E9E"/>
            </a:solidFill>
            <a:ln w="16996" cap="flat">
              <a:noFill/>
              <a:prstDash val="solid"/>
              <a:miter/>
            </a:ln>
          </p:spPr>
          <p:txBody>
            <a:bodyPr rtlCol="0" anchor="ctr"/>
            <a:lstStyle/>
            <a:p>
              <a:endParaRPr lang="en-US" sz="1265"/>
            </a:p>
          </p:txBody>
        </p:sp>
        <p:sp>
          <p:nvSpPr>
            <p:cNvPr id="28" name="Freeform 27">
              <a:extLst>
                <a:ext uri="{FF2B5EF4-FFF2-40B4-BE49-F238E27FC236}">
                  <a16:creationId xmlns:a16="http://schemas.microsoft.com/office/drawing/2014/main" id="{08B5FFE1-252B-5F44-A5D5-4FF5F3AA7F8C}"/>
                </a:ext>
              </a:extLst>
            </p:cNvPr>
            <p:cNvSpPr/>
            <p:nvPr/>
          </p:nvSpPr>
          <p:spPr>
            <a:xfrm>
              <a:off x="10423820" y="2966341"/>
              <a:ext cx="75568" cy="76065"/>
            </a:xfrm>
            <a:custGeom>
              <a:avLst/>
              <a:gdLst>
                <a:gd name="connsiteX0" fmla="*/ 58162 w 75568"/>
                <a:gd name="connsiteY0" fmla="*/ 6010 h 76065"/>
                <a:gd name="connsiteX1" fmla="*/ 5971 w 75568"/>
                <a:gd name="connsiteY1" fmla="*/ 17522 h 76065"/>
                <a:gd name="connsiteX2" fmla="*/ 17407 w 75568"/>
                <a:gd name="connsiteY2" fmla="*/ 70056 h 76065"/>
                <a:gd name="connsiteX3" fmla="*/ 68883 w 75568"/>
                <a:gd name="connsiteY3" fmla="*/ 59627 h 76065"/>
                <a:gd name="connsiteX4" fmla="*/ 59238 w 75568"/>
                <a:gd name="connsiteY4" fmla="*/ 6730 h 76065"/>
                <a:gd name="connsiteX5" fmla="*/ 58162 w 75568"/>
                <a:gd name="connsiteY5" fmla="*/ 6010 h 7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8" h="76065">
                  <a:moveTo>
                    <a:pt x="58162" y="6010"/>
                  </a:moveTo>
                  <a:cubicBezTo>
                    <a:pt x="40593" y="-5318"/>
                    <a:pt x="17225" y="-163"/>
                    <a:pt x="5971" y="17522"/>
                  </a:cubicBezTo>
                  <a:cubicBezTo>
                    <a:pt x="-5283" y="35208"/>
                    <a:pt x="-162" y="58728"/>
                    <a:pt x="17407" y="70056"/>
                  </a:cubicBezTo>
                  <a:cubicBezTo>
                    <a:pt x="34555" y="81112"/>
                    <a:pt x="57321" y="76498"/>
                    <a:pt x="68883" y="59627"/>
                  </a:cubicBezTo>
                  <a:cubicBezTo>
                    <a:pt x="80731" y="42340"/>
                    <a:pt x="76412" y="18656"/>
                    <a:pt x="59238" y="6730"/>
                  </a:cubicBezTo>
                  <a:cubicBezTo>
                    <a:pt x="58883" y="6485"/>
                    <a:pt x="58524" y="6245"/>
                    <a:pt x="58162" y="6010"/>
                  </a:cubicBezTo>
                  <a:close/>
                </a:path>
              </a:pathLst>
            </a:custGeom>
            <a:solidFill>
              <a:srgbClr val="4C9E9E"/>
            </a:solidFill>
            <a:ln w="16996" cap="flat">
              <a:noFill/>
              <a:prstDash val="solid"/>
              <a:miter/>
            </a:ln>
          </p:spPr>
          <p:txBody>
            <a:bodyPr rtlCol="0" anchor="ctr"/>
            <a:lstStyle/>
            <a:p>
              <a:endParaRPr lang="en-US" sz="1265"/>
            </a:p>
          </p:txBody>
        </p:sp>
        <p:sp>
          <p:nvSpPr>
            <p:cNvPr id="29" name="Freeform 28">
              <a:extLst>
                <a:ext uri="{FF2B5EF4-FFF2-40B4-BE49-F238E27FC236}">
                  <a16:creationId xmlns:a16="http://schemas.microsoft.com/office/drawing/2014/main" id="{7838344B-8A8F-8045-AC0D-FBAA9DB8F6E5}"/>
                </a:ext>
              </a:extLst>
            </p:cNvPr>
            <p:cNvSpPr/>
            <p:nvPr/>
          </p:nvSpPr>
          <p:spPr>
            <a:xfrm>
              <a:off x="10235136" y="3235926"/>
              <a:ext cx="75560" cy="76057"/>
            </a:xfrm>
            <a:custGeom>
              <a:avLst/>
              <a:gdLst>
                <a:gd name="connsiteX0" fmla="*/ 65263 w 75560"/>
                <a:gd name="connsiteY0" fmla="*/ 64122 h 76057"/>
                <a:gd name="connsiteX1" fmla="*/ 63703 w 75560"/>
                <a:gd name="connsiteY1" fmla="*/ 10365 h 76057"/>
                <a:gd name="connsiteX2" fmla="*/ 10297 w 75560"/>
                <a:gd name="connsiteY2" fmla="*/ 11935 h 76057"/>
                <a:gd name="connsiteX3" fmla="*/ 11827 w 75560"/>
                <a:gd name="connsiteY3" fmla="*/ 65663 h 76057"/>
                <a:gd name="connsiteX4" fmla="*/ 65234 w 75560"/>
                <a:gd name="connsiteY4" fmla="*/ 64153 h 76057"/>
                <a:gd name="connsiteX5" fmla="*/ 65263 w 75560"/>
                <a:gd name="connsiteY5" fmla="*/ 64122 h 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60" h="76057">
                  <a:moveTo>
                    <a:pt x="65263" y="64122"/>
                  </a:moveTo>
                  <a:cubicBezTo>
                    <a:pt x="79581" y="48844"/>
                    <a:pt x="78881" y="24776"/>
                    <a:pt x="63703" y="10365"/>
                  </a:cubicBezTo>
                  <a:cubicBezTo>
                    <a:pt x="48524" y="-4047"/>
                    <a:pt x="24614" y="-3343"/>
                    <a:pt x="10297" y="11935"/>
                  </a:cubicBezTo>
                  <a:cubicBezTo>
                    <a:pt x="-4009" y="27202"/>
                    <a:pt x="-3324" y="51247"/>
                    <a:pt x="11827" y="65663"/>
                  </a:cubicBezTo>
                  <a:cubicBezTo>
                    <a:pt x="26990" y="80092"/>
                    <a:pt x="50902" y="79415"/>
                    <a:pt x="65234" y="64153"/>
                  </a:cubicBezTo>
                  <a:cubicBezTo>
                    <a:pt x="65245" y="64142"/>
                    <a:pt x="65253" y="64132"/>
                    <a:pt x="65263" y="64122"/>
                  </a:cubicBezTo>
                  <a:close/>
                </a:path>
              </a:pathLst>
            </a:custGeom>
            <a:solidFill>
              <a:srgbClr val="4C9E9E"/>
            </a:solidFill>
            <a:ln w="16996" cap="flat">
              <a:noFill/>
              <a:prstDash val="solid"/>
              <a:miter/>
            </a:ln>
          </p:spPr>
          <p:txBody>
            <a:bodyPr rtlCol="0" anchor="ctr"/>
            <a:lstStyle/>
            <a:p>
              <a:endParaRPr lang="en-US" sz="1265"/>
            </a:p>
          </p:txBody>
        </p:sp>
        <p:sp>
          <p:nvSpPr>
            <p:cNvPr id="30" name="Freeform 29">
              <a:extLst>
                <a:ext uri="{FF2B5EF4-FFF2-40B4-BE49-F238E27FC236}">
                  <a16:creationId xmlns:a16="http://schemas.microsoft.com/office/drawing/2014/main" id="{9C4661CF-D684-B545-961A-B5D78ACE64BA}"/>
                </a:ext>
              </a:extLst>
            </p:cNvPr>
            <p:cNvSpPr/>
            <p:nvPr/>
          </p:nvSpPr>
          <p:spPr>
            <a:xfrm>
              <a:off x="10196590" y="3002012"/>
              <a:ext cx="75560" cy="75986"/>
            </a:xfrm>
            <a:custGeom>
              <a:avLst/>
              <a:gdLst>
                <a:gd name="connsiteX0" fmla="*/ 65179 w 75560"/>
                <a:gd name="connsiteY0" fmla="*/ 64212 h 75986"/>
                <a:gd name="connsiteX1" fmla="*/ 63794 w 75560"/>
                <a:gd name="connsiteY1" fmla="*/ 10450 h 75986"/>
                <a:gd name="connsiteX2" fmla="*/ 10383 w 75560"/>
                <a:gd name="connsiteY2" fmla="*/ 11844 h 75986"/>
                <a:gd name="connsiteX3" fmla="*/ 11742 w 75560"/>
                <a:gd name="connsiteY3" fmla="*/ 65583 h 75986"/>
                <a:gd name="connsiteX4" fmla="*/ 65179 w 75560"/>
                <a:gd name="connsiteY4" fmla="*/ 64212 h 7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6">
                  <a:moveTo>
                    <a:pt x="65179" y="64212"/>
                  </a:moveTo>
                  <a:cubicBezTo>
                    <a:pt x="79545" y="48980"/>
                    <a:pt x="78924" y="24911"/>
                    <a:pt x="63794" y="10450"/>
                  </a:cubicBezTo>
                  <a:cubicBezTo>
                    <a:pt x="48661" y="-4011"/>
                    <a:pt x="24749" y="-3386"/>
                    <a:pt x="10383" y="11844"/>
                  </a:cubicBezTo>
                  <a:cubicBezTo>
                    <a:pt x="-3976" y="27066"/>
                    <a:pt x="-3366" y="51117"/>
                    <a:pt x="11742" y="65583"/>
                  </a:cubicBezTo>
                  <a:cubicBezTo>
                    <a:pt x="26907" y="79972"/>
                    <a:pt x="50761" y="79360"/>
                    <a:pt x="65179" y="64212"/>
                  </a:cubicBezTo>
                  <a:close/>
                </a:path>
              </a:pathLst>
            </a:custGeom>
            <a:solidFill>
              <a:srgbClr val="4C9E9E"/>
            </a:solidFill>
            <a:ln w="16996" cap="flat">
              <a:noFill/>
              <a:prstDash val="solid"/>
              <a:miter/>
            </a:ln>
          </p:spPr>
          <p:txBody>
            <a:bodyPr rtlCol="0" anchor="ctr"/>
            <a:lstStyle/>
            <a:p>
              <a:endParaRPr lang="en-US" sz="1265"/>
            </a:p>
          </p:txBody>
        </p:sp>
        <p:sp>
          <p:nvSpPr>
            <p:cNvPr id="31" name="Freeform 30">
              <a:extLst>
                <a:ext uri="{FF2B5EF4-FFF2-40B4-BE49-F238E27FC236}">
                  <a16:creationId xmlns:a16="http://schemas.microsoft.com/office/drawing/2014/main" id="{424FEC77-E059-6A49-8D0E-D365FB422F4A}"/>
                </a:ext>
              </a:extLst>
            </p:cNvPr>
            <p:cNvSpPr/>
            <p:nvPr/>
          </p:nvSpPr>
          <p:spPr>
            <a:xfrm>
              <a:off x="10486547" y="3150246"/>
              <a:ext cx="75490" cy="76057"/>
            </a:xfrm>
            <a:custGeom>
              <a:avLst/>
              <a:gdLst>
                <a:gd name="connsiteX0" fmla="*/ 11432 w 75490"/>
                <a:gd name="connsiteY0" fmla="*/ 65351 h 76057"/>
                <a:gd name="connsiteX1" fmla="*/ 64853 w 75490"/>
                <a:gd name="connsiteY1" fmla="*/ 64481 h 76057"/>
                <a:gd name="connsiteX2" fmla="*/ 63988 w 75490"/>
                <a:gd name="connsiteY2" fmla="*/ 10706 h 76057"/>
                <a:gd name="connsiteX3" fmla="*/ 10581 w 75490"/>
                <a:gd name="connsiteY3" fmla="*/ 11563 h 76057"/>
                <a:gd name="connsiteX4" fmla="*/ 11432 w 75490"/>
                <a:gd name="connsiteY4" fmla="*/ 65351 h 7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90" h="76057">
                  <a:moveTo>
                    <a:pt x="11432" y="65351"/>
                  </a:moveTo>
                  <a:cubicBezTo>
                    <a:pt x="26423" y="79959"/>
                    <a:pt x="50340" y="79571"/>
                    <a:pt x="64853" y="64481"/>
                  </a:cubicBezTo>
                  <a:cubicBezTo>
                    <a:pt x="79368" y="49391"/>
                    <a:pt x="78980" y="25315"/>
                    <a:pt x="63988" y="10706"/>
                  </a:cubicBezTo>
                  <a:cubicBezTo>
                    <a:pt x="49004" y="-3897"/>
                    <a:pt x="25097" y="-3513"/>
                    <a:pt x="10581" y="11563"/>
                  </a:cubicBezTo>
                  <a:cubicBezTo>
                    <a:pt x="-3852" y="26687"/>
                    <a:pt x="-3473" y="50696"/>
                    <a:pt x="11432" y="65351"/>
                  </a:cubicBezTo>
                  <a:close/>
                </a:path>
              </a:pathLst>
            </a:custGeom>
            <a:solidFill>
              <a:srgbClr val="4C9E9E"/>
            </a:solidFill>
            <a:ln w="16996" cap="flat">
              <a:noFill/>
              <a:prstDash val="solid"/>
              <a:miter/>
            </a:ln>
          </p:spPr>
          <p:txBody>
            <a:bodyPr rtlCol="0" anchor="ctr"/>
            <a:lstStyle/>
            <a:p>
              <a:endParaRPr lang="en-US" sz="1265"/>
            </a:p>
          </p:txBody>
        </p:sp>
        <p:sp>
          <p:nvSpPr>
            <p:cNvPr id="32" name="Freeform 31">
              <a:extLst>
                <a:ext uri="{FF2B5EF4-FFF2-40B4-BE49-F238E27FC236}">
                  <a16:creationId xmlns:a16="http://schemas.microsoft.com/office/drawing/2014/main" id="{19F58EF9-8388-6D47-B4D0-7E409AE7A6E2}"/>
                </a:ext>
              </a:extLst>
            </p:cNvPr>
            <p:cNvSpPr/>
            <p:nvPr/>
          </p:nvSpPr>
          <p:spPr>
            <a:xfrm>
              <a:off x="9802549" y="3308349"/>
              <a:ext cx="75579" cy="76035"/>
            </a:xfrm>
            <a:custGeom>
              <a:avLst/>
              <a:gdLst>
                <a:gd name="connsiteX0" fmla="*/ 27303 w 75579"/>
                <a:gd name="connsiteY0" fmla="*/ 1463 h 76035"/>
                <a:gd name="connsiteX1" fmla="*/ 1495 w 75579"/>
                <a:gd name="connsiteY1" fmla="*/ 48554 h 76035"/>
                <a:gd name="connsiteX2" fmla="*/ 48277 w 75579"/>
                <a:gd name="connsiteY2" fmla="*/ 74531 h 76035"/>
                <a:gd name="connsiteX3" fmla="*/ 74102 w 75579"/>
                <a:gd name="connsiteY3" fmla="*/ 27501 h 76035"/>
                <a:gd name="connsiteX4" fmla="*/ 27303 w 75579"/>
                <a:gd name="connsiteY4" fmla="*/ 1463 h 7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79" h="76035">
                  <a:moveTo>
                    <a:pt x="27303" y="1463"/>
                  </a:moveTo>
                  <a:cubicBezTo>
                    <a:pt x="7257" y="7293"/>
                    <a:pt x="-4298" y="28376"/>
                    <a:pt x="1495" y="48554"/>
                  </a:cubicBezTo>
                  <a:cubicBezTo>
                    <a:pt x="7286" y="68731"/>
                    <a:pt x="28232" y="80361"/>
                    <a:pt x="48277" y="74531"/>
                  </a:cubicBezTo>
                  <a:cubicBezTo>
                    <a:pt x="68299" y="68709"/>
                    <a:pt x="79854" y="47665"/>
                    <a:pt x="74102" y="27501"/>
                  </a:cubicBezTo>
                  <a:cubicBezTo>
                    <a:pt x="68258" y="7355"/>
                    <a:pt x="47360" y="-4272"/>
                    <a:pt x="27303" y="1463"/>
                  </a:cubicBezTo>
                  <a:close/>
                </a:path>
              </a:pathLst>
            </a:custGeom>
            <a:solidFill>
              <a:srgbClr val="4C9E9E"/>
            </a:solidFill>
            <a:ln w="16996" cap="flat">
              <a:noFill/>
              <a:prstDash val="solid"/>
              <a:miter/>
            </a:ln>
          </p:spPr>
          <p:txBody>
            <a:bodyPr rtlCol="0" anchor="ctr"/>
            <a:lstStyle/>
            <a:p>
              <a:endParaRPr lang="en-US" sz="1265"/>
            </a:p>
          </p:txBody>
        </p:sp>
        <p:sp>
          <p:nvSpPr>
            <p:cNvPr id="33" name="Freeform 32">
              <a:extLst>
                <a:ext uri="{FF2B5EF4-FFF2-40B4-BE49-F238E27FC236}">
                  <a16:creationId xmlns:a16="http://schemas.microsoft.com/office/drawing/2014/main" id="{E14883BE-C674-5542-89EA-65E6C1654BE0}"/>
                </a:ext>
              </a:extLst>
            </p:cNvPr>
            <p:cNvSpPr/>
            <p:nvPr/>
          </p:nvSpPr>
          <p:spPr>
            <a:xfrm>
              <a:off x="10422984" y="3378509"/>
              <a:ext cx="75635" cy="76066"/>
            </a:xfrm>
            <a:custGeom>
              <a:avLst/>
              <a:gdLst>
                <a:gd name="connsiteX0" fmla="*/ 17473 w 75635"/>
                <a:gd name="connsiteY0" fmla="*/ 70056 h 76066"/>
                <a:gd name="connsiteX1" fmla="*/ 69664 w 75635"/>
                <a:gd name="connsiteY1" fmla="*/ 58543 h 76066"/>
                <a:gd name="connsiteX2" fmla="*/ 58226 w 75635"/>
                <a:gd name="connsiteY2" fmla="*/ 6011 h 76066"/>
                <a:gd name="connsiteX3" fmla="*/ 6071 w 75635"/>
                <a:gd name="connsiteY3" fmla="*/ 17467 h 76066"/>
                <a:gd name="connsiteX4" fmla="*/ 17131 w 75635"/>
                <a:gd name="connsiteY4" fmla="*/ 69835 h 76066"/>
                <a:gd name="connsiteX5" fmla="*/ 17473 w 75635"/>
                <a:gd name="connsiteY5" fmla="*/ 70056 h 7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35" h="76066">
                  <a:moveTo>
                    <a:pt x="17473" y="70056"/>
                  </a:moveTo>
                  <a:cubicBezTo>
                    <a:pt x="35045" y="81384"/>
                    <a:pt x="58410" y="76230"/>
                    <a:pt x="69664" y="58543"/>
                  </a:cubicBezTo>
                  <a:cubicBezTo>
                    <a:pt x="80918" y="40858"/>
                    <a:pt x="75798" y="17337"/>
                    <a:pt x="58226" y="6011"/>
                  </a:cubicBezTo>
                  <a:cubicBezTo>
                    <a:pt x="40678" y="-5304"/>
                    <a:pt x="17342" y="-178"/>
                    <a:pt x="6071" y="17467"/>
                  </a:cubicBezTo>
                  <a:cubicBezTo>
                    <a:pt x="-5241" y="35003"/>
                    <a:pt x="-290" y="58449"/>
                    <a:pt x="17131" y="69835"/>
                  </a:cubicBezTo>
                  <a:cubicBezTo>
                    <a:pt x="17245" y="69909"/>
                    <a:pt x="17359" y="69983"/>
                    <a:pt x="17473" y="70056"/>
                  </a:cubicBezTo>
                  <a:close/>
                </a:path>
              </a:pathLst>
            </a:custGeom>
            <a:solidFill>
              <a:srgbClr val="4C9E9E"/>
            </a:solidFill>
            <a:ln w="16996" cap="flat">
              <a:noFill/>
              <a:prstDash val="solid"/>
              <a:miter/>
            </a:ln>
          </p:spPr>
          <p:txBody>
            <a:bodyPr rtlCol="0" anchor="ctr"/>
            <a:lstStyle/>
            <a:p>
              <a:endParaRPr lang="en-US" sz="1265"/>
            </a:p>
          </p:txBody>
        </p:sp>
        <p:sp>
          <p:nvSpPr>
            <p:cNvPr id="34" name="Freeform 33">
              <a:extLst>
                <a:ext uri="{FF2B5EF4-FFF2-40B4-BE49-F238E27FC236}">
                  <a16:creationId xmlns:a16="http://schemas.microsoft.com/office/drawing/2014/main" id="{27C16FA1-4E3B-6944-BCBC-EC85F8081EC5}"/>
                </a:ext>
              </a:extLst>
            </p:cNvPr>
            <p:cNvSpPr/>
            <p:nvPr/>
          </p:nvSpPr>
          <p:spPr>
            <a:xfrm>
              <a:off x="10243560"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solidFill>
              <a:srgbClr val="4C9E9E"/>
            </a:solidFill>
            <a:ln w="16996" cap="flat">
              <a:noFill/>
              <a:prstDash val="solid"/>
              <a:miter/>
            </a:ln>
          </p:spPr>
          <p:txBody>
            <a:bodyPr rtlCol="0" anchor="ctr"/>
            <a:lstStyle/>
            <a:p>
              <a:endParaRPr lang="en-US" sz="1265"/>
            </a:p>
          </p:txBody>
        </p:sp>
        <p:sp>
          <p:nvSpPr>
            <p:cNvPr id="35" name="Freeform 34">
              <a:extLst>
                <a:ext uri="{FF2B5EF4-FFF2-40B4-BE49-F238E27FC236}">
                  <a16:creationId xmlns:a16="http://schemas.microsoft.com/office/drawing/2014/main" id="{6C8BF5B3-54FB-CE40-BA9C-FC0CCE53B9CA}"/>
                </a:ext>
              </a:extLst>
            </p:cNvPr>
            <p:cNvSpPr/>
            <p:nvPr/>
          </p:nvSpPr>
          <p:spPr>
            <a:xfrm>
              <a:off x="9989481" y="3528416"/>
              <a:ext cx="75560" cy="75984"/>
            </a:xfrm>
            <a:custGeom>
              <a:avLst/>
              <a:gdLst>
                <a:gd name="connsiteX0" fmla="*/ 65179 w 75560"/>
                <a:gd name="connsiteY0" fmla="*/ 64212 h 75984"/>
                <a:gd name="connsiteX1" fmla="*/ 63794 w 75560"/>
                <a:gd name="connsiteY1" fmla="*/ 10450 h 75984"/>
                <a:gd name="connsiteX2" fmla="*/ 10382 w 75560"/>
                <a:gd name="connsiteY2" fmla="*/ 11844 h 75984"/>
                <a:gd name="connsiteX3" fmla="*/ 11742 w 75560"/>
                <a:gd name="connsiteY3" fmla="*/ 65583 h 75984"/>
                <a:gd name="connsiteX4" fmla="*/ 65179 w 75560"/>
                <a:gd name="connsiteY4" fmla="*/ 64212 h 7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0" h="75984">
                  <a:moveTo>
                    <a:pt x="65179" y="64212"/>
                  </a:moveTo>
                  <a:cubicBezTo>
                    <a:pt x="79545" y="48984"/>
                    <a:pt x="78924" y="24911"/>
                    <a:pt x="63794" y="10450"/>
                  </a:cubicBezTo>
                  <a:cubicBezTo>
                    <a:pt x="48661" y="-4011"/>
                    <a:pt x="24749" y="-3386"/>
                    <a:pt x="10382" y="11844"/>
                  </a:cubicBezTo>
                  <a:cubicBezTo>
                    <a:pt x="-3976" y="27066"/>
                    <a:pt x="-3366" y="51125"/>
                    <a:pt x="11742" y="65583"/>
                  </a:cubicBezTo>
                  <a:cubicBezTo>
                    <a:pt x="26907" y="79972"/>
                    <a:pt x="50761" y="79355"/>
                    <a:pt x="65179" y="64212"/>
                  </a:cubicBezTo>
                  <a:close/>
                </a:path>
              </a:pathLst>
            </a:custGeom>
            <a:solidFill>
              <a:srgbClr val="4C9E9E"/>
            </a:solidFill>
            <a:ln w="16996" cap="flat">
              <a:noFill/>
              <a:prstDash val="solid"/>
              <a:miter/>
            </a:ln>
          </p:spPr>
          <p:txBody>
            <a:bodyPr rtlCol="0" anchor="ctr"/>
            <a:lstStyle/>
            <a:p>
              <a:endParaRPr lang="en-US" sz="1265"/>
            </a:p>
          </p:txBody>
        </p:sp>
        <p:sp>
          <p:nvSpPr>
            <p:cNvPr id="36" name="Freeform 35">
              <a:extLst>
                <a:ext uri="{FF2B5EF4-FFF2-40B4-BE49-F238E27FC236}">
                  <a16:creationId xmlns:a16="http://schemas.microsoft.com/office/drawing/2014/main" id="{A08F6F22-56AE-AA4A-8A3E-54A5EA844F4D}"/>
                </a:ext>
              </a:extLst>
            </p:cNvPr>
            <p:cNvSpPr/>
            <p:nvPr/>
          </p:nvSpPr>
          <p:spPr>
            <a:xfrm>
              <a:off x="9802972" y="3081542"/>
              <a:ext cx="75146" cy="75714"/>
            </a:xfrm>
            <a:custGeom>
              <a:avLst/>
              <a:gdLst>
                <a:gd name="connsiteX0" fmla="*/ 63298 w 75146"/>
                <a:gd name="connsiteY0" fmla="*/ 10205 h 75714"/>
                <a:gd name="connsiteX1" fmla="*/ 10139 w 75146"/>
                <a:gd name="connsiteY1" fmla="*/ 12001 h 75714"/>
                <a:gd name="connsiteX2" fmla="*/ 11922 w 75146"/>
                <a:gd name="connsiteY2" fmla="*/ 65508 h 75714"/>
                <a:gd name="connsiteX3" fmla="*/ 64489 w 75146"/>
                <a:gd name="connsiteY3" fmla="*/ 64336 h 75714"/>
                <a:gd name="connsiteX4" fmla="*/ 63669 w 75146"/>
                <a:gd name="connsiteY4" fmla="*/ 10562 h 75714"/>
                <a:gd name="connsiteX5" fmla="*/ 63298 w 75146"/>
                <a:gd name="connsiteY5" fmla="*/ 10205 h 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46" h="75714">
                  <a:moveTo>
                    <a:pt x="63298" y="10205"/>
                  </a:moveTo>
                  <a:cubicBezTo>
                    <a:pt x="48126" y="-4074"/>
                    <a:pt x="24327" y="-3271"/>
                    <a:pt x="10139" y="12001"/>
                  </a:cubicBezTo>
                  <a:cubicBezTo>
                    <a:pt x="-4048" y="27272"/>
                    <a:pt x="-3249" y="51228"/>
                    <a:pt x="11922" y="65508"/>
                  </a:cubicBezTo>
                  <a:cubicBezTo>
                    <a:pt x="26850" y="79560"/>
                    <a:pt x="50194" y="79039"/>
                    <a:pt x="64489" y="64336"/>
                  </a:cubicBezTo>
                  <a:cubicBezTo>
                    <a:pt x="79014" y="49258"/>
                    <a:pt x="78646" y="25182"/>
                    <a:pt x="63669" y="10562"/>
                  </a:cubicBezTo>
                  <a:cubicBezTo>
                    <a:pt x="63546" y="10442"/>
                    <a:pt x="63422" y="10324"/>
                    <a:pt x="63298" y="10205"/>
                  </a:cubicBezTo>
                  <a:close/>
                </a:path>
              </a:pathLst>
            </a:custGeom>
            <a:solidFill>
              <a:srgbClr val="4C9E9E"/>
            </a:solidFill>
            <a:ln w="16996" cap="flat">
              <a:noFill/>
              <a:prstDash val="solid"/>
              <a:miter/>
            </a:ln>
          </p:spPr>
          <p:txBody>
            <a:bodyPr rtlCol="0" anchor="ctr"/>
            <a:lstStyle/>
            <a:p>
              <a:endParaRPr lang="en-US" sz="1265"/>
            </a:p>
          </p:txBody>
        </p:sp>
        <p:sp>
          <p:nvSpPr>
            <p:cNvPr id="37" name="Freeform 36">
              <a:extLst>
                <a:ext uri="{FF2B5EF4-FFF2-40B4-BE49-F238E27FC236}">
                  <a16:creationId xmlns:a16="http://schemas.microsoft.com/office/drawing/2014/main" id="{5E67C253-D9DB-B848-8D0C-C36B09EB8F5D}"/>
                </a:ext>
              </a:extLst>
            </p:cNvPr>
            <p:cNvSpPr/>
            <p:nvPr/>
          </p:nvSpPr>
          <p:spPr>
            <a:xfrm>
              <a:off x="9350839" y="2595985"/>
              <a:ext cx="1654914" cy="1550111"/>
            </a:xfrm>
            <a:custGeom>
              <a:avLst/>
              <a:gdLst>
                <a:gd name="connsiteX0" fmla="*/ 757257 w 1654914"/>
                <a:gd name="connsiteY0" fmla="*/ 3789 h 1550111"/>
                <a:gd name="connsiteX1" fmla="*/ 729347 w 1654914"/>
                <a:gd name="connsiteY1" fmla="*/ 1734 h 1550111"/>
                <a:gd name="connsiteX2" fmla="*/ 723561 w 1654914"/>
                <a:gd name="connsiteY2" fmla="*/ 4303 h 1550111"/>
                <a:gd name="connsiteX3" fmla="*/ 720157 w 1654914"/>
                <a:gd name="connsiteY3" fmla="*/ 6530 h 1550111"/>
                <a:gd name="connsiteX4" fmla="*/ 695821 w 1654914"/>
                <a:gd name="connsiteY4" fmla="*/ 13896 h 1550111"/>
                <a:gd name="connsiteX5" fmla="*/ 616177 w 1654914"/>
                <a:gd name="connsiteY5" fmla="*/ 59976 h 1550111"/>
                <a:gd name="connsiteX6" fmla="*/ 613625 w 1654914"/>
                <a:gd name="connsiteY6" fmla="*/ 62888 h 1550111"/>
                <a:gd name="connsiteX7" fmla="*/ 570739 w 1654914"/>
                <a:gd name="connsiteY7" fmla="*/ 94407 h 1550111"/>
                <a:gd name="connsiteX8" fmla="*/ 497732 w 1654914"/>
                <a:gd name="connsiteY8" fmla="*/ 181770 h 1550111"/>
                <a:gd name="connsiteX9" fmla="*/ 480714 w 1654914"/>
                <a:gd name="connsiteY9" fmla="*/ 221854 h 1550111"/>
                <a:gd name="connsiteX10" fmla="*/ 473056 w 1654914"/>
                <a:gd name="connsiteY10" fmla="*/ 240526 h 1550111"/>
                <a:gd name="connsiteX11" fmla="*/ 446508 w 1654914"/>
                <a:gd name="connsiteY11" fmla="*/ 260225 h 1550111"/>
                <a:gd name="connsiteX12" fmla="*/ 411450 w 1654914"/>
                <a:gd name="connsiteY12" fmla="*/ 285577 h 1550111"/>
                <a:gd name="connsiteX13" fmla="*/ 343378 w 1654914"/>
                <a:gd name="connsiteY13" fmla="*/ 415251 h 1550111"/>
                <a:gd name="connsiteX14" fmla="*/ 317851 w 1654914"/>
                <a:gd name="connsiteY14" fmla="*/ 475720 h 1550111"/>
                <a:gd name="connsiteX15" fmla="*/ 300833 w 1654914"/>
                <a:gd name="connsiteY15" fmla="*/ 489424 h 1550111"/>
                <a:gd name="connsiteX16" fmla="*/ 248078 w 1654914"/>
                <a:gd name="connsiteY16" fmla="*/ 539615 h 1550111"/>
                <a:gd name="connsiteX17" fmla="*/ 239058 w 1654914"/>
                <a:gd name="connsiteY17" fmla="*/ 551092 h 1550111"/>
                <a:gd name="connsiteX18" fmla="*/ 239058 w 1654914"/>
                <a:gd name="connsiteY18" fmla="*/ 537045 h 1550111"/>
                <a:gd name="connsiteX19" fmla="*/ 84705 w 1654914"/>
                <a:gd name="connsiteY19" fmla="*/ 411825 h 1550111"/>
                <a:gd name="connsiteX20" fmla="*/ 84705 w 1654914"/>
                <a:gd name="connsiteY20" fmla="*/ 411825 h 1550111"/>
                <a:gd name="connsiteX21" fmla="*/ 33651 w 1654914"/>
                <a:gd name="connsiteY21" fmla="*/ 459618 h 1550111"/>
                <a:gd name="connsiteX22" fmla="*/ 125 w 1654914"/>
                <a:gd name="connsiteY22" fmla="*/ 909622 h 1550111"/>
                <a:gd name="connsiteX23" fmla="*/ 125 w 1654914"/>
                <a:gd name="connsiteY23" fmla="*/ 917331 h 1550111"/>
                <a:gd name="connsiteX24" fmla="*/ 71090 w 1654914"/>
                <a:gd name="connsiteY24" fmla="*/ 1086746 h 1550111"/>
                <a:gd name="connsiteX25" fmla="*/ 275306 w 1654914"/>
                <a:gd name="connsiteY25" fmla="*/ 1267467 h 1550111"/>
                <a:gd name="connsiteX26" fmla="*/ 286538 w 1654914"/>
                <a:gd name="connsiteY26" fmla="*/ 1293676 h 1550111"/>
                <a:gd name="connsiteX27" fmla="*/ 286538 w 1654914"/>
                <a:gd name="connsiteY27" fmla="*/ 1321256 h 1550111"/>
                <a:gd name="connsiteX28" fmla="*/ 270711 w 1654914"/>
                <a:gd name="connsiteY28" fmla="*/ 1390803 h 1550111"/>
                <a:gd name="connsiteX29" fmla="*/ 350866 w 1654914"/>
                <a:gd name="connsiteY29" fmla="*/ 1525445 h 1550111"/>
                <a:gd name="connsiteX30" fmla="*/ 355802 w 1654914"/>
                <a:gd name="connsiteY30" fmla="*/ 1532125 h 1550111"/>
                <a:gd name="connsiteX31" fmla="*/ 394432 w 1654914"/>
                <a:gd name="connsiteY31" fmla="*/ 1550112 h 1550111"/>
                <a:gd name="connsiteX32" fmla="*/ 420810 w 1654914"/>
                <a:gd name="connsiteY32" fmla="*/ 1542746 h 1550111"/>
                <a:gd name="connsiteX33" fmla="*/ 713180 w 1654914"/>
                <a:gd name="connsiteY33" fmla="*/ 1366307 h 1550111"/>
                <a:gd name="connsiteX34" fmla="*/ 730198 w 1654914"/>
                <a:gd name="connsiteY34" fmla="*/ 1295732 h 1550111"/>
                <a:gd name="connsiteX35" fmla="*/ 650383 w 1654914"/>
                <a:gd name="connsiteY35" fmla="*/ 1161433 h 1550111"/>
                <a:gd name="connsiteX36" fmla="*/ 594394 w 1654914"/>
                <a:gd name="connsiteY36" fmla="*/ 1137965 h 1550111"/>
                <a:gd name="connsiteX37" fmla="*/ 470503 w 1654914"/>
                <a:gd name="connsiteY37" fmla="*/ 954674 h 1550111"/>
                <a:gd name="connsiteX38" fmla="*/ 457059 w 1654914"/>
                <a:gd name="connsiteY38" fmla="*/ 945767 h 1550111"/>
                <a:gd name="connsiteX39" fmla="*/ 420640 w 1654914"/>
                <a:gd name="connsiteY39" fmla="*/ 907738 h 1550111"/>
                <a:gd name="connsiteX40" fmla="*/ 347803 w 1654914"/>
                <a:gd name="connsiteY40" fmla="*/ 785430 h 1550111"/>
                <a:gd name="connsiteX41" fmla="*/ 254544 w 1654914"/>
                <a:gd name="connsiteY41" fmla="*/ 714512 h 1550111"/>
                <a:gd name="connsiteX42" fmla="*/ 251992 w 1654914"/>
                <a:gd name="connsiteY42" fmla="*/ 714512 h 1550111"/>
                <a:gd name="connsiteX43" fmla="*/ 251992 w 1654914"/>
                <a:gd name="connsiteY43" fmla="*/ 714512 h 1550111"/>
                <a:gd name="connsiteX44" fmla="*/ 254034 w 1654914"/>
                <a:gd name="connsiteY44" fmla="*/ 709030 h 1550111"/>
                <a:gd name="connsiteX45" fmla="*/ 297770 w 1654914"/>
                <a:gd name="connsiteY45" fmla="*/ 584667 h 1550111"/>
                <a:gd name="connsiteX46" fmla="*/ 343038 w 1654914"/>
                <a:gd name="connsiteY46" fmla="*/ 541842 h 1550111"/>
                <a:gd name="connsiteX47" fmla="*/ 363119 w 1654914"/>
                <a:gd name="connsiteY47" fmla="*/ 524712 h 1550111"/>
                <a:gd name="connsiteX48" fmla="*/ 407366 w 1654914"/>
                <a:gd name="connsiteY48" fmla="*/ 429298 h 1550111"/>
                <a:gd name="connsiteX49" fmla="*/ 454336 w 1654914"/>
                <a:gd name="connsiteY49" fmla="*/ 337310 h 1550111"/>
                <a:gd name="connsiteX50" fmla="*/ 482586 w 1654914"/>
                <a:gd name="connsiteY50" fmla="*/ 315212 h 1550111"/>
                <a:gd name="connsiteX51" fmla="*/ 523769 w 1654914"/>
                <a:gd name="connsiteY51" fmla="*/ 282494 h 1550111"/>
                <a:gd name="connsiteX52" fmla="*/ 541808 w 1654914"/>
                <a:gd name="connsiteY52" fmla="*/ 245836 h 1550111"/>
                <a:gd name="connsiteX53" fmla="*/ 557125 w 1654914"/>
                <a:gd name="connsiteY53" fmla="*/ 209006 h 1550111"/>
                <a:gd name="connsiteX54" fmla="*/ 594734 w 1654914"/>
                <a:gd name="connsiteY54" fmla="*/ 155218 h 1550111"/>
                <a:gd name="connsiteX55" fmla="*/ 662806 w 1654914"/>
                <a:gd name="connsiteY55" fmla="*/ 105541 h 1550111"/>
                <a:gd name="connsiteX56" fmla="*/ 665019 w 1654914"/>
                <a:gd name="connsiteY56" fmla="*/ 102801 h 1550111"/>
                <a:gd name="connsiteX57" fmla="*/ 709946 w 1654914"/>
                <a:gd name="connsiteY57" fmla="*/ 77620 h 1550111"/>
                <a:gd name="connsiteX58" fmla="*/ 742621 w 1654914"/>
                <a:gd name="connsiteY58" fmla="*/ 68027 h 1550111"/>
                <a:gd name="connsiteX59" fmla="*/ 767127 w 1654914"/>
                <a:gd name="connsiteY59" fmla="*/ 76078 h 1550111"/>
                <a:gd name="connsiteX60" fmla="*/ 818181 w 1654914"/>
                <a:gd name="connsiteY60" fmla="*/ 101430 h 1550111"/>
                <a:gd name="connsiteX61" fmla="*/ 862598 w 1654914"/>
                <a:gd name="connsiteY61" fmla="*/ 142713 h 1550111"/>
                <a:gd name="connsiteX62" fmla="*/ 928458 w 1654914"/>
                <a:gd name="connsiteY62" fmla="*/ 181599 h 1550111"/>
                <a:gd name="connsiteX63" fmla="*/ 1002997 w 1654914"/>
                <a:gd name="connsiteY63" fmla="*/ 169094 h 1550111"/>
                <a:gd name="connsiteX64" fmla="*/ 1016611 w 1654914"/>
                <a:gd name="connsiteY64" fmla="*/ 162756 h 1550111"/>
                <a:gd name="connsiteX65" fmla="*/ 1029204 w 1654914"/>
                <a:gd name="connsiteY65" fmla="*/ 159672 h 1550111"/>
                <a:gd name="connsiteX66" fmla="*/ 1044861 w 1654914"/>
                <a:gd name="connsiteY66" fmla="*/ 165839 h 1550111"/>
                <a:gd name="connsiteX67" fmla="*/ 1071920 w 1654914"/>
                <a:gd name="connsiteY67" fmla="*/ 190164 h 1550111"/>
                <a:gd name="connsiteX68" fmla="*/ 1115826 w 1654914"/>
                <a:gd name="connsiteY68" fmla="*/ 227336 h 1550111"/>
                <a:gd name="connsiteX69" fmla="*/ 1165689 w 1654914"/>
                <a:gd name="connsiteY69" fmla="*/ 248919 h 1550111"/>
                <a:gd name="connsiteX70" fmla="*/ 1228315 w 1654914"/>
                <a:gd name="connsiteY70" fmla="*/ 317439 h 1550111"/>
                <a:gd name="connsiteX71" fmla="*/ 1276987 w 1654914"/>
                <a:gd name="connsiteY71" fmla="*/ 382533 h 1550111"/>
                <a:gd name="connsiteX72" fmla="*/ 1298089 w 1654914"/>
                <a:gd name="connsiteY72" fmla="*/ 411140 h 1550111"/>
                <a:gd name="connsiteX73" fmla="*/ 1327700 w 1654914"/>
                <a:gd name="connsiteY73" fmla="*/ 504156 h 1550111"/>
                <a:gd name="connsiteX74" fmla="*/ 1330083 w 1654914"/>
                <a:gd name="connsiteY74" fmla="*/ 532078 h 1550111"/>
                <a:gd name="connsiteX75" fmla="*/ 1343527 w 1654914"/>
                <a:gd name="connsiteY75" fmla="*/ 608477 h 1550111"/>
                <a:gd name="connsiteX76" fmla="*/ 1356461 w 1654914"/>
                <a:gd name="connsiteY76" fmla="*/ 635714 h 1550111"/>
                <a:gd name="connsiteX77" fmla="*/ 1388455 w 1654914"/>
                <a:gd name="connsiteY77" fmla="*/ 706632 h 1550111"/>
                <a:gd name="connsiteX78" fmla="*/ 1394581 w 1654914"/>
                <a:gd name="connsiteY78" fmla="*/ 716054 h 1550111"/>
                <a:gd name="connsiteX79" fmla="*/ 1308470 w 1654914"/>
                <a:gd name="connsiteY79" fmla="*/ 784573 h 1550111"/>
                <a:gd name="connsiteX80" fmla="*/ 1235633 w 1654914"/>
                <a:gd name="connsiteY80" fmla="*/ 906881 h 1550111"/>
                <a:gd name="connsiteX81" fmla="*/ 1199385 w 1654914"/>
                <a:gd name="connsiteY81" fmla="*/ 944910 h 1550111"/>
                <a:gd name="connsiteX82" fmla="*/ 1185770 w 1654914"/>
                <a:gd name="connsiteY82" fmla="*/ 953818 h 1550111"/>
                <a:gd name="connsiteX83" fmla="*/ 1061198 w 1654914"/>
                <a:gd name="connsiteY83" fmla="*/ 1137451 h 1550111"/>
                <a:gd name="connsiteX84" fmla="*/ 1036692 w 1654914"/>
                <a:gd name="connsiteY84" fmla="*/ 1137451 h 1550111"/>
                <a:gd name="connsiteX85" fmla="*/ 1005209 w 1654914"/>
                <a:gd name="connsiteY85" fmla="*/ 1161090 h 1550111"/>
                <a:gd name="connsiteX86" fmla="*/ 925394 w 1654914"/>
                <a:gd name="connsiteY86" fmla="*/ 1295218 h 1550111"/>
                <a:gd name="connsiteX87" fmla="*/ 942412 w 1654914"/>
                <a:gd name="connsiteY87" fmla="*/ 1365793 h 1550111"/>
                <a:gd name="connsiteX88" fmla="*/ 1234782 w 1654914"/>
                <a:gd name="connsiteY88" fmla="*/ 1542061 h 1550111"/>
                <a:gd name="connsiteX89" fmla="*/ 1261160 w 1654914"/>
                <a:gd name="connsiteY89" fmla="*/ 1549598 h 1550111"/>
                <a:gd name="connsiteX90" fmla="*/ 1299621 w 1654914"/>
                <a:gd name="connsiteY90" fmla="*/ 1532468 h 1550111"/>
                <a:gd name="connsiteX91" fmla="*/ 1304896 w 1654914"/>
                <a:gd name="connsiteY91" fmla="*/ 1524931 h 1550111"/>
                <a:gd name="connsiteX92" fmla="*/ 1384711 w 1654914"/>
                <a:gd name="connsiteY92" fmla="*/ 1390975 h 1550111"/>
                <a:gd name="connsiteX93" fmla="*/ 1369054 w 1654914"/>
                <a:gd name="connsiteY93" fmla="*/ 1321256 h 1550111"/>
                <a:gd name="connsiteX94" fmla="*/ 1369054 w 1654914"/>
                <a:gd name="connsiteY94" fmla="*/ 1293676 h 1550111"/>
                <a:gd name="connsiteX95" fmla="*/ 1380286 w 1654914"/>
                <a:gd name="connsiteY95" fmla="*/ 1267296 h 1550111"/>
                <a:gd name="connsiteX96" fmla="*/ 1556422 w 1654914"/>
                <a:gd name="connsiteY96" fmla="*/ 1090172 h 1550111"/>
                <a:gd name="connsiteX97" fmla="*/ 1558975 w 1654914"/>
                <a:gd name="connsiteY97" fmla="*/ 1087603 h 1550111"/>
                <a:gd name="connsiteX98" fmla="*/ 1563059 w 1654914"/>
                <a:gd name="connsiteY98" fmla="*/ 1082806 h 1550111"/>
                <a:gd name="connsiteX99" fmla="*/ 1654787 w 1654914"/>
                <a:gd name="connsiteY99" fmla="*/ 917673 h 1550111"/>
                <a:gd name="connsiteX100" fmla="*/ 1654787 w 1654914"/>
                <a:gd name="connsiteY100" fmla="*/ 909451 h 1550111"/>
                <a:gd name="connsiteX101" fmla="*/ 1620750 w 1654914"/>
                <a:gd name="connsiteY101" fmla="*/ 460817 h 1550111"/>
                <a:gd name="connsiteX102" fmla="*/ 1545701 w 1654914"/>
                <a:gd name="connsiteY102" fmla="*/ 412511 h 1550111"/>
                <a:gd name="connsiteX103" fmla="*/ 1415343 w 1654914"/>
                <a:gd name="connsiteY103" fmla="*/ 537731 h 1550111"/>
                <a:gd name="connsiteX104" fmla="*/ 1414152 w 1654914"/>
                <a:gd name="connsiteY104" fmla="*/ 610019 h 1550111"/>
                <a:gd name="connsiteX105" fmla="*/ 1413131 w 1654914"/>
                <a:gd name="connsiteY105" fmla="*/ 607964 h 1550111"/>
                <a:gd name="connsiteX106" fmla="*/ 1401048 w 1654914"/>
                <a:gd name="connsiteY106" fmla="*/ 582440 h 1550111"/>
                <a:gd name="connsiteX107" fmla="*/ 1393050 w 1654914"/>
                <a:gd name="connsiteY107" fmla="*/ 527795 h 1550111"/>
                <a:gd name="connsiteX108" fmla="*/ 1390497 w 1654914"/>
                <a:gd name="connsiteY108" fmla="*/ 498160 h 1550111"/>
                <a:gd name="connsiteX109" fmla="*/ 1347271 w 1654914"/>
                <a:gd name="connsiteY109" fmla="*/ 371227 h 1550111"/>
                <a:gd name="connsiteX110" fmla="*/ 1327530 w 1654914"/>
                <a:gd name="connsiteY110" fmla="*/ 344676 h 1550111"/>
                <a:gd name="connsiteX111" fmla="*/ 1277667 w 1654914"/>
                <a:gd name="connsiteY111" fmla="*/ 277869 h 1550111"/>
                <a:gd name="connsiteX112" fmla="*/ 1183047 w 1654914"/>
                <a:gd name="connsiteY112" fmla="*/ 187423 h 1550111"/>
                <a:gd name="connsiteX113" fmla="*/ 1147480 w 1654914"/>
                <a:gd name="connsiteY113" fmla="*/ 172177 h 1550111"/>
                <a:gd name="connsiteX114" fmla="*/ 1119570 w 1654914"/>
                <a:gd name="connsiteY114" fmla="*/ 148538 h 1550111"/>
                <a:gd name="connsiteX115" fmla="*/ 1077365 w 1654914"/>
                <a:gd name="connsiteY115" fmla="*/ 111023 h 1550111"/>
                <a:gd name="connsiteX116" fmla="*/ 1020015 w 1654914"/>
                <a:gd name="connsiteY116" fmla="*/ 95435 h 1550111"/>
                <a:gd name="connsiteX117" fmla="*/ 993296 w 1654914"/>
                <a:gd name="connsiteY117" fmla="*/ 101773 h 1550111"/>
                <a:gd name="connsiteX118" fmla="*/ 969811 w 1654914"/>
                <a:gd name="connsiteY118" fmla="*/ 112565 h 1550111"/>
                <a:gd name="connsiteX119" fmla="*/ 938158 w 1654914"/>
                <a:gd name="connsiteY119" fmla="*/ 117875 h 1550111"/>
                <a:gd name="connsiteX120" fmla="*/ 911610 w 1654914"/>
                <a:gd name="connsiteY120" fmla="*/ 102287 h 1550111"/>
                <a:gd name="connsiteX121" fmla="*/ 853749 w 1654914"/>
                <a:gd name="connsiteY121" fmla="*/ 48156 h 1550111"/>
                <a:gd name="connsiteX122" fmla="*/ 783975 w 1654914"/>
                <a:gd name="connsiteY122" fmla="*/ 13896 h 1550111"/>
                <a:gd name="connsiteX123" fmla="*/ 757257 w 1654914"/>
                <a:gd name="connsiteY123" fmla="*/ 3789 h 1550111"/>
                <a:gd name="connsiteX124" fmla="*/ 604094 w 1654914"/>
                <a:gd name="connsiteY124" fmla="*/ 1210082 h 1550111"/>
                <a:gd name="connsiteX125" fmla="*/ 667572 w 1654914"/>
                <a:gd name="connsiteY125" fmla="*/ 1316802 h 1550111"/>
                <a:gd name="connsiteX126" fmla="*/ 398517 w 1654914"/>
                <a:gd name="connsiteY126" fmla="*/ 1479194 h 1550111"/>
                <a:gd name="connsiteX127" fmla="*/ 335550 w 1654914"/>
                <a:gd name="connsiteY127" fmla="*/ 1372132 h 1550111"/>
                <a:gd name="connsiteX128" fmla="*/ 292835 w 1654914"/>
                <a:gd name="connsiteY128" fmla="*/ 818491 h 1550111"/>
                <a:gd name="connsiteX129" fmla="*/ 365672 w 1654914"/>
                <a:gd name="connsiteY129" fmla="*/ 940799 h 1550111"/>
                <a:gd name="connsiteX130" fmla="*/ 422002 w 1654914"/>
                <a:gd name="connsiteY130" fmla="*/ 999897 h 1550111"/>
                <a:gd name="connsiteX131" fmla="*/ 435616 w 1654914"/>
                <a:gd name="connsiteY131" fmla="*/ 1008805 h 1550111"/>
                <a:gd name="connsiteX132" fmla="*/ 535001 w 1654914"/>
                <a:gd name="connsiteY132" fmla="*/ 1176165 h 1550111"/>
                <a:gd name="connsiteX133" fmla="*/ 350696 w 1654914"/>
                <a:gd name="connsiteY133" fmla="*/ 1287338 h 1550111"/>
                <a:gd name="connsiteX134" fmla="*/ 319213 w 1654914"/>
                <a:gd name="connsiteY134" fmla="*/ 1218818 h 1550111"/>
                <a:gd name="connsiteX135" fmla="*/ 119421 w 1654914"/>
                <a:gd name="connsiteY135" fmla="*/ 1042380 h 1550111"/>
                <a:gd name="connsiteX136" fmla="*/ 64964 w 1654914"/>
                <a:gd name="connsiteY136" fmla="*/ 912534 h 1550111"/>
                <a:gd name="connsiteX137" fmla="*/ 97979 w 1654914"/>
                <a:gd name="connsiteY137" fmla="*/ 478290 h 1550111"/>
                <a:gd name="connsiteX138" fmla="*/ 174900 w 1654914"/>
                <a:gd name="connsiteY138" fmla="*/ 539272 h 1550111"/>
                <a:gd name="connsiteX139" fmla="*/ 178134 w 1654914"/>
                <a:gd name="connsiteY139" fmla="*/ 717253 h 1550111"/>
                <a:gd name="connsiteX140" fmla="*/ 151075 w 1654914"/>
                <a:gd name="connsiteY140" fmla="*/ 731984 h 1550111"/>
                <a:gd name="connsiteX141" fmla="*/ 136099 w 1654914"/>
                <a:gd name="connsiteY141" fmla="*/ 805472 h 1550111"/>
                <a:gd name="connsiteX142" fmla="*/ 245184 w 1654914"/>
                <a:gd name="connsiteY142" fmla="*/ 991846 h 1550111"/>
                <a:gd name="connsiteX143" fmla="*/ 289602 w 1654914"/>
                <a:gd name="connsiteY143" fmla="*/ 1003323 h 1550111"/>
                <a:gd name="connsiteX144" fmla="*/ 301152 w 1654914"/>
                <a:gd name="connsiteY144" fmla="*/ 959037 h 1550111"/>
                <a:gd name="connsiteX145" fmla="*/ 301004 w 1654914"/>
                <a:gd name="connsiteY145" fmla="*/ 958785 h 1550111"/>
                <a:gd name="connsiteX146" fmla="*/ 196513 w 1654914"/>
                <a:gd name="connsiteY146" fmla="*/ 780120 h 1550111"/>
                <a:gd name="connsiteX147" fmla="*/ 236165 w 1654914"/>
                <a:gd name="connsiteY147" fmla="*/ 776351 h 1550111"/>
                <a:gd name="connsiteX148" fmla="*/ 292835 w 1654914"/>
                <a:gd name="connsiteY148" fmla="*/ 818491 h 1550111"/>
                <a:gd name="connsiteX149" fmla="*/ 1257586 w 1654914"/>
                <a:gd name="connsiteY149" fmla="*/ 1479194 h 1550111"/>
                <a:gd name="connsiteX150" fmla="*/ 988701 w 1654914"/>
                <a:gd name="connsiteY150" fmla="*/ 1316973 h 1550111"/>
                <a:gd name="connsiteX151" fmla="*/ 1052179 w 1654914"/>
                <a:gd name="connsiteY151" fmla="*/ 1210253 h 1550111"/>
                <a:gd name="connsiteX152" fmla="*/ 1321063 w 1654914"/>
                <a:gd name="connsiteY152" fmla="*/ 1372474 h 1550111"/>
                <a:gd name="connsiteX153" fmla="*/ 1460271 w 1654914"/>
                <a:gd name="connsiteY153" fmla="*/ 780120 h 1550111"/>
                <a:gd name="connsiteX154" fmla="*/ 1355610 w 1654914"/>
                <a:gd name="connsiteY154" fmla="*/ 958785 h 1550111"/>
                <a:gd name="connsiteX155" fmla="*/ 1367097 w 1654914"/>
                <a:gd name="connsiteY155" fmla="*/ 1003409 h 1550111"/>
                <a:gd name="connsiteX156" fmla="*/ 1411429 w 1654914"/>
                <a:gd name="connsiteY156" fmla="*/ 991846 h 1550111"/>
                <a:gd name="connsiteX157" fmla="*/ 1520685 w 1654914"/>
                <a:gd name="connsiteY157" fmla="*/ 805472 h 1550111"/>
                <a:gd name="connsiteX158" fmla="*/ 1505879 w 1654914"/>
                <a:gd name="connsiteY158" fmla="*/ 731984 h 1550111"/>
                <a:gd name="connsiteX159" fmla="*/ 1478650 w 1654914"/>
                <a:gd name="connsiteY159" fmla="*/ 717253 h 1550111"/>
                <a:gd name="connsiteX160" fmla="*/ 1481884 w 1654914"/>
                <a:gd name="connsiteY160" fmla="*/ 539786 h 1550111"/>
                <a:gd name="connsiteX161" fmla="*/ 1546892 w 1654914"/>
                <a:gd name="connsiteY161" fmla="*/ 477091 h 1550111"/>
                <a:gd name="connsiteX162" fmla="*/ 1558975 w 1654914"/>
                <a:gd name="connsiteY162" fmla="*/ 479660 h 1550111"/>
                <a:gd name="connsiteX163" fmla="*/ 1591820 w 1654914"/>
                <a:gd name="connsiteY163" fmla="*/ 912363 h 1550111"/>
                <a:gd name="connsiteX164" fmla="*/ 1515749 w 1654914"/>
                <a:gd name="connsiteY164" fmla="*/ 1039639 h 1550111"/>
                <a:gd name="connsiteX165" fmla="*/ 1336209 w 1654914"/>
                <a:gd name="connsiteY165" fmla="*/ 1220703 h 1550111"/>
                <a:gd name="connsiteX166" fmla="*/ 1306087 w 1654914"/>
                <a:gd name="connsiteY166" fmla="*/ 1287338 h 1550111"/>
                <a:gd name="connsiteX167" fmla="*/ 1121782 w 1654914"/>
                <a:gd name="connsiteY167" fmla="*/ 1176165 h 1550111"/>
                <a:gd name="connsiteX168" fmla="*/ 1221168 w 1654914"/>
                <a:gd name="connsiteY168" fmla="*/ 1008805 h 1550111"/>
                <a:gd name="connsiteX169" fmla="*/ 1234952 w 1654914"/>
                <a:gd name="connsiteY169" fmla="*/ 999897 h 1550111"/>
                <a:gd name="connsiteX170" fmla="*/ 1291112 w 1654914"/>
                <a:gd name="connsiteY170" fmla="*/ 940799 h 1550111"/>
                <a:gd name="connsiteX171" fmla="*/ 1363949 w 1654914"/>
                <a:gd name="connsiteY171" fmla="*/ 818491 h 1550111"/>
                <a:gd name="connsiteX172" fmla="*/ 1420959 w 1654914"/>
                <a:gd name="connsiteY172" fmla="*/ 776351 h 1550111"/>
                <a:gd name="connsiteX173" fmla="*/ 1460271 w 1654914"/>
                <a:gd name="connsiteY173" fmla="*/ 780120 h 15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54914" h="1550111">
                  <a:moveTo>
                    <a:pt x="757257" y="3789"/>
                  </a:moveTo>
                  <a:cubicBezTo>
                    <a:pt x="748545" y="-416"/>
                    <a:pt x="738574" y="-1151"/>
                    <a:pt x="729347" y="1734"/>
                  </a:cubicBezTo>
                  <a:lnTo>
                    <a:pt x="723561" y="4303"/>
                  </a:lnTo>
                  <a:lnTo>
                    <a:pt x="720157" y="6530"/>
                  </a:lnTo>
                  <a:cubicBezTo>
                    <a:pt x="712355" y="9922"/>
                    <a:pt x="704189" y="12394"/>
                    <a:pt x="695821" y="13896"/>
                  </a:cubicBezTo>
                  <a:cubicBezTo>
                    <a:pt x="664604" y="19035"/>
                    <a:pt x="636301" y="35410"/>
                    <a:pt x="616177" y="59976"/>
                  </a:cubicBezTo>
                  <a:lnTo>
                    <a:pt x="613625" y="62888"/>
                  </a:lnTo>
                  <a:cubicBezTo>
                    <a:pt x="602765" y="77457"/>
                    <a:pt x="587834" y="88432"/>
                    <a:pt x="570739" y="94407"/>
                  </a:cubicBezTo>
                  <a:cubicBezTo>
                    <a:pt x="543000" y="105199"/>
                    <a:pt x="519685" y="132949"/>
                    <a:pt x="497732" y="181770"/>
                  </a:cubicBezTo>
                  <a:cubicBezTo>
                    <a:pt x="491265" y="195988"/>
                    <a:pt x="485819" y="210206"/>
                    <a:pt x="480714" y="221854"/>
                  </a:cubicBezTo>
                  <a:cubicBezTo>
                    <a:pt x="477991" y="228535"/>
                    <a:pt x="474758" y="236757"/>
                    <a:pt x="473056" y="240526"/>
                  </a:cubicBezTo>
                  <a:cubicBezTo>
                    <a:pt x="464902" y="247993"/>
                    <a:pt x="456005" y="254594"/>
                    <a:pt x="446508" y="260225"/>
                  </a:cubicBezTo>
                  <a:cubicBezTo>
                    <a:pt x="434287" y="267899"/>
                    <a:pt x="422577" y="276368"/>
                    <a:pt x="411450" y="285577"/>
                  </a:cubicBezTo>
                  <a:cubicBezTo>
                    <a:pt x="374052" y="319192"/>
                    <a:pt x="349895" y="365211"/>
                    <a:pt x="343378" y="415251"/>
                  </a:cubicBezTo>
                  <a:cubicBezTo>
                    <a:pt x="335891" y="455507"/>
                    <a:pt x="327382" y="466641"/>
                    <a:pt x="317851" y="475720"/>
                  </a:cubicBezTo>
                  <a:cubicBezTo>
                    <a:pt x="313086" y="480345"/>
                    <a:pt x="307641" y="484628"/>
                    <a:pt x="300833" y="489424"/>
                  </a:cubicBezTo>
                  <a:cubicBezTo>
                    <a:pt x="281831" y="504577"/>
                    <a:pt x="264178" y="521371"/>
                    <a:pt x="248078" y="539615"/>
                  </a:cubicBezTo>
                  <a:cubicBezTo>
                    <a:pt x="244856" y="543264"/>
                    <a:pt x="241844" y="547096"/>
                    <a:pt x="239058" y="551092"/>
                  </a:cubicBezTo>
                  <a:lnTo>
                    <a:pt x="239058" y="537045"/>
                  </a:lnTo>
                  <a:cubicBezTo>
                    <a:pt x="235654" y="465442"/>
                    <a:pt x="154819" y="411825"/>
                    <a:pt x="84705" y="411825"/>
                  </a:cubicBezTo>
                  <a:lnTo>
                    <a:pt x="84705" y="411825"/>
                  </a:lnTo>
                  <a:cubicBezTo>
                    <a:pt x="57847" y="411758"/>
                    <a:pt x="35531" y="432650"/>
                    <a:pt x="33651" y="459618"/>
                  </a:cubicBezTo>
                  <a:lnTo>
                    <a:pt x="125" y="909622"/>
                  </a:lnTo>
                  <a:cubicBezTo>
                    <a:pt x="-42" y="912188"/>
                    <a:pt x="-42" y="914765"/>
                    <a:pt x="125" y="917331"/>
                  </a:cubicBezTo>
                  <a:cubicBezTo>
                    <a:pt x="5234" y="979975"/>
                    <a:pt x="30099" y="1039330"/>
                    <a:pt x="71090" y="1086746"/>
                  </a:cubicBezTo>
                  <a:lnTo>
                    <a:pt x="275306" y="1267467"/>
                  </a:lnTo>
                  <a:cubicBezTo>
                    <a:pt x="282398" y="1274337"/>
                    <a:pt x="286446" y="1283775"/>
                    <a:pt x="286538" y="1293676"/>
                  </a:cubicBezTo>
                  <a:lnTo>
                    <a:pt x="286538" y="1321256"/>
                  </a:lnTo>
                  <a:cubicBezTo>
                    <a:pt x="263530" y="1336381"/>
                    <a:pt x="256534" y="1367113"/>
                    <a:pt x="270711" y="1390803"/>
                  </a:cubicBezTo>
                  <a:lnTo>
                    <a:pt x="350866" y="1525445"/>
                  </a:lnTo>
                  <a:cubicBezTo>
                    <a:pt x="352345" y="1527792"/>
                    <a:pt x="353994" y="1530018"/>
                    <a:pt x="355802" y="1532125"/>
                  </a:cubicBezTo>
                  <a:cubicBezTo>
                    <a:pt x="365463" y="1543500"/>
                    <a:pt x="379569" y="1550060"/>
                    <a:pt x="394432" y="1550112"/>
                  </a:cubicBezTo>
                  <a:cubicBezTo>
                    <a:pt x="403728" y="1550112"/>
                    <a:pt x="412848" y="1547577"/>
                    <a:pt x="420810" y="1542746"/>
                  </a:cubicBezTo>
                  <a:lnTo>
                    <a:pt x="713180" y="1366307"/>
                  </a:lnTo>
                  <a:cubicBezTo>
                    <a:pt x="737223" y="1351541"/>
                    <a:pt x="744838" y="1319954"/>
                    <a:pt x="730198" y="1295732"/>
                  </a:cubicBezTo>
                  <a:lnTo>
                    <a:pt x="650383" y="1161433"/>
                  </a:lnTo>
                  <a:cubicBezTo>
                    <a:pt x="638859" y="1142093"/>
                    <a:pt x="616152" y="1132569"/>
                    <a:pt x="594394" y="1137965"/>
                  </a:cubicBezTo>
                  <a:cubicBezTo>
                    <a:pt x="579035" y="1062679"/>
                    <a:pt x="534433" y="996694"/>
                    <a:pt x="470503" y="954674"/>
                  </a:cubicBezTo>
                  <a:lnTo>
                    <a:pt x="457059" y="945767"/>
                  </a:lnTo>
                  <a:cubicBezTo>
                    <a:pt x="442262" y="935973"/>
                    <a:pt x="429821" y="922982"/>
                    <a:pt x="420640" y="907738"/>
                  </a:cubicBezTo>
                  <a:lnTo>
                    <a:pt x="347803" y="785430"/>
                  </a:lnTo>
                  <a:cubicBezTo>
                    <a:pt x="326963" y="750572"/>
                    <a:pt x="293551" y="725163"/>
                    <a:pt x="254544" y="714512"/>
                  </a:cubicBezTo>
                  <a:lnTo>
                    <a:pt x="251992" y="714512"/>
                  </a:lnTo>
                  <a:lnTo>
                    <a:pt x="251992" y="714512"/>
                  </a:lnTo>
                  <a:cubicBezTo>
                    <a:pt x="252848" y="712756"/>
                    <a:pt x="253532" y="710920"/>
                    <a:pt x="254034" y="709030"/>
                  </a:cubicBezTo>
                  <a:cubicBezTo>
                    <a:pt x="265266" y="648733"/>
                    <a:pt x="281092" y="603510"/>
                    <a:pt x="297770" y="584667"/>
                  </a:cubicBezTo>
                  <a:cubicBezTo>
                    <a:pt x="311543" y="569044"/>
                    <a:pt x="326694" y="554710"/>
                    <a:pt x="343038" y="541842"/>
                  </a:cubicBezTo>
                  <a:cubicBezTo>
                    <a:pt x="350526" y="535675"/>
                    <a:pt x="356993" y="530193"/>
                    <a:pt x="363119" y="524712"/>
                  </a:cubicBezTo>
                  <a:cubicBezTo>
                    <a:pt x="386434" y="502100"/>
                    <a:pt x="398857" y="475378"/>
                    <a:pt x="407366" y="429298"/>
                  </a:cubicBezTo>
                  <a:cubicBezTo>
                    <a:pt x="417577" y="374653"/>
                    <a:pt x="437828" y="351528"/>
                    <a:pt x="454336" y="337310"/>
                  </a:cubicBezTo>
                  <a:cubicBezTo>
                    <a:pt x="463284" y="329357"/>
                    <a:pt x="472719" y="321975"/>
                    <a:pt x="482586" y="315212"/>
                  </a:cubicBezTo>
                  <a:cubicBezTo>
                    <a:pt x="497756" y="306284"/>
                    <a:pt x="511617" y="295271"/>
                    <a:pt x="523769" y="282494"/>
                  </a:cubicBezTo>
                  <a:cubicBezTo>
                    <a:pt x="531851" y="271421"/>
                    <a:pt x="537954" y="259016"/>
                    <a:pt x="541808" y="245836"/>
                  </a:cubicBezTo>
                  <a:cubicBezTo>
                    <a:pt x="546063" y="235044"/>
                    <a:pt x="551168" y="222197"/>
                    <a:pt x="557125" y="209006"/>
                  </a:cubicBezTo>
                  <a:cubicBezTo>
                    <a:pt x="577036" y="164982"/>
                    <a:pt x="591161" y="156760"/>
                    <a:pt x="594734" y="155218"/>
                  </a:cubicBezTo>
                  <a:cubicBezTo>
                    <a:pt x="621586" y="145375"/>
                    <a:pt x="645164" y="128168"/>
                    <a:pt x="662806" y="105541"/>
                  </a:cubicBezTo>
                  <a:lnTo>
                    <a:pt x="665019" y="102801"/>
                  </a:lnTo>
                  <a:cubicBezTo>
                    <a:pt x="676075" y="88730"/>
                    <a:pt x="692241" y="79670"/>
                    <a:pt x="709946" y="77620"/>
                  </a:cubicBezTo>
                  <a:cubicBezTo>
                    <a:pt x="721081" y="75329"/>
                    <a:pt x="732009" y="72121"/>
                    <a:pt x="742621" y="68027"/>
                  </a:cubicBezTo>
                  <a:cubicBezTo>
                    <a:pt x="748237" y="70082"/>
                    <a:pt x="756065" y="72823"/>
                    <a:pt x="767127" y="76078"/>
                  </a:cubicBezTo>
                  <a:cubicBezTo>
                    <a:pt x="785367" y="81767"/>
                    <a:pt x="802598" y="90323"/>
                    <a:pt x="818181" y="101430"/>
                  </a:cubicBezTo>
                  <a:cubicBezTo>
                    <a:pt x="834865" y="112991"/>
                    <a:pt x="849823" y="126892"/>
                    <a:pt x="862598" y="142713"/>
                  </a:cubicBezTo>
                  <a:cubicBezTo>
                    <a:pt x="879140" y="163287"/>
                    <a:pt x="902546" y="177105"/>
                    <a:pt x="928458" y="181599"/>
                  </a:cubicBezTo>
                  <a:cubicBezTo>
                    <a:pt x="953993" y="186177"/>
                    <a:pt x="980317" y="181761"/>
                    <a:pt x="1002997" y="169094"/>
                  </a:cubicBezTo>
                  <a:cubicBezTo>
                    <a:pt x="1007343" y="166588"/>
                    <a:pt x="1011899" y="164467"/>
                    <a:pt x="1016611" y="162756"/>
                  </a:cubicBezTo>
                  <a:cubicBezTo>
                    <a:pt x="1020689" y="161284"/>
                    <a:pt x="1024911" y="160249"/>
                    <a:pt x="1029204" y="159672"/>
                  </a:cubicBezTo>
                  <a:cubicBezTo>
                    <a:pt x="1034892" y="160219"/>
                    <a:pt x="1040315" y="162353"/>
                    <a:pt x="1044861" y="165839"/>
                  </a:cubicBezTo>
                  <a:cubicBezTo>
                    <a:pt x="1055005" y="172583"/>
                    <a:pt x="1064120" y="180776"/>
                    <a:pt x="1071920" y="190164"/>
                  </a:cubicBezTo>
                  <a:cubicBezTo>
                    <a:pt x="1084428" y="204897"/>
                    <a:pt x="1099262" y="217457"/>
                    <a:pt x="1115826" y="227336"/>
                  </a:cubicBezTo>
                  <a:cubicBezTo>
                    <a:pt x="1131404" y="236759"/>
                    <a:pt x="1148177" y="244020"/>
                    <a:pt x="1165689" y="248919"/>
                  </a:cubicBezTo>
                  <a:cubicBezTo>
                    <a:pt x="1168242" y="250118"/>
                    <a:pt x="1182707" y="259369"/>
                    <a:pt x="1228315" y="317439"/>
                  </a:cubicBezTo>
                  <a:cubicBezTo>
                    <a:pt x="1246184" y="340393"/>
                    <a:pt x="1263542" y="364204"/>
                    <a:pt x="1276987" y="382533"/>
                  </a:cubicBezTo>
                  <a:cubicBezTo>
                    <a:pt x="1286176" y="395209"/>
                    <a:pt x="1294005" y="405316"/>
                    <a:pt x="1298089" y="411140"/>
                  </a:cubicBezTo>
                  <a:cubicBezTo>
                    <a:pt x="1316383" y="438764"/>
                    <a:pt x="1326628" y="470979"/>
                    <a:pt x="1327700" y="504156"/>
                  </a:cubicBezTo>
                  <a:cubicBezTo>
                    <a:pt x="1328721" y="513749"/>
                    <a:pt x="1329402" y="523170"/>
                    <a:pt x="1330083" y="532078"/>
                  </a:cubicBezTo>
                  <a:cubicBezTo>
                    <a:pt x="1330440" y="558108"/>
                    <a:pt x="1334984" y="583908"/>
                    <a:pt x="1343527" y="608477"/>
                  </a:cubicBezTo>
                  <a:cubicBezTo>
                    <a:pt x="1346931" y="616015"/>
                    <a:pt x="1351355" y="625607"/>
                    <a:pt x="1356461" y="635714"/>
                  </a:cubicBezTo>
                  <a:cubicBezTo>
                    <a:pt x="1365991" y="655585"/>
                    <a:pt x="1377903" y="680423"/>
                    <a:pt x="1388455" y="706632"/>
                  </a:cubicBezTo>
                  <a:cubicBezTo>
                    <a:pt x="1389986" y="710079"/>
                    <a:pt x="1392062" y="713258"/>
                    <a:pt x="1394581" y="716054"/>
                  </a:cubicBezTo>
                  <a:cubicBezTo>
                    <a:pt x="1358639" y="727753"/>
                    <a:pt x="1328075" y="752073"/>
                    <a:pt x="1308470" y="784573"/>
                  </a:cubicBezTo>
                  <a:lnTo>
                    <a:pt x="1235633" y="906881"/>
                  </a:lnTo>
                  <a:cubicBezTo>
                    <a:pt x="1226571" y="922160"/>
                    <a:pt x="1214175" y="935165"/>
                    <a:pt x="1199385" y="944910"/>
                  </a:cubicBezTo>
                  <a:lnTo>
                    <a:pt x="1185770" y="953818"/>
                  </a:lnTo>
                  <a:cubicBezTo>
                    <a:pt x="1121454" y="995735"/>
                    <a:pt x="1076567" y="1061891"/>
                    <a:pt x="1061198" y="1137451"/>
                  </a:cubicBezTo>
                  <a:cubicBezTo>
                    <a:pt x="1053157" y="1135395"/>
                    <a:pt x="1044733" y="1135395"/>
                    <a:pt x="1036692" y="1137451"/>
                  </a:cubicBezTo>
                  <a:cubicBezTo>
                    <a:pt x="1023486" y="1140791"/>
                    <a:pt x="1012152" y="1149305"/>
                    <a:pt x="1005209" y="1161090"/>
                  </a:cubicBezTo>
                  <a:lnTo>
                    <a:pt x="925394" y="1295218"/>
                  </a:lnTo>
                  <a:cubicBezTo>
                    <a:pt x="910754" y="1319440"/>
                    <a:pt x="918369" y="1351027"/>
                    <a:pt x="942412" y="1365793"/>
                  </a:cubicBezTo>
                  <a:lnTo>
                    <a:pt x="1234782" y="1542061"/>
                  </a:lnTo>
                  <a:cubicBezTo>
                    <a:pt x="1242695" y="1547011"/>
                    <a:pt x="1251834" y="1549632"/>
                    <a:pt x="1261160" y="1549598"/>
                  </a:cubicBezTo>
                  <a:cubicBezTo>
                    <a:pt x="1275829" y="1549718"/>
                    <a:pt x="1289835" y="1543483"/>
                    <a:pt x="1299621" y="1532468"/>
                  </a:cubicBezTo>
                  <a:cubicBezTo>
                    <a:pt x="1301680" y="1530173"/>
                    <a:pt x="1303450" y="1527655"/>
                    <a:pt x="1304896" y="1524931"/>
                  </a:cubicBezTo>
                  <a:lnTo>
                    <a:pt x="1384711" y="1390975"/>
                  </a:lnTo>
                  <a:cubicBezTo>
                    <a:pt x="1399040" y="1367284"/>
                    <a:pt x="1392097" y="1336433"/>
                    <a:pt x="1369054" y="1321256"/>
                  </a:cubicBezTo>
                  <a:lnTo>
                    <a:pt x="1369054" y="1293676"/>
                  </a:lnTo>
                  <a:cubicBezTo>
                    <a:pt x="1369173" y="1283724"/>
                    <a:pt x="1373224" y="1274251"/>
                    <a:pt x="1380286" y="1267296"/>
                  </a:cubicBezTo>
                  <a:lnTo>
                    <a:pt x="1556422" y="1090172"/>
                  </a:lnTo>
                  <a:lnTo>
                    <a:pt x="1558975" y="1087603"/>
                  </a:lnTo>
                  <a:lnTo>
                    <a:pt x="1563059" y="1082806"/>
                  </a:lnTo>
                  <a:cubicBezTo>
                    <a:pt x="1601520" y="1037926"/>
                    <a:pt x="1649511" y="981911"/>
                    <a:pt x="1654787" y="917673"/>
                  </a:cubicBezTo>
                  <a:cubicBezTo>
                    <a:pt x="1654957" y="914936"/>
                    <a:pt x="1654957" y="912188"/>
                    <a:pt x="1654787" y="909451"/>
                  </a:cubicBezTo>
                  <a:lnTo>
                    <a:pt x="1620750" y="460817"/>
                  </a:lnTo>
                  <a:cubicBezTo>
                    <a:pt x="1618198" y="416108"/>
                    <a:pt x="1546382" y="412511"/>
                    <a:pt x="1545701" y="412511"/>
                  </a:cubicBezTo>
                  <a:cubicBezTo>
                    <a:pt x="1475927" y="412349"/>
                    <a:pt x="1418440" y="467575"/>
                    <a:pt x="1415343" y="537731"/>
                  </a:cubicBezTo>
                  <a:lnTo>
                    <a:pt x="1414152" y="610019"/>
                  </a:lnTo>
                  <a:lnTo>
                    <a:pt x="1413131" y="607964"/>
                  </a:lnTo>
                  <a:cubicBezTo>
                    <a:pt x="1408366" y="598199"/>
                    <a:pt x="1404111" y="589463"/>
                    <a:pt x="1401048" y="582440"/>
                  </a:cubicBezTo>
                  <a:cubicBezTo>
                    <a:pt x="1396113" y="564635"/>
                    <a:pt x="1393424" y="546275"/>
                    <a:pt x="1393050" y="527795"/>
                  </a:cubicBezTo>
                  <a:cubicBezTo>
                    <a:pt x="1393050" y="518202"/>
                    <a:pt x="1391518" y="508267"/>
                    <a:pt x="1390497" y="498160"/>
                  </a:cubicBezTo>
                  <a:cubicBezTo>
                    <a:pt x="1388387" y="452571"/>
                    <a:pt x="1373377" y="408536"/>
                    <a:pt x="1347271" y="371227"/>
                  </a:cubicBezTo>
                  <a:cubicBezTo>
                    <a:pt x="1343017" y="365917"/>
                    <a:pt x="1336039" y="356324"/>
                    <a:pt x="1327530" y="344676"/>
                  </a:cubicBezTo>
                  <a:cubicBezTo>
                    <a:pt x="1313746" y="325833"/>
                    <a:pt x="1296047" y="301508"/>
                    <a:pt x="1277667" y="277869"/>
                  </a:cubicBezTo>
                  <a:cubicBezTo>
                    <a:pt x="1224741" y="209349"/>
                    <a:pt x="1201597" y="192219"/>
                    <a:pt x="1183047" y="187423"/>
                  </a:cubicBezTo>
                  <a:cubicBezTo>
                    <a:pt x="1170607" y="183849"/>
                    <a:pt x="1158660" y="178728"/>
                    <a:pt x="1147480" y="172177"/>
                  </a:cubicBezTo>
                  <a:cubicBezTo>
                    <a:pt x="1136978" y="165853"/>
                    <a:pt x="1127555" y="157872"/>
                    <a:pt x="1119570" y="148538"/>
                  </a:cubicBezTo>
                  <a:cubicBezTo>
                    <a:pt x="1107525" y="133900"/>
                    <a:pt x="1093286" y="121243"/>
                    <a:pt x="1077365" y="111023"/>
                  </a:cubicBezTo>
                  <a:cubicBezTo>
                    <a:pt x="1060598" y="99344"/>
                    <a:pt x="1040344" y="93838"/>
                    <a:pt x="1020015" y="95435"/>
                  </a:cubicBezTo>
                  <a:cubicBezTo>
                    <a:pt x="1010896" y="96504"/>
                    <a:pt x="1001930" y="98631"/>
                    <a:pt x="993296" y="101773"/>
                  </a:cubicBezTo>
                  <a:cubicBezTo>
                    <a:pt x="985175" y="104687"/>
                    <a:pt x="977318" y="108298"/>
                    <a:pt x="969811" y="112565"/>
                  </a:cubicBezTo>
                  <a:cubicBezTo>
                    <a:pt x="960155" y="117873"/>
                    <a:pt x="949002" y="119744"/>
                    <a:pt x="938158" y="117875"/>
                  </a:cubicBezTo>
                  <a:cubicBezTo>
                    <a:pt x="927706" y="116143"/>
                    <a:pt x="918252" y="110593"/>
                    <a:pt x="911610" y="102287"/>
                  </a:cubicBezTo>
                  <a:cubicBezTo>
                    <a:pt x="894999" y="81546"/>
                    <a:pt x="875513" y="63316"/>
                    <a:pt x="853749" y="48156"/>
                  </a:cubicBezTo>
                  <a:cubicBezTo>
                    <a:pt x="832451" y="33070"/>
                    <a:pt x="808896" y="21503"/>
                    <a:pt x="783975" y="13896"/>
                  </a:cubicBezTo>
                  <a:cubicBezTo>
                    <a:pt x="774911" y="10965"/>
                    <a:pt x="765995" y="7592"/>
                    <a:pt x="757257" y="3789"/>
                  </a:cubicBezTo>
                  <a:close/>
                  <a:moveTo>
                    <a:pt x="604094" y="1210082"/>
                  </a:moveTo>
                  <a:lnTo>
                    <a:pt x="667572" y="1316802"/>
                  </a:lnTo>
                  <a:lnTo>
                    <a:pt x="398517" y="1479194"/>
                  </a:lnTo>
                  <a:lnTo>
                    <a:pt x="335550" y="1372132"/>
                  </a:lnTo>
                  <a:close/>
                  <a:moveTo>
                    <a:pt x="292835" y="818491"/>
                  </a:moveTo>
                  <a:lnTo>
                    <a:pt x="365672" y="940799"/>
                  </a:lnTo>
                  <a:cubicBezTo>
                    <a:pt x="379822" y="964490"/>
                    <a:pt x="399072" y="984686"/>
                    <a:pt x="422002" y="999897"/>
                  </a:cubicBezTo>
                  <a:lnTo>
                    <a:pt x="435616" y="1008805"/>
                  </a:lnTo>
                  <a:cubicBezTo>
                    <a:pt x="492536" y="1046251"/>
                    <a:pt x="529186" y="1107970"/>
                    <a:pt x="535001" y="1176165"/>
                  </a:cubicBezTo>
                  <a:lnTo>
                    <a:pt x="350696" y="1287338"/>
                  </a:lnTo>
                  <a:cubicBezTo>
                    <a:pt x="349035" y="1261352"/>
                    <a:pt x="337810" y="1236925"/>
                    <a:pt x="319213" y="1218818"/>
                  </a:cubicBezTo>
                  <a:lnTo>
                    <a:pt x="119421" y="1042380"/>
                  </a:lnTo>
                  <a:cubicBezTo>
                    <a:pt x="88030" y="1006013"/>
                    <a:pt x="68956" y="960539"/>
                    <a:pt x="64964" y="912534"/>
                  </a:cubicBezTo>
                  <a:lnTo>
                    <a:pt x="97979" y="478290"/>
                  </a:lnTo>
                  <a:cubicBezTo>
                    <a:pt x="133376" y="483771"/>
                    <a:pt x="173539" y="511179"/>
                    <a:pt x="174900" y="539272"/>
                  </a:cubicBezTo>
                  <a:lnTo>
                    <a:pt x="178134" y="717253"/>
                  </a:lnTo>
                  <a:cubicBezTo>
                    <a:pt x="168488" y="720895"/>
                    <a:pt x="159383" y="725852"/>
                    <a:pt x="151075" y="731984"/>
                  </a:cubicBezTo>
                  <a:cubicBezTo>
                    <a:pt x="127903" y="748863"/>
                    <a:pt x="121399" y="780774"/>
                    <a:pt x="136099" y="805472"/>
                  </a:cubicBezTo>
                  <a:lnTo>
                    <a:pt x="245184" y="991846"/>
                  </a:lnTo>
                  <a:cubicBezTo>
                    <a:pt x="254330" y="1007332"/>
                    <a:pt x="274181" y="1012454"/>
                    <a:pt x="289602" y="1003323"/>
                  </a:cubicBezTo>
                  <a:cubicBezTo>
                    <a:pt x="304940" y="994313"/>
                    <a:pt x="310112" y="974478"/>
                    <a:pt x="301152" y="959037"/>
                  </a:cubicBezTo>
                  <a:cubicBezTo>
                    <a:pt x="301102" y="958953"/>
                    <a:pt x="301053" y="958869"/>
                    <a:pt x="301004" y="958785"/>
                  </a:cubicBezTo>
                  <a:lnTo>
                    <a:pt x="196513" y="780120"/>
                  </a:lnTo>
                  <a:cubicBezTo>
                    <a:pt x="208909" y="774321"/>
                    <a:pt x="222910" y="772990"/>
                    <a:pt x="236165" y="776351"/>
                  </a:cubicBezTo>
                  <a:cubicBezTo>
                    <a:pt x="259834" y="782331"/>
                    <a:pt x="280201" y="797476"/>
                    <a:pt x="292835" y="818491"/>
                  </a:cubicBezTo>
                  <a:close/>
                  <a:moveTo>
                    <a:pt x="1257586" y="1479194"/>
                  </a:moveTo>
                  <a:lnTo>
                    <a:pt x="988701" y="1316973"/>
                  </a:lnTo>
                  <a:lnTo>
                    <a:pt x="1052179" y="1210253"/>
                  </a:lnTo>
                  <a:lnTo>
                    <a:pt x="1321063" y="1372474"/>
                  </a:lnTo>
                  <a:close/>
                  <a:moveTo>
                    <a:pt x="1460271" y="780120"/>
                  </a:moveTo>
                  <a:lnTo>
                    <a:pt x="1355610" y="958785"/>
                  </a:lnTo>
                  <a:cubicBezTo>
                    <a:pt x="1346539" y="974300"/>
                    <a:pt x="1351679" y="994279"/>
                    <a:pt x="1367097" y="1003409"/>
                  </a:cubicBezTo>
                  <a:cubicBezTo>
                    <a:pt x="1382515" y="1012539"/>
                    <a:pt x="1402358" y="1007366"/>
                    <a:pt x="1411429" y="991846"/>
                  </a:cubicBezTo>
                  <a:lnTo>
                    <a:pt x="1520685" y="805472"/>
                  </a:lnTo>
                  <a:cubicBezTo>
                    <a:pt x="1535337" y="780801"/>
                    <a:pt x="1528921" y="748960"/>
                    <a:pt x="1505879" y="731984"/>
                  </a:cubicBezTo>
                  <a:cubicBezTo>
                    <a:pt x="1497489" y="725885"/>
                    <a:pt x="1488333" y="720931"/>
                    <a:pt x="1478650" y="717253"/>
                  </a:cubicBezTo>
                  <a:lnTo>
                    <a:pt x="1481884" y="539786"/>
                  </a:lnTo>
                  <a:cubicBezTo>
                    <a:pt x="1483687" y="504875"/>
                    <a:pt x="1512159" y="477406"/>
                    <a:pt x="1546892" y="477091"/>
                  </a:cubicBezTo>
                  <a:cubicBezTo>
                    <a:pt x="1550977" y="477623"/>
                    <a:pt x="1555027" y="478481"/>
                    <a:pt x="1558975" y="479660"/>
                  </a:cubicBezTo>
                  <a:lnTo>
                    <a:pt x="1591820" y="912363"/>
                  </a:lnTo>
                  <a:cubicBezTo>
                    <a:pt x="1587736" y="955531"/>
                    <a:pt x="1547743" y="1002124"/>
                    <a:pt x="1515749" y="1039639"/>
                  </a:cubicBezTo>
                  <a:lnTo>
                    <a:pt x="1336209" y="1220703"/>
                  </a:lnTo>
                  <a:cubicBezTo>
                    <a:pt x="1318306" y="1238381"/>
                    <a:pt x="1307568" y="1262140"/>
                    <a:pt x="1306087" y="1287338"/>
                  </a:cubicBezTo>
                  <a:lnTo>
                    <a:pt x="1121782" y="1176165"/>
                  </a:lnTo>
                  <a:cubicBezTo>
                    <a:pt x="1127597" y="1107970"/>
                    <a:pt x="1164247" y="1046251"/>
                    <a:pt x="1221168" y="1008805"/>
                  </a:cubicBezTo>
                  <a:lnTo>
                    <a:pt x="1234952" y="999897"/>
                  </a:lnTo>
                  <a:cubicBezTo>
                    <a:pt x="1257739" y="984566"/>
                    <a:pt x="1276919" y="964399"/>
                    <a:pt x="1291112" y="940799"/>
                  </a:cubicBezTo>
                  <a:lnTo>
                    <a:pt x="1363949" y="818491"/>
                  </a:lnTo>
                  <a:cubicBezTo>
                    <a:pt x="1376576" y="797325"/>
                    <a:pt x="1397117" y="782144"/>
                    <a:pt x="1420959" y="776351"/>
                  </a:cubicBezTo>
                  <a:cubicBezTo>
                    <a:pt x="1434097" y="772987"/>
                    <a:pt x="1448001" y="774318"/>
                    <a:pt x="1460271" y="780120"/>
                  </a:cubicBezTo>
                  <a:close/>
                </a:path>
              </a:pathLst>
            </a:custGeom>
            <a:solidFill>
              <a:srgbClr val="4C9E9E"/>
            </a:solidFill>
            <a:ln w="16996" cap="flat">
              <a:noFill/>
              <a:prstDash val="solid"/>
              <a:miter/>
            </a:ln>
          </p:spPr>
          <p:txBody>
            <a:bodyPr rtlCol="0" anchor="ctr"/>
            <a:lstStyle/>
            <a:p>
              <a:endParaRPr lang="en-US" sz="1265"/>
            </a:p>
          </p:txBody>
        </p:sp>
      </p:grpSp>
      <p:grpSp>
        <p:nvGrpSpPr>
          <p:cNvPr id="38" name="Graphic 9">
            <a:extLst>
              <a:ext uri="{FF2B5EF4-FFF2-40B4-BE49-F238E27FC236}">
                <a16:creationId xmlns:a16="http://schemas.microsoft.com/office/drawing/2014/main" id="{D6B8BA09-1CF3-F442-B025-601FAD51B7E9}"/>
              </a:ext>
            </a:extLst>
          </p:cNvPr>
          <p:cNvGrpSpPr/>
          <p:nvPr/>
        </p:nvGrpSpPr>
        <p:grpSpPr>
          <a:xfrm>
            <a:off x="8600955" y="2368911"/>
            <a:ext cx="1829872" cy="2120179"/>
            <a:chOff x="12238441" y="1861131"/>
            <a:chExt cx="2603756" cy="3014875"/>
          </a:xfrm>
        </p:grpSpPr>
        <p:sp>
          <p:nvSpPr>
            <p:cNvPr id="39" name="Freeform 38">
              <a:extLst>
                <a:ext uri="{FF2B5EF4-FFF2-40B4-BE49-F238E27FC236}">
                  <a16:creationId xmlns:a16="http://schemas.microsoft.com/office/drawing/2014/main" id="{69764BDD-1102-3440-AF83-762C91129A68}"/>
                </a:ext>
              </a:extLst>
            </p:cNvPr>
            <p:cNvSpPr/>
            <p:nvPr/>
          </p:nvSpPr>
          <p:spPr>
            <a:xfrm>
              <a:off x="12238441" y="1861131"/>
              <a:ext cx="2597629" cy="3019157"/>
            </a:xfrm>
            <a:custGeom>
              <a:avLst/>
              <a:gdLst>
                <a:gd name="connsiteX0" fmla="*/ 1298815 w 2597629"/>
                <a:gd name="connsiteY0" fmla="*/ 0 h 3019157"/>
                <a:gd name="connsiteX1" fmla="*/ 0 w 2597629"/>
                <a:gd name="connsiteY1" fmla="*/ 754747 h 3019157"/>
                <a:gd name="connsiteX2" fmla="*/ 0 w 2597629"/>
                <a:gd name="connsiteY2" fmla="*/ 2264411 h 3019157"/>
                <a:gd name="connsiteX3" fmla="*/ 1298815 w 2597629"/>
                <a:gd name="connsiteY3" fmla="*/ 3019158 h 3019157"/>
                <a:gd name="connsiteX4" fmla="*/ 2597630 w 2597629"/>
                <a:gd name="connsiteY4" fmla="*/ 2264411 h 3019157"/>
                <a:gd name="connsiteX5" fmla="*/ 2597630 w 2597629"/>
                <a:gd name="connsiteY5" fmla="*/ 754747 h 3019157"/>
                <a:gd name="connsiteX6" fmla="*/ 2486332 w 2597629"/>
                <a:gd name="connsiteY6" fmla="*/ 2199660 h 3019157"/>
                <a:gd name="connsiteX7" fmla="*/ 1298815 w 2597629"/>
                <a:gd name="connsiteY7" fmla="*/ 2889826 h 3019157"/>
                <a:gd name="connsiteX8" fmla="*/ 111298 w 2597629"/>
                <a:gd name="connsiteY8" fmla="*/ 2199660 h 3019157"/>
                <a:gd name="connsiteX9" fmla="*/ 111298 w 2597629"/>
                <a:gd name="connsiteY9" fmla="*/ 819498 h 3019157"/>
                <a:gd name="connsiteX10" fmla="*/ 1298815 w 2597629"/>
                <a:gd name="connsiteY10" fmla="*/ 129331 h 3019157"/>
                <a:gd name="connsiteX11" fmla="*/ 2486332 w 2597629"/>
                <a:gd name="connsiteY11" fmla="*/ 819498 h 30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7629" h="3019157">
                  <a:moveTo>
                    <a:pt x="1298815" y="0"/>
                  </a:moveTo>
                  <a:lnTo>
                    <a:pt x="0" y="754747"/>
                  </a:lnTo>
                  <a:lnTo>
                    <a:pt x="0" y="2264411"/>
                  </a:lnTo>
                  <a:lnTo>
                    <a:pt x="1298815" y="3019158"/>
                  </a:lnTo>
                  <a:lnTo>
                    <a:pt x="2597630" y="2264411"/>
                  </a:lnTo>
                  <a:lnTo>
                    <a:pt x="2597630" y="754747"/>
                  </a:lnTo>
                  <a:close/>
                  <a:moveTo>
                    <a:pt x="2486332" y="2199660"/>
                  </a:moveTo>
                  <a:lnTo>
                    <a:pt x="1298815" y="2889826"/>
                  </a:lnTo>
                  <a:lnTo>
                    <a:pt x="111298" y="2199660"/>
                  </a:lnTo>
                  <a:lnTo>
                    <a:pt x="111298" y="819498"/>
                  </a:lnTo>
                  <a:lnTo>
                    <a:pt x="1298815" y="129331"/>
                  </a:lnTo>
                  <a:lnTo>
                    <a:pt x="2486332" y="819498"/>
                  </a:lnTo>
                  <a:close/>
                </a:path>
              </a:pathLst>
            </a:custGeom>
            <a:solidFill>
              <a:srgbClr val="4C9E9E"/>
            </a:solidFill>
            <a:ln w="16996" cap="flat">
              <a:noFill/>
              <a:prstDash val="solid"/>
              <a:miter/>
            </a:ln>
          </p:spPr>
          <p:txBody>
            <a:bodyPr rtlCol="0" anchor="ctr"/>
            <a:lstStyle/>
            <a:p>
              <a:endParaRPr lang="en-US" sz="1265"/>
            </a:p>
          </p:txBody>
        </p:sp>
        <p:sp>
          <p:nvSpPr>
            <p:cNvPr id="40" name="Freeform 39">
              <a:extLst>
                <a:ext uri="{FF2B5EF4-FFF2-40B4-BE49-F238E27FC236}">
                  <a16:creationId xmlns:a16="http://schemas.microsoft.com/office/drawing/2014/main" id="{B9670DFC-0606-CA4E-B824-B3BE58D0A964}"/>
                </a:ext>
              </a:extLst>
            </p:cNvPr>
            <p:cNvSpPr/>
            <p:nvPr/>
          </p:nvSpPr>
          <p:spPr>
            <a:xfrm>
              <a:off x="12666830" y="2662893"/>
              <a:ext cx="1745709" cy="1343594"/>
            </a:xfrm>
            <a:custGeom>
              <a:avLst/>
              <a:gdLst>
                <a:gd name="connsiteX0" fmla="*/ 81130 w 1745709"/>
                <a:gd name="connsiteY0" fmla="*/ 315111 h 1343594"/>
                <a:gd name="connsiteX1" fmla="*/ 313647 w 1745709"/>
                <a:gd name="connsiteY1" fmla="*/ 1166043 h 1343594"/>
                <a:gd name="connsiteX2" fmla="*/ 1078215 w 1745709"/>
                <a:gd name="connsiteY2" fmla="*/ 1043992 h 1343594"/>
                <a:gd name="connsiteX3" fmla="*/ 1564420 w 1745709"/>
                <a:gd name="connsiteY3" fmla="*/ 1326465 h 1343594"/>
                <a:gd name="connsiteX4" fmla="*/ 1624153 w 1745709"/>
                <a:gd name="connsiteY4" fmla="*/ 1343595 h 1343594"/>
                <a:gd name="connsiteX5" fmla="*/ 1655466 w 1745709"/>
                <a:gd name="connsiteY5" fmla="*/ 1339312 h 1343594"/>
                <a:gd name="connsiteX6" fmla="*/ 1742122 w 1745709"/>
                <a:gd name="connsiteY6" fmla="*/ 1193879 h 1343594"/>
                <a:gd name="connsiteX7" fmla="*/ 1684397 w 1745709"/>
                <a:gd name="connsiteY7" fmla="*/ 1118164 h 1343594"/>
                <a:gd name="connsiteX8" fmla="*/ 1202447 w 1745709"/>
                <a:gd name="connsiteY8" fmla="*/ 837233 h 1343594"/>
                <a:gd name="connsiteX9" fmla="*/ 831463 w 1745709"/>
                <a:gd name="connsiteY9" fmla="*/ 37597 h 1343594"/>
                <a:gd name="connsiteX10" fmla="*/ 81130 w 1745709"/>
                <a:gd name="connsiteY10" fmla="*/ 315111 h 1343594"/>
                <a:gd name="connsiteX11" fmla="*/ 1651042 w 1745709"/>
                <a:gd name="connsiteY11" fmla="*/ 1175550 h 1343594"/>
                <a:gd name="connsiteX12" fmla="*/ 1666375 w 1745709"/>
                <a:gd name="connsiteY12" fmla="*/ 1249791 h 1343594"/>
                <a:gd name="connsiteX13" fmla="*/ 1597775 w 1745709"/>
                <a:gd name="connsiteY13" fmla="*/ 1268223 h 1343594"/>
                <a:gd name="connsiteX14" fmla="*/ 1120250 w 1745709"/>
                <a:gd name="connsiteY14" fmla="*/ 991060 h 1343594"/>
                <a:gd name="connsiteX15" fmla="*/ 1157689 w 1745709"/>
                <a:gd name="connsiteY15" fmla="*/ 932475 h 1343594"/>
                <a:gd name="connsiteX16" fmla="*/ 1174707 w 1745709"/>
                <a:gd name="connsiteY16" fmla="*/ 899415 h 1343594"/>
                <a:gd name="connsiteX17" fmla="*/ 1153094 w 1745709"/>
                <a:gd name="connsiteY17" fmla="*/ 476476 h 1343594"/>
                <a:gd name="connsiteX18" fmla="*/ 766721 w 1745709"/>
                <a:gd name="connsiteY18" fmla="*/ 1160475 h 1343594"/>
                <a:gd name="connsiteX19" fmla="*/ 87185 w 1745709"/>
                <a:gd name="connsiteY19" fmla="*/ 771567 h 1343594"/>
                <a:gd name="connsiteX20" fmla="*/ 473558 w 1745709"/>
                <a:gd name="connsiteY20" fmla="*/ 87560 h 1343594"/>
                <a:gd name="connsiteX21" fmla="*/ 893400 w 1745709"/>
                <a:gd name="connsiteY21" fmla="*/ 140385 h 1343594"/>
                <a:gd name="connsiteX22" fmla="*/ 1153094 w 1745709"/>
                <a:gd name="connsiteY22" fmla="*/ 476476 h 134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5709" h="1343594">
                  <a:moveTo>
                    <a:pt x="81130" y="315111"/>
                  </a:moveTo>
                  <a:cubicBezTo>
                    <a:pt x="-88106" y="614720"/>
                    <a:pt x="15997" y="995702"/>
                    <a:pt x="313647" y="1166043"/>
                  </a:cubicBezTo>
                  <a:cubicBezTo>
                    <a:pt x="565525" y="1310191"/>
                    <a:pt x="883005" y="1259521"/>
                    <a:pt x="1078215" y="1043992"/>
                  </a:cubicBezTo>
                  <a:lnTo>
                    <a:pt x="1564420" y="1326465"/>
                  </a:lnTo>
                  <a:cubicBezTo>
                    <a:pt x="1582476" y="1337394"/>
                    <a:pt x="1603085" y="1343304"/>
                    <a:pt x="1624153" y="1343595"/>
                  </a:cubicBezTo>
                  <a:cubicBezTo>
                    <a:pt x="1634738" y="1343612"/>
                    <a:pt x="1645272" y="1342173"/>
                    <a:pt x="1655466" y="1339312"/>
                  </a:cubicBezTo>
                  <a:cubicBezTo>
                    <a:pt x="1719284" y="1323244"/>
                    <a:pt x="1758085" y="1258133"/>
                    <a:pt x="1742122" y="1193879"/>
                  </a:cubicBezTo>
                  <a:cubicBezTo>
                    <a:pt x="1734106" y="1161692"/>
                    <a:pt x="1713208" y="1134284"/>
                    <a:pt x="1684397" y="1118164"/>
                  </a:cubicBezTo>
                  <a:lnTo>
                    <a:pt x="1202447" y="837233"/>
                  </a:lnTo>
                  <a:cubicBezTo>
                    <a:pt x="1319377" y="513302"/>
                    <a:pt x="1153276" y="155292"/>
                    <a:pt x="831463" y="37597"/>
                  </a:cubicBezTo>
                  <a:cubicBezTo>
                    <a:pt x="547585" y="-66224"/>
                    <a:pt x="230693" y="50981"/>
                    <a:pt x="81130" y="315111"/>
                  </a:cubicBezTo>
                  <a:close/>
                  <a:moveTo>
                    <a:pt x="1651042" y="1175550"/>
                  </a:moveTo>
                  <a:cubicBezTo>
                    <a:pt x="1675650" y="1191789"/>
                    <a:pt x="1682508" y="1225021"/>
                    <a:pt x="1666375" y="1249791"/>
                  </a:cubicBezTo>
                  <a:cubicBezTo>
                    <a:pt x="1651501" y="1272608"/>
                    <a:pt x="1621975" y="1280556"/>
                    <a:pt x="1597775" y="1268223"/>
                  </a:cubicBezTo>
                  <a:lnTo>
                    <a:pt x="1120250" y="991060"/>
                  </a:lnTo>
                  <a:cubicBezTo>
                    <a:pt x="1133771" y="972234"/>
                    <a:pt x="1146269" y="952672"/>
                    <a:pt x="1157689" y="932475"/>
                  </a:cubicBezTo>
                  <a:cubicBezTo>
                    <a:pt x="1163816" y="921512"/>
                    <a:pt x="1169772" y="910549"/>
                    <a:pt x="1174707" y="899415"/>
                  </a:cubicBezTo>
                  <a:close/>
                  <a:moveTo>
                    <a:pt x="1153094" y="476476"/>
                  </a:moveTo>
                  <a:cubicBezTo>
                    <a:pt x="1234049" y="772756"/>
                    <a:pt x="1061064" y="1078988"/>
                    <a:pt x="766721" y="1160475"/>
                  </a:cubicBezTo>
                  <a:cubicBezTo>
                    <a:pt x="472377" y="1241963"/>
                    <a:pt x="168139" y="1067854"/>
                    <a:pt x="87185" y="771567"/>
                  </a:cubicBezTo>
                  <a:cubicBezTo>
                    <a:pt x="6230" y="475288"/>
                    <a:pt x="179215" y="169047"/>
                    <a:pt x="473558" y="87560"/>
                  </a:cubicBezTo>
                  <a:cubicBezTo>
                    <a:pt x="614927" y="48423"/>
                    <a:pt x="765952" y="67425"/>
                    <a:pt x="893400" y="140385"/>
                  </a:cubicBezTo>
                  <a:cubicBezTo>
                    <a:pt x="1020987" y="213121"/>
                    <a:pt x="1114464" y="334096"/>
                    <a:pt x="1153094" y="476476"/>
                  </a:cubicBezTo>
                  <a:close/>
                </a:path>
              </a:pathLst>
            </a:custGeom>
            <a:solidFill>
              <a:srgbClr val="4C9E9E"/>
            </a:solidFill>
            <a:ln w="16996" cap="flat">
              <a:noFill/>
              <a:prstDash val="solid"/>
              <a:miter/>
            </a:ln>
          </p:spPr>
          <p:txBody>
            <a:bodyPr rtlCol="0" anchor="ctr"/>
            <a:lstStyle/>
            <a:p>
              <a:endParaRPr lang="en-US" sz="1265"/>
            </a:p>
          </p:txBody>
        </p:sp>
        <p:sp>
          <p:nvSpPr>
            <p:cNvPr id="41" name="Freeform 40">
              <a:extLst>
                <a:ext uri="{FF2B5EF4-FFF2-40B4-BE49-F238E27FC236}">
                  <a16:creationId xmlns:a16="http://schemas.microsoft.com/office/drawing/2014/main" id="{EC7BC7CC-A1BD-5A40-9235-2EBD77771E78}"/>
                </a:ext>
              </a:extLst>
            </p:cNvPr>
            <p:cNvSpPr/>
            <p:nvPr/>
          </p:nvSpPr>
          <p:spPr>
            <a:xfrm>
              <a:off x="12831575" y="2919025"/>
              <a:ext cx="389889" cy="476265"/>
            </a:xfrm>
            <a:custGeom>
              <a:avLst/>
              <a:gdLst>
                <a:gd name="connsiteX0" fmla="*/ 304736 w 389889"/>
                <a:gd name="connsiteY0" fmla="*/ 11358 h 476265"/>
                <a:gd name="connsiteX1" fmla="*/ 256670 w 389889"/>
                <a:gd name="connsiteY1" fmla="*/ 8780 h 476265"/>
                <a:gd name="connsiteX2" fmla="*/ 254109 w 389889"/>
                <a:gd name="connsiteY2" fmla="*/ 57164 h 476265"/>
                <a:gd name="connsiteX3" fmla="*/ 265424 w 389889"/>
                <a:gd name="connsiteY3" fmla="*/ 65489 h 476265"/>
                <a:gd name="connsiteX4" fmla="*/ 323116 w 389889"/>
                <a:gd name="connsiteY4" fmla="*/ 220687 h 476265"/>
                <a:gd name="connsiteX5" fmla="*/ 186971 w 389889"/>
                <a:gd name="connsiteY5" fmla="*/ 409116 h 476265"/>
                <a:gd name="connsiteX6" fmla="*/ 186971 w 389889"/>
                <a:gd name="connsiteY6" fmla="*/ 409116 h 476265"/>
                <a:gd name="connsiteX7" fmla="*/ 97967 w 389889"/>
                <a:gd name="connsiteY7" fmla="*/ 363893 h 476265"/>
                <a:gd name="connsiteX8" fmla="*/ 68356 w 389889"/>
                <a:gd name="connsiteY8" fmla="*/ 261113 h 476265"/>
                <a:gd name="connsiteX9" fmla="*/ 91160 w 389889"/>
                <a:gd name="connsiteY9" fmla="*/ 211779 h 476265"/>
                <a:gd name="connsiteX10" fmla="*/ 131152 w 389889"/>
                <a:gd name="connsiteY10" fmla="*/ 193279 h 476265"/>
                <a:gd name="connsiteX11" fmla="*/ 165188 w 389889"/>
                <a:gd name="connsiteY11" fmla="*/ 217261 h 476265"/>
                <a:gd name="connsiteX12" fmla="*/ 159572 w 389889"/>
                <a:gd name="connsiteY12" fmla="*/ 268650 h 476265"/>
                <a:gd name="connsiteX13" fmla="*/ 153196 w 389889"/>
                <a:gd name="connsiteY13" fmla="*/ 316674 h 476265"/>
                <a:gd name="connsiteX14" fmla="*/ 200906 w 389889"/>
                <a:gd name="connsiteY14" fmla="*/ 323093 h 476265"/>
                <a:gd name="connsiteX15" fmla="*/ 210626 w 389889"/>
                <a:gd name="connsiteY15" fmla="*/ 311304 h 476265"/>
                <a:gd name="connsiteX16" fmla="*/ 225602 w 389889"/>
                <a:gd name="connsiteY16" fmla="*/ 188825 h 476265"/>
                <a:gd name="connsiteX17" fmla="*/ 132514 w 389889"/>
                <a:gd name="connsiteY17" fmla="*/ 125444 h 476265"/>
                <a:gd name="connsiteX18" fmla="*/ 41467 w 389889"/>
                <a:gd name="connsiteY18" fmla="*/ 165185 h 476265"/>
                <a:gd name="connsiteX19" fmla="*/ 2496 w 389889"/>
                <a:gd name="connsiteY19" fmla="*/ 249294 h 476265"/>
                <a:gd name="connsiteX20" fmla="*/ 46573 w 389889"/>
                <a:gd name="connsiteY20" fmla="*/ 407746 h 476265"/>
                <a:gd name="connsiteX21" fmla="*/ 187312 w 389889"/>
                <a:gd name="connsiteY21" fmla="*/ 476266 h 476265"/>
                <a:gd name="connsiteX22" fmla="*/ 187312 w 389889"/>
                <a:gd name="connsiteY22" fmla="*/ 476266 h 476265"/>
                <a:gd name="connsiteX23" fmla="*/ 389826 w 389889"/>
                <a:gd name="connsiteY23" fmla="*/ 221200 h 476265"/>
                <a:gd name="connsiteX24" fmla="*/ 304736 w 389889"/>
                <a:gd name="connsiteY24" fmla="*/ 11358 h 4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889" h="476265">
                  <a:moveTo>
                    <a:pt x="304736" y="11358"/>
                  </a:moveTo>
                  <a:cubicBezTo>
                    <a:pt x="292170" y="-2714"/>
                    <a:pt x="270651" y="-3869"/>
                    <a:pt x="256670" y="8780"/>
                  </a:cubicBezTo>
                  <a:cubicBezTo>
                    <a:pt x="242690" y="21429"/>
                    <a:pt x="241543" y="43092"/>
                    <a:pt x="254109" y="57164"/>
                  </a:cubicBezTo>
                  <a:cubicBezTo>
                    <a:pt x="257266" y="60698"/>
                    <a:pt x="261121" y="63534"/>
                    <a:pt x="265424" y="65489"/>
                  </a:cubicBezTo>
                  <a:cubicBezTo>
                    <a:pt x="320733" y="106430"/>
                    <a:pt x="323626" y="194649"/>
                    <a:pt x="323116" y="220687"/>
                  </a:cubicBezTo>
                  <a:cubicBezTo>
                    <a:pt x="321754" y="299142"/>
                    <a:pt x="278869" y="409116"/>
                    <a:pt x="186971" y="409116"/>
                  </a:cubicBezTo>
                  <a:lnTo>
                    <a:pt x="186971" y="409116"/>
                  </a:lnTo>
                  <a:cubicBezTo>
                    <a:pt x="152127" y="408003"/>
                    <a:pt x="119551" y="391452"/>
                    <a:pt x="97967" y="363893"/>
                  </a:cubicBezTo>
                  <a:cubicBezTo>
                    <a:pt x="73676" y="335620"/>
                    <a:pt x="62861" y="298081"/>
                    <a:pt x="68356" y="261113"/>
                  </a:cubicBezTo>
                  <a:cubicBezTo>
                    <a:pt x="71177" y="242830"/>
                    <a:pt x="79084" y="225726"/>
                    <a:pt x="91160" y="211779"/>
                  </a:cubicBezTo>
                  <a:cubicBezTo>
                    <a:pt x="101245" y="200134"/>
                    <a:pt x="115805" y="193398"/>
                    <a:pt x="131152" y="193279"/>
                  </a:cubicBezTo>
                  <a:cubicBezTo>
                    <a:pt x="146195" y="193844"/>
                    <a:pt x="159513" y="203228"/>
                    <a:pt x="165188" y="217261"/>
                  </a:cubicBezTo>
                  <a:cubicBezTo>
                    <a:pt x="172978" y="234106"/>
                    <a:pt x="170813" y="253913"/>
                    <a:pt x="159572" y="268650"/>
                  </a:cubicBezTo>
                  <a:cubicBezTo>
                    <a:pt x="144637" y="280140"/>
                    <a:pt x="141782" y="301641"/>
                    <a:pt x="153196" y="316674"/>
                  </a:cubicBezTo>
                  <a:cubicBezTo>
                    <a:pt x="164610" y="331708"/>
                    <a:pt x="185971" y="334582"/>
                    <a:pt x="200906" y="323093"/>
                  </a:cubicBezTo>
                  <a:cubicBezTo>
                    <a:pt x="204988" y="319953"/>
                    <a:pt x="208312" y="315922"/>
                    <a:pt x="210626" y="311304"/>
                  </a:cubicBezTo>
                  <a:cubicBezTo>
                    <a:pt x="238226" y="276612"/>
                    <a:pt x="244023" y="229217"/>
                    <a:pt x="225602" y="188825"/>
                  </a:cubicBezTo>
                  <a:cubicBezTo>
                    <a:pt x="209496" y="151242"/>
                    <a:pt x="173163" y="126503"/>
                    <a:pt x="132514" y="125444"/>
                  </a:cubicBezTo>
                  <a:cubicBezTo>
                    <a:pt x="97981" y="125302"/>
                    <a:pt x="64964" y="139713"/>
                    <a:pt x="41467" y="165185"/>
                  </a:cubicBezTo>
                  <a:cubicBezTo>
                    <a:pt x="20692" y="188852"/>
                    <a:pt x="7157" y="218062"/>
                    <a:pt x="2496" y="249294"/>
                  </a:cubicBezTo>
                  <a:cubicBezTo>
                    <a:pt x="-6620" y="306062"/>
                    <a:pt x="9496" y="363996"/>
                    <a:pt x="46573" y="407746"/>
                  </a:cubicBezTo>
                  <a:cubicBezTo>
                    <a:pt x="81062" y="450475"/>
                    <a:pt x="132623" y="475577"/>
                    <a:pt x="187312" y="476266"/>
                  </a:cubicBezTo>
                  <a:lnTo>
                    <a:pt x="187312" y="476266"/>
                  </a:lnTo>
                  <a:cubicBezTo>
                    <a:pt x="315968" y="476266"/>
                    <a:pt x="387614" y="344879"/>
                    <a:pt x="389826" y="221200"/>
                  </a:cubicBezTo>
                  <a:cubicBezTo>
                    <a:pt x="390677" y="178033"/>
                    <a:pt x="384040" y="69600"/>
                    <a:pt x="304736" y="11358"/>
                  </a:cubicBezTo>
                  <a:close/>
                </a:path>
              </a:pathLst>
            </a:custGeom>
            <a:solidFill>
              <a:srgbClr val="4C9E9E"/>
            </a:solidFill>
            <a:ln w="16996" cap="flat">
              <a:noFill/>
              <a:prstDash val="solid"/>
              <a:miter/>
            </a:ln>
          </p:spPr>
          <p:txBody>
            <a:bodyPr rtlCol="0" anchor="ctr"/>
            <a:lstStyle/>
            <a:p>
              <a:endParaRPr lang="en-US" sz="1265"/>
            </a:p>
          </p:txBody>
        </p:sp>
        <p:sp>
          <p:nvSpPr>
            <p:cNvPr id="42" name="Freeform 41">
              <a:extLst>
                <a:ext uri="{FF2B5EF4-FFF2-40B4-BE49-F238E27FC236}">
                  <a16:creationId xmlns:a16="http://schemas.microsoft.com/office/drawing/2014/main" id="{7F7FB6CE-12F7-C74A-8410-0C88D47AFA31}"/>
                </a:ext>
              </a:extLst>
            </p:cNvPr>
            <p:cNvSpPr/>
            <p:nvPr/>
          </p:nvSpPr>
          <p:spPr>
            <a:xfrm>
              <a:off x="13306093" y="3084293"/>
              <a:ext cx="446173" cy="604091"/>
            </a:xfrm>
            <a:custGeom>
              <a:avLst/>
              <a:gdLst>
                <a:gd name="connsiteX0" fmla="*/ 26095 w 446173"/>
                <a:gd name="connsiteY0" fmla="*/ 74090 h 604091"/>
                <a:gd name="connsiteX1" fmla="*/ 21841 w 446173"/>
                <a:gd name="connsiteY1" fmla="*/ 245390 h 604091"/>
                <a:gd name="connsiteX2" fmla="*/ 97911 w 446173"/>
                <a:gd name="connsiteY2" fmla="*/ 343373 h 604091"/>
                <a:gd name="connsiteX3" fmla="*/ 101996 w 446173"/>
                <a:gd name="connsiteY3" fmla="*/ 347656 h 604091"/>
                <a:gd name="connsiteX4" fmla="*/ 159857 w 446173"/>
                <a:gd name="connsiteY4" fmla="*/ 438445 h 604091"/>
                <a:gd name="connsiteX5" fmla="*/ 122247 w 446173"/>
                <a:gd name="connsiteY5" fmla="*/ 541225 h 604091"/>
                <a:gd name="connsiteX6" fmla="*/ 112455 w 446173"/>
                <a:gd name="connsiteY6" fmla="*/ 588657 h 604091"/>
                <a:gd name="connsiteX7" fmla="*/ 139265 w 446173"/>
                <a:gd name="connsiteY7" fmla="*/ 604092 h 604091"/>
                <a:gd name="connsiteX8" fmla="*/ 148965 w 446173"/>
                <a:gd name="connsiteY8" fmla="*/ 602721 h 604091"/>
                <a:gd name="connsiteX9" fmla="*/ 152369 w 446173"/>
                <a:gd name="connsiteY9" fmla="*/ 602721 h 604091"/>
                <a:gd name="connsiteX10" fmla="*/ 156623 w 446173"/>
                <a:gd name="connsiteY10" fmla="*/ 599980 h 604091"/>
                <a:gd name="connsiteX11" fmla="*/ 224696 w 446173"/>
                <a:gd name="connsiteY11" fmla="*/ 419259 h 604091"/>
                <a:gd name="connsiteX12" fmla="*/ 150327 w 446173"/>
                <a:gd name="connsiteY12" fmla="*/ 301405 h 604091"/>
                <a:gd name="connsiteX13" fmla="*/ 146242 w 446173"/>
                <a:gd name="connsiteY13" fmla="*/ 296951 h 604091"/>
                <a:gd name="connsiteX14" fmla="*/ 81063 w 446173"/>
                <a:gd name="connsiteY14" fmla="*/ 214214 h 604091"/>
                <a:gd name="connsiteX15" fmla="*/ 81063 w 446173"/>
                <a:gd name="connsiteY15" fmla="*/ 111434 h 604091"/>
                <a:gd name="connsiteX16" fmla="*/ 170068 w 446173"/>
                <a:gd name="connsiteY16" fmla="*/ 66896 h 604091"/>
                <a:gd name="connsiteX17" fmla="*/ 273707 w 446173"/>
                <a:gd name="connsiteY17" fmla="*/ 115545 h 604091"/>
                <a:gd name="connsiteX18" fmla="*/ 294640 w 446173"/>
                <a:gd name="connsiteY18" fmla="*/ 235455 h 604091"/>
                <a:gd name="connsiteX19" fmla="*/ 283748 w 446173"/>
                <a:gd name="connsiteY19" fmla="*/ 269715 h 604091"/>
                <a:gd name="connsiteX20" fmla="*/ 277622 w 446173"/>
                <a:gd name="connsiteY20" fmla="*/ 288215 h 604091"/>
                <a:gd name="connsiteX21" fmla="*/ 273537 w 446173"/>
                <a:gd name="connsiteY21" fmla="*/ 400759 h 604091"/>
                <a:gd name="connsiteX22" fmla="*/ 358627 w 446173"/>
                <a:gd name="connsiteY22" fmla="*/ 468080 h 604091"/>
                <a:gd name="connsiteX23" fmla="*/ 437931 w 446173"/>
                <a:gd name="connsiteY23" fmla="*/ 416690 h 604091"/>
                <a:gd name="connsiteX24" fmla="*/ 434342 w 446173"/>
                <a:gd name="connsiteY24" fmla="*/ 368373 h 604091"/>
                <a:gd name="connsiteX25" fmla="*/ 386343 w 446173"/>
                <a:gd name="connsiteY25" fmla="*/ 371986 h 604091"/>
                <a:gd name="connsiteX26" fmla="*/ 378879 w 446173"/>
                <a:gd name="connsiteY26" fmla="*/ 387055 h 604091"/>
                <a:gd name="connsiteX27" fmla="*/ 361861 w 446173"/>
                <a:gd name="connsiteY27" fmla="*/ 399731 h 604091"/>
                <a:gd name="connsiteX28" fmla="*/ 339227 w 446173"/>
                <a:gd name="connsiteY28" fmla="*/ 381059 h 604091"/>
                <a:gd name="connsiteX29" fmla="*/ 342630 w 446173"/>
                <a:gd name="connsiteY29" fmla="*/ 308257 h 604091"/>
                <a:gd name="connsiteX30" fmla="*/ 348587 w 446173"/>
                <a:gd name="connsiteY30" fmla="*/ 291127 h 604091"/>
                <a:gd name="connsiteX31" fmla="*/ 360329 w 446173"/>
                <a:gd name="connsiteY31" fmla="*/ 254298 h 604091"/>
                <a:gd name="connsiteX32" fmla="*/ 329697 w 446173"/>
                <a:gd name="connsiteY32" fmla="*/ 77174 h 604091"/>
                <a:gd name="connsiteX33" fmla="*/ 170748 w 446173"/>
                <a:gd name="connsiteY33" fmla="*/ 89 h 604091"/>
                <a:gd name="connsiteX34" fmla="*/ 26095 w 446173"/>
                <a:gd name="connsiteY34" fmla="*/ 74090 h 60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6173" h="604091">
                  <a:moveTo>
                    <a:pt x="26095" y="74090"/>
                  </a:moveTo>
                  <a:cubicBezTo>
                    <a:pt x="-7100" y="125876"/>
                    <a:pt x="-8742" y="191999"/>
                    <a:pt x="21841" y="245390"/>
                  </a:cubicBezTo>
                  <a:cubicBezTo>
                    <a:pt x="42387" y="281562"/>
                    <a:pt x="68007" y="314563"/>
                    <a:pt x="97911" y="343373"/>
                  </a:cubicBezTo>
                  <a:lnTo>
                    <a:pt x="101996" y="347656"/>
                  </a:lnTo>
                  <a:cubicBezTo>
                    <a:pt x="128163" y="372871"/>
                    <a:pt x="147995" y="403991"/>
                    <a:pt x="159857" y="438445"/>
                  </a:cubicBezTo>
                  <a:cubicBezTo>
                    <a:pt x="172591" y="477340"/>
                    <a:pt x="157005" y="519932"/>
                    <a:pt x="122247" y="541225"/>
                  </a:cubicBezTo>
                  <a:cubicBezTo>
                    <a:pt x="106529" y="551605"/>
                    <a:pt x="102145" y="572847"/>
                    <a:pt x="112455" y="588657"/>
                  </a:cubicBezTo>
                  <a:cubicBezTo>
                    <a:pt x="118425" y="597822"/>
                    <a:pt x="128391" y="603561"/>
                    <a:pt x="139265" y="604092"/>
                  </a:cubicBezTo>
                  <a:cubicBezTo>
                    <a:pt x="142544" y="604057"/>
                    <a:pt x="145803" y="603595"/>
                    <a:pt x="148965" y="602721"/>
                  </a:cubicBezTo>
                  <a:lnTo>
                    <a:pt x="152369" y="602721"/>
                  </a:lnTo>
                  <a:lnTo>
                    <a:pt x="156623" y="599980"/>
                  </a:lnTo>
                  <a:cubicBezTo>
                    <a:pt x="218004" y="562757"/>
                    <a:pt x="246125" y="488093"/>
                    <a:pt x="224696" y="419259"/>
                  </a:cubicBezTo>
                  <a:cubicBezTo>
                    <a:pt x="209723" y="374506"/>
                    <a:pt x="184206" y="334068"/>
                    <a:pt x="150327" y="301405"/>
                  </a:cubicBezTo>
                  <a:lnTo>
                    <a:pt x="146242" y="296951"/>
                  </a:lnTo>
                  <a:cubicBezTo>
                    <a:pt x="120724" y="272627"/>
                    <a:pt x="98778" y="244768"/>
                    <a:pt x="81063" y="214214"/>
                  </a:cubicBezTo>
                  <a:cubicBezTo>
                    <a:pt x="62129" y="182603"/>
                    <a:pt x="62129" y="143044"/>
                    <a:pt x="81063" y="111434"/>
                  </a:cubicBezTo>
                  <a:cubicBezTo>
                    <a:pt x="101531" y="82618"/>
                    <a:pt x="134890" y="65926"/>
                    <a:pt x="170068" y="66896"/>
                  </a:cubicBezTo>
                  <a:cubicBezTo>
                    <a:pt x="210336" y="65590"/>
                    <a:pt x="248818" y="83654"/>
                    <a:pt x="273707" y="115545"/>
                  </a:cubicBezTo>
                  <a:cubicBezTo>
                    <a:pt x="299799" y="149640"/>
                    <a:pt x="307621" y="194447"/>
                    <a:pt x="294640" y="235455"/>
                  </a:cubicBezTo>
                  <a:cubicBezTo>
                    <a:pt x="291406" y="246760"/>
                    <a:pt x="287662" y="258066"/>
                    <a:pt x="283748" y="269715"/>
                  </a:cubicBezTo>
                  <a:lnTo>
                    <a:pt x="277622" y="288215"/>
                  </a:lnTo>
                  <a:cubicBezTo>
                    <a:pt x="264628" y="324381"/>
                    <a:pt x="263200" y="363734"/>
                    <a:pt x="273537" y="400759"/>
                  </a:cubicBezTo>
                  <a:cubicBezTo>
                    <a:pt x="283888" y="439738"/>
                    <a:pt x="318553" y="467165"/>
                    <a:pt x="358627" y="468080"/>
                  </a:cubicBezTo>
                  <a:cubicBezTo>
                    <a:pt x="392939" y="468612"/>
                    <a:pt x="424210" y="448349"/>
                    <a:pt x="437931" y="416690"/>
                  </a:cubicBezTo>
                  <a:cubicBezTo>
                    <a:pt x="450196" y="402350"/>
                    <a:pt x="448588" y="380718"/>
                    <a:pt x="434342" y="368373"/>
                  </a:cubicBezTo>
                  <a:cubicBezTo>
                    <a:pt x="420096" y="356029"/>
                    <a:pt x="398606" y="357646"/>
                    <a:pt x="386343" y="371986"/>
                  </a:cubicBezTo>
                  <a:cubicBezTo>
                    <a:pt x="382648" y="376306"/>
                    <a:pt x="380082" y="381486"/>
                    <a:pt x="378879" y="387055"/>
                  </a:cubicBezTo>
                  <a:cubicBezTo>
                    <a:pt x="376273" y="394354"/>
                    <a:pt x="369558" y="399358"/>
                    <a:pt x="361861" y="399731"/>
                  </a:cubicBezTo>
                  <a:cubicBezTo>
                    <a:pt x="350893" y="399642"/>
                    <a:pt x="341468" y="391868"/>
                    <a:pt x="339227" y="381059"/>
                  </a:cubicBezTo>
                  <a:cubicBezTo>
                    <a:pt x="332830" y="357024"/>
                    <a:pt x="334019" y="331581"/>
                    <a:pt x="342630" y="308257"/>
                  </a:cubicBezTo>
                  <a:cubicBezTo>
                    <a:pt x="344502" y="302262"/>
                    <a:pt x="346544" y="296437"/>
                    <a:pt x="348587" y="291127"/>
                  </a:cubicBezTo>
                  <a:cubicBezTo>
                    <a:pt x="352671" y="278965"/>
                    <a:pt x="356925" y="266631"/>
                    <a:pt x="360329" y="254298"/>
                  </a:cubicBezTo>
                  <a:cubicBezTo>
                    <a:pt x="378727" y="193716"/>
                    <a:pt x="367351" y="127935"/>
                    <a:pt x="329697" y="77174"/>
                  </a:cubicBezTo>
                  <a:cubicBezTo>
                    <a:pt x="292354" y="26949"/>
                    <a:pt x="233043" y="-1814"/>
                    <a:pt x="170748" y="89"/>
                  </a:cubicBezTo>
                  <a:cubicBezTo>
                    <a:pt x="113277" y="-1117"/>
                    <a:pt x="59005" y="26649"/>
                    <a:pt x="26095" y="74090"/>
                  </a:cubicBezTo>
                  <a:close/>
                </a:path>
              </a:pathLst>
            </a:custGeom>
            <a:solidFill>
              <a:srgbClr val="4C9E9E"/>
            </a:solidFill>
            <a:ln w="16996" cap="flat">
              <a:noFill/>
              <a:prstDash val="solid"/>
              <a:miter/>
            </a:ln>
          </p:spPr>
          <p:txBody>
            <a:bodyPr rtlCol="0" anchor="ctr"/>
            <a:lstStyle/>
            <a:p>
              <a:endParaRPr lang="en-US" sz="1265"/>
            </a:p>
          </p:txBody>
        </p:sp>
        <p:sp>
          <p:nvSpPr>
            <p:cNvPr id="43" name="Freeform 42">
              <a:extLst>
                <a:ext uri="{FF2B5EF4-FFF2-40B4-BE49-F238E27FC236}">
                  <a16:creationId xmlns:a16="http://schemas.microsoft.com/office/drawing/2014/main" id="{9D73FF48-ADF6-3148-93F8-0732BD66C243}"/>
                </a:ext>
              </a:extLst>
            </p:cNvPr>
            <p:cNvSpPr/>
            <p:nvPr/>
          </p:nvSpPr>
          <p:spPr>
            <a:xfrm>
              <a:off x="13111344" y="3597242"/>
              <a:ext cx="80345" cy="80829"/>
            </a:xfrm>
            <a:custGeom>
              <a:avLst/>
              <a:gdLst>
                <a:gd name="connsiteX0" fmla="*/ 29051 w 80345"/>
                <a:gd name="connsiteY0" fmla="*/ 1553 h 80829"/>
                <a:gd name="connsiteX1" fmla="*/ 1581 w 80345"/>
                <a:gd name="connsiteY1" fmla="*/ 51589 h 80829"/>
                <a:gd name="connsiteX2" fmla="*/ 51294 w 80345"/>
                <a:gd name="connsiteY2" fmla="*/ 79237 h 80829"/>
                <a:gd name="connsiteX3" fmla="*/ 78764 w 80345"/>
                <a:gd name="connsiteY3" fmla="*/ 29201 h 80829"/>
                <a:gd name="connsiteX4" fmla="*/ 78744 w 80345"/>
                <a:gd name="connsiteY4" fmla="*/ 29132 h 80829"/>
                <a:gd name="connsiteX5" fmla="*/ 29051 w 80345"/>
                <a:gd name="connsiteY5" fmla="*/ 1553 h 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45" h="80829">
                  <a:moveTo>
                    <a:pt x="29051" y="1553"/>
                  </a:moveTo>
                  <a:cubicBezTo>
                    <a:pt x="7738" y="7737"/>
                    <a:pt x="-4561" y="30143"/>
                    <a:pt x="1581" y="51589"/>
                  </a:cubicBezTo>
                  <a:cubicBezTo>
                    <a:pt x="7723" y="73053"/>
                    <a:pt x="29980" y="85421"/>
                    <a:pt x="51294" y="79237"/>
                  </a:cubicBezTo>
                  <a:cubicBezTo>
                    <a:pt x="72607" y="73070"/>
                    <a:pt x="84906" y="50664"/>
                    <a:pt x="78764" y="29201"/>
                  </a:cubicBezTo>
                  <a:cubicBezTo>
                    <a:pt x="78757" y="29183"/>
                    <a:pt x="78751" y="29149"/>
                    <a:pt x="78744" y="29132"/>
                  </a:cubicBezTo>
                  <a:cubicBezTo>
                    <a:pt x="72491" y="7788"/>
                    <a:pt x="50325" y="-4528"/>
                    <a:pt x="29051" y="1553"/>
                  </a:cubicBezTo>
                  <a:close/>
                </a:path>
              </a:pathLst>
            </a:custGeom>
            <a:solidFill>
              <a:srgbClr val="4C9E9E"/>
            </a:solidFill>
            <a:ln w="16996" cap="flat">
              <a:noFill/>
              <a:prstDash val="solid"/>
              <a:miter/>
            </a:ln>
          </p:spPr>
          <p:txBody>
            <a:bodyPr rtlCol="0" anchor="ctr"/>
            <a:lstStyle/>
            <a:p>
              <a:endParaRPr lang="en-US" sz="1265"/>
            </a:p>
          </p:txBody>
        </p:sp>
        <p:sp>
          <p:nvSpPr>
            <p:cNvPr id="44" name="Freeform 43">
              <a:extLst>
                <a:ext uri="{FF2B5EF4-FFF2-40B4-BE49-F238E27FC236}">
                  <a16:creationId xmlns:a16="http://schemas.microsoft.com/office/drawing/2014/main" id="{F83FB71B-8B97-494C-93E3-0534C24FFDC0}"/>
                </a:ext>
              </a:extLst>
            </p:cNvPr>
            <p:cNvSpPr/>
            <p:nvPr/>
          </p:nvSpPr>
          <p:spPr>
            <a:xfrm>
              <a:off x="13301813" y="2880690"/>
              <a:ext cx="80345" cy="80914"/>
            </a:xfrm>
            <a:custGeom>
              <a:avLst/>
              <a:gdLst>
                <a:gd name="connsiteX0" fmla="*/ 51137 w 80345"/>
                <a:gd name="connsiteY0" fmla="*/ 79328 h 80914"/>
                <a:gd name="connsiteX1" fmla="*/ 78810 w 80345"/>
                <a:gd name="connsiteY1" fmla="*/ 29401 h 80914"/>
                <a:gd name="connsiteX2" fmla="*/ 29209 w 80345"/>
                <a:gd name="connsiteY2" fmla="*/ 1546 h 80914"/>
                <a:gd name="connsiteX3" fmla="*/ 1536 w 80345"/>
                <a:gd name="connsiteY3" fmla="*/ 51473 h 80914"/>
                <a:gd name="connsiteX4" fmla="*/ 1615 w 80345"/>
                <a:gd name="connsiteY4" fmla="*/ 51749 h 80914"/>
                <a:gd name="connsiteX5" fmla="*/ 51084 w 80345"/>
                <a:gd name="connsiteY5" fmla="*/ 79343 h 80914"/>
                <a:gd name="connsiteX6" fmla="*/ 51137 w 80345"/>
                <a:gd name="connsiteY6" fmla="*/ 79328 h 8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45" h="80914">
                  <a:moveTo>
                    <a:pt x="51137" y="79328"/>
                  </a:moveTo>
                  <a:cubicBezTo>
                    <a:pt x="72476" y="73233"/>
                    <a:pt x="84865" y="50880"/>
                    <a:pt x="78810" y="29401"/>
                  </a:cubicBezTo>
                  <a:cubicBezTo>
                    <a:pt x="72755" y="7922"/>
                    <a:pt x="50546" y="-4549"/>
                    <a:pt x="29209" y="1546"/>
                  </a:cubicBezTo>
                  <a:cubicBezTo>
                    <a:pt x="7870" y="7641"/>
                    <a:pt x="-4520" y="29994"/>
                    <a:pt x="1536" y="51473"/>
                  </a:cubicBezTo>
                  <a:cubicBezTo>
                    <a:pt x="1562" y="51565"/>
                    <a:pt x="1587" y="51656"/>
                    <a:pt x="1615" y="51749"/>
                  </a:cubicBezTo>
                  <a:cubicBezTo>
                    <a:pt x="7705" y="73120"/>
                    <a:pt x="29853" y="85474"/>
                    <a:pt x="51084" y="79343"/>
                  </a:cubicBezTo>
                  <a:cubicBezTo>
                    <a:pt x="51101" y="79338"/>
                    <a:pt x="51120" y="79333"/>
                    <a:pt x="51137" y="79328"/>
                  </a:cubicBezTo>
                  <a:close/>
                </a:path>
              </a:pathLst>
            </a:custGeom>
            <a:solidFill>
              <a:srgbClr val="4C9E9E"/>
            </a:solidFill>
            <a:ln w="16996" cap="flat">
              <a:noFill/>
              <a:prstDash val="solid"/>
              <a:miter/>
            </a:ln>
          </p:spPr>
          <p:txBody>
            <a:bodyPr rtlCol="0" anchor="ctr"/>
            <a:lstStyle/>
            <a:p>
              <a:endParaRPr lang="en-US" sz="1265"/>
            </a:p>
          </p:txBody>
        </p:sp>
      </p:grpSp>
      <p:sp>
        <p:nvSpPr>
          <p:cNvPr id="64" name="Text Placeholder 60">
            <a:extLst>
              <a:ext uri="{FF2B5EF4-FFF2-40B4-BE49-F238E27FC236}">
                <a16:creationId xmlns:a16="http://schemas.microsoft.com/office/drawing/2014/main" id="{D7B698C4-0361-4344-93BB-4E1D0A5F5071}"/>
              </a:ext>
            </a:extLst>
          </p:cNvPr>
          <p:cNvSpPr>
            <a:spLocks noGrp="1"/>
          </p:cNvSpPr>
          <p:nvPr>
            <p:ph type="body" sz="quarter" idx="11" hasCustomPrompt="1"/>
          </p:nvPr>
        </p:nvSpPr>
        <p:spPr>
          <a:xfrm>
            <a:off x="1521081" y="481331"/>
            <a:ext cx="8905441"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Icon stickers</a:t>
            </a:r>
          </a:p>
        </p:txBody>
      </p:sp>
    </p:spTree>
    <p:extLst>
      <p:ext uri="{BB962C8B-B14F-4D97-AF65-F5344CB8AC3E}">
        <p14:creationId xmlns:p14="http://schemas.microsoft.com/office/powerpoint/2010/main" val="3461096192"/>
      </p:ext>
    </p:extLst>
  </p:cSld>
  <p:clrMapOvr>
    <a:masterClrMapping/>
  </p:clrMapOvr>
  <p:transition>
    <p:wipe dir="r"/>
  </p:transition>
  <p:extLst>
    <p:ext uri="{DCECCB84-F9BA-43D5-87BE-67443E8EF086}">
      <p15:sldGuideLst xmlns:p15="http://schemas.microsoft.com/office/powerpoint/2012/main">
        <p15:guide id="1" orient="horz" pos="3071">
          <p15:clr>
            <a:srgbClr val="FBAE40"/>
          </p15:clr>
        </p15:guide>
        <p15:guide id="2" pos="54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ntent slide large pic">
    <p:spTree>
      <p:nvGrpSpPr>
        <p:cNvPr id="1" name=""/>
        <p:cNvGrpSpPr/>
        <p:nvPr/>
      </p:nvGrpSpPr>
      <p:grpSpPr>
        <a:xfrm>
          <a:off x="0" y="0"/>
          <a:ext cx="0" cy="0"/>
          <a:chOff x="0" y="0"/>
          <a:chExt cx="0" cy="0"/>
        </a:xfrm>
      </p:grpSpPr>
      <p:sp>
        <p:nvSpPr>
          <p:cNvPr id="64" name="Text Placeholder 60">
            <a:extLst>
              <a:ext uri="{FF2B5EF4-FFF2-40B4-BE49-F238E27FC236}">
                <a16:creationId xmlns:a16="http://schemas.microsoft.com/office/drawing/2014/main" id="{D7B698C4-0361-4344-93BB-4E1D0A5F5071}"/>
              </a:ext>
            </a:extLst>
          </p:cNvPr>
          <p:cNvSpPr>
            <a:spLocks noGrp="1"/>
          </p:cNvSpPr>
          <p:nvPr>
            <p:ph type="body" sz="quarter" idx="11" hasCustomPrompt="1"/>
          </p:nvPr>
        </p:nvSpPr>
        <p:spPr>
          <a:xfrm>
            <a:off x="1521081" y="481331"/>
            <a:ext cx="8905441" cy="928643"/>
          </a:xfrm>
          <a:prstGeom prst="rect">
            <a:avLst/>
          </a:prstGeom>
        </p:spPr>
        <p:txBody>
          <a:bodyPr>
            <a:normAutofit/>
          </a:bodyPr>
          <a:lstStyle>
            <a:lvl1pPr marL="0" indent="0">
              <a:lnSpc>
                <a:spcPts val="3023"/>
              </a:lnSpc>
              <a:spcBef>
                <a:spcPts val="661"/>
              </a:spcBef>
              <a:buNone/>
              <a:defRPr sz="2811" b="1">
                <a:solidFill>
                  <a:schemeClr val="tx1"/>
                </a:solidFill>
              </a:defRPr>
            </a:lvl1pPr>
          </a:lstStyle>
          <a:p>
            <a:pPr lvl="0"/>
            <a:r>
              <a:rPr lang="en-US"/>
              <a:t>Graph styles</a:t>
            </a:r>
          </a:p>
        </p:txBody>
      </p:sp>
      <p:graphicFrame>
        <p:nvGraphicFramePr>
          <p:cNvPr id="46" name="Content Placeholder 8">
            <a:extLst>
              <a:ext uri="{FF2B5EF4-FFF2-40B4-BE49-F238E27FC236}">
                <a16:creationId xmlns:a16="http://schemas.microsoft.com/office/drawing/2014/main" id="{C0C71D78-B043-5748-97FE-FAFF4F7EAC52}"/>
              </a:ext>
            </a:extLst>
          </p:cNvPr>
          <p:cNvGraphicFramePr>
            <a:graphicFrameLocks/>
          </p:cNvGraphicFramePr>
          <p:nvPr userDrawn="1">
            <p:extLst/>
          </p:nvPr>
        </p:nvGraphicFramePr>
        <p:xfrm>
          <a:off x="1449678" y="1772831"/>
          <a:ext cx="4976561" cy="37644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ontent Placeholder 8">
            <a:extLst>
              <a:ext uri="{FF2B5EF4-FFF2-40B4-BE49-F238E27FC236}">
                <a16:creationId xmlns:a16="http://schemas.microsoft.com/office/drawing/2014/main" id="{EAD11405-2303-A44A-91CD-F5269D2DAC82}"/>
              </a:ext>
            </a:extLst>
          </p:cNvPr>
          <p:cNvGraphicFramePr>
            <a:graphicFrameLocks/>
          </p:cNvGraphicFramePr>
          <p:nvPr userDrawn="1">
            <p:extLst/>
          </p:nvPr>
        </p:nvGraphicFramePr>
        <p:xfrm>
          <a:off x="6520835" y="1718660"/>
          <a:ext cx="4609052" cy="3817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6949477"/>
      </p:ext>
    </p:extLst>
  </p:cSld>
  <p:clrMapOvr>
    <a:masterClrMapping/>
  </p:clrMapOvr>
  <p:transition>
    <p:wipe dir="r"/>
  </p:transition>
  <p:extLst>
    <p:ext uri="{DCECCB84-F9BA-43D5-87BE-67443E8EF086}">
      <p15:sldGuideLst xmlns:p15="http://schemas.microsoft.com/office/powerpoint/2012/main">
        <p15:guide id="1" orient="horz" pos="3071">
          <p15:clr>
            <a:srgbClr val="FBAE40"/>
          </p15:clr>
        </p15:guide>
        <p15:guide id="2" pos="54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DF42C2B-49DD-7275-247E-DC9962A272E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6194" b="6430"/>
          <a:stretch>
            <a:fillRect/>
          </a:stretch>
        </p:blipFill>
        <p:spPr>
          <a:xfrm>
            <a:off x="0" y="0"/>
            <a:ext cx="12192000" cy="4675140"/>
          </a:xfrm>
          <a:prstGeom prst="rect">
            <a:avLst/>
          </a:prstGeom>
        </p:spPr>
      </p:pic>
      <p:pic>
        <p:nvPicPr>
          <p:cNvPr id="16" name="Picture 15" descr="A grey and black background&#10;&#10;AI-generated content may be incorrect.">
            <a:extLst>
              <a:ext uri="{FF2B5EF4-FFF2-40B4-BE49-F238E27FC236}">
                <a16:creationId xmlns:a16="http://schemas.microsoft.com/office/drawing/2014/main" id="{7FB39AC8-0DAB-68FE-4542-44360083B3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screen with a white and green logo&#10;&#10;AI-generated content may be incorrect.">
            <a:extLst>
              <a:ext uri="{FF2B5EF4-FFF2-40B4-BE49-F238E27FC236}">
                <a16:creationId xmlns:a16="http://schemas.microsoft.com/office/drawing/2014/main" id="{D568F63D-F65B-1CB5-B1F7-1EAF988AFC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51" y="0"/>
            <a:ext cx="12219701" cy="6873582"/>
          </a:xfrm>
          <a:prstGeom prst="rect">
            <a:avLst/>
          </a:prstGeom>
        </p:spPr>
      </p:pic>
      <p:sp>
        <p:nvSpPr>
          <p:cNvPr id="9" name="Rectangle 8"/>
          <p:cNvSpPr>
            <a:spLocks noChangeArrowheads="1"/>
          </p:cNvSpPr>
          <p:nvPr userDrawn="1"/>
        </p:nvSpPr>
        <p:spPr bwMode="auto">
          <a:xfrm>
            <a:off x="0" y="0"/>
            <a:ext cx="12192000"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sp>
        <p:nvSpPr>
          <p:cNvPr id="10" name="Rectangle 10"/>
          <p:cNvSpPr>
            <a:spLocks noChangeArrowheads="1"/>
          </p:cNvSpPr>
          <p:nvPr userDrawn="1"/>
        </p:nvSpPr>
        <p:spPr bwMode="auto">
          <a:xfrm>
            <a:off x="10648956" y="0"/>
            <a:ext cx="1543049" cy="6858000"/>
          </a:xfrm>
          <a:prstGeom prst="rect">
            <a:avLst/>
          </a:prstGeom>
          <a:noFill/>
          <a:ln w="9525">
            <a:noFill/>
            <a:miter lim="800000"/>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sp>
        <p:nvSpPr>
          <p:cNvPr id="2" name="Title 1"/>
          <p:cNvSpPr>
            <a:spLocks noGrp="1"/>
          </p:cNvSpPr>
          <p:nvPr>
            <p:ph type="ctrTitle"/>
          </p:nvPr>
        </p:nvSpPr>
        <p:spPr>
          <a:xfrm>
            <a:off x="235973" y="2397098"/>
            <a:ext cx="10363200" cy="1470025"/>
          </a:xfrm>
        </p:spPr>
        <p:txBody>
          <a:bodyPr anchor="b">
            <a:normAutofit/>
          </a:bodyPr>
          <a:lstStyle>
            <a:lvl1pPr algn="l">
              <a:defRPr sz="3600" b="1" baseline="0">
                <a:solidFill>
                  <a:srgbClr val="00A8C2"/>
                </a:solidFill>
              </a:defRPr>
            </a:lvl1pPr>
          </a:lstStyle>
          <a:p>
            <a:r>
              <a:rPr lang="en-GB"/>
              <a:t>Click to edit Master title style</a:t>
            </a:r>
          </a:p>
        </p:txBody>
      </p:sp>
      <p:sp>
        <p:nvSpPr>
          <p:cNvPr id="3" name="Subtitle 2"/>
          <p:cNvSpPr>
            <a:spLocks noGrp="1"/>
          </p:cNvSpPr>
          <p:nvPr>
            <p:ph type="subTitle" idx="1"/>
          </p:nvPr>
        </p:nvSpPr>
        <p:spPr>
          <a:xfrm>
            <a:off x="235977" y="3872654"/>
            <a:ext cx="10363201" cy="567812"/>
          </a:xfrm>
        </p:spPr>
        <p:txBody>
          <a:bodyPr>
            <a:normAutofit/>
          </a:bodyPr>
          <a:lstStyle>
            <a:lvl1pPr marL="0" indent="0" algn="l">
              <a:buNone/>
              <a:defRPr sz="2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3205808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0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8390-44A4-453D-972A-27D940A6851E}"/>
              </a:ext>
            </a:extLst>
          </p:cNvPr>
          <p:cNvSpPr>
            <a:spLocks noGrp="1"/>
          </p:cNvSpPr>
          <p:nvPr>
            <p:ph type="title" hasCustomPrompt="1"/>
          </p:nvPr>
        </p:nvSpPr>
        <p:spPr/>
        <p:txBody>
          <a:bodyPr lIns="0" tIns="0" rIns="0" bIns="0"/>
          <a:lstStyle>
            <a:lvl1pPr>
              <a:defRPr/>
            </a:lvl1pPr>
          </a:lstStyle>
          <a:p>
            <a:r>
              <a:rPr lang="en-US"/>
              <a:t>Title</a:t>
            </a:r>
            <a:endParaRPr lang="en-GB"/>
          </a:p>
        </p:txBody>
      </p:sp>
      <p:sp>
        <p:nvSpPr>
          <p:cNvPr id="4" name="Footer Placeholder 3">
            <a:extLst>
              <a:ext uri="{FF2B5EF4-FFF2-40B4-BE49-F238E27FC236}">
                <a16:creationId xmlns:a16="http://schemas.microsoft.com/office/drawing/2014/main" id="{36EF6409-318C-437F-82C8-F0D7E1BD6505}"/>
              </a:ext>
            </a:extLst>
          </p:cNvPr>
          <p:cNvSpPr>
            <a:spLocks noGrp="1"/>
          </p:cNvSpPr>
          <p:nvPr>
            <p:ph type="ftr" sz="quarter" idx="11"/>
          </p:nvPr>
        </p:nvSpPr>
        <p:spPr/>
        <p:txBody>
          <a:bodyPr lIns="0" tIns="128016" rIns="0" bIns="0"/>
          <a:lstStyle/>
          <a:p>
            <a:pPr algn="r"/>
            <a:r>
              <a:rPr lang="en-GB"/>
              <a:t>Classification: INTERNAL USE ONLY</a:t>
            </a:r>
          </a:p>
        </p:txBody>
      </p:sp>
      <p:sp>
        <p:nvSpPr>
          <p:cNvPr id="5" name="Slide Number Placeholder 4">
            <a:extLst>
              <a:ext uri="{FF2B5EF4-FFF2-40B4-BE49-F238E27FC236}">
                <a16:creationId xmlns:a16="http://schemas.microsoft.com/office/drawing/2014/main" id="{BD2DB9EE-AC50-4E3C-AF58-A0032DF3B829}"/>
              </a:ext>
            </a:extLst>
          </p:cNvPr>
          <p:cNvSpPr>
            <a:spLocks noGrp="1"/>
          </p:cNvSpPr>
          <p:nvPr>
            <p:ph type="sldNum" sz="quarter" idx="12"/>
          </p:nvPr>
        </p:nvSpPr>
        <p:spPr/>
        <p:txBody>
          <a:bodyPr lIns="0" tIns="0" rIns="0" bIns="0"/>
          <a:lstStyle/>
          <a:p>
            <a:fld id="{7695D00A-BA34-4D39-8C84-2534822D6434}" type="slidenum">
              <a:rPr lang="en-GB" smtClean="0"/>
              <a:pPr/>
              <a:t>‹#›</a:t>
            </a:fld>
            <a:endParaRPr lang="en-GB"/>
          </a:p>
        </p:txBody>
      </p:sp>
      <p:sp>
        <p:nvSpPr>
          <p:cNvPr id="7" name="Text Placeholder 6">
            <a:extLst>
              <a:ext uri="{FF2B5EF4-FFF2-40B4-BE49-F238E27FC236}">
                <a16:creationId xmlns:a16="http://schemas.microsoft.com/office/drawing/2014/main" id="{D9E4E1FB-0AC6-4EF6-85D7-E7C69687BAAD}"/>
              </a:ext>
            </a:extLst>
          </p:cNvPr>
          <p:cNvSpPr>
            <a:spLocks noGrp="1"/>
          </p:cNvSpPr>
          <p:nvPr>
            <p:ph type="body" sz="quarter" idx="13"/>
          </p:nvPr>
        </p:nvSpPr>
        <p:spPr>
          <a:xfrm>
            <a:off x="304800" y="1581958"/>
            <a:ext cx="11582400" cy="466644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37488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F53572C-12F5-47C0-A119-BE3602A66766}"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672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ontent slide with pic">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A8A5FB7-6E21-5D4B-96B0-50B9021A7E76}"/>
              </a:ext>
            </a:extLst>
          </p:cNvPr>
          <p:cNvSpPr>
            <a:spLocks noGrp="1"/>
          </p:cNvSpPr>
          <p:nvPr>
            <p:ph type="pic" sz="quarter" idx="10"/>
          </p:nvPr>
        </p:nvSpPr>
        <p:spPr>
          <a:xfrm>
            <a:off x="6175708" y="0"/>
            <a:ext cx="6013614" cy="5965962"/>
          </a:xfrm>
          <a:custGeom>
            <a:avLst/>
            <a:gdLst>
              <a:gd name="connsiteX0" fmla="*/ 8556872 w 8556872"/>
              <a:gd name="connsiteY0" fmla="*/ 3547066 h 8483543"/>
              <a:gd name="connsiteX1" fmla="*/ 8556872 w 8556872"/>
              <a:gd name="connsiteY1" fmla="*/ 8483543 h 8483543"/>
              <a:gd name="connsiteX2" fmla="*/ 0 w 8556872"/>
              <a:gd name="connsiteY2" fmla="*/ 8483543 h 8483543"/>
              <a:gd name="connsiteX3" fmla="*/ 5560031 w 8556872"/>
              <a:gd name="connsiteY3" fmla="*/ 0 h 8483543"/>
              <a:gd name="connsiteX4" fmla="*/ 8556872 w 8556872"/>
              <a:gd name="connsiteY4" fmla="*/ 0 h 8483543"/>
              <a:gd name="connsiteX5" fmla="*/ 8556872 w 8556872"/>
              <a:gd name="connsiteY5" fmla="*/ 1728862 h 84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872" h="8483543">
                <a:moveTo>
                  <a:pt x="8556872" y="3547066"/>
                </a:moveTo>
                <a:lnTo>
                  <a:pt x="8556872" y="8483543"/>
                </a:lnTo>
                <a:lnTo>
                  <a:pt x="0" y="8483543"/>
                </a:lnTo>
                <a:close/>
                <a:moveTo>
                  <a:pt x="5560031" y="0"/>
                </a:moveTo>
                <a:lnTo>
                  <a:pt x="8556872" y="0"/>
                </a:lnTo>
                <a:lnTo>
                  <a:pt x="8556872" y="1728862"/>
                </a:lnTo>
                <a:close/>
              </a:path>
            </a:pathLst>
          </a:custGeom>
          <a:pattFill prst="pct5">
            <a:fgClr>
              <a:schemeClr val="tx1"/>
            </a:fgClr>
            <a:bgClr>
              <a:schemeClr val="accent6">
                <a:lumMod val="20000"/>
                <a:lumOff val="80000"/>
              </a:schemeClr>
            </a:bgClr>
          </a:pattFill>
        </p:spPr>
        <p:txBody>
          <a:bodyPr wrap="square">
            <a:noAutofit/>
          </a:bodyPr>
          <a:lstStyle/>
          <a:p>
            <a:r>
              <a:rPr lang="en-US"/>
              <a:t>Click icon to add picture</a:t>
            </a:r>
          </a:p>
        </p:txBody>
      </p:sp>
      <p:sp>
        <p:nvSpPr>
          <p:cNvPr id="38" name="Text Placeholder 60">
            <a:extLst>
              <a:ext uri="{FF2B5EF4-FFF2-40B4-BE49-F238E27FC236}">
                <a16:creationId xmlns:a16="http://schemas.microsoft.com/office/drawing/2014/main" id="{803BB8A5-9C63-1A4C-AFAE-F97CD15809E3}"/>
              </a:ext>
            </a:extLst>
          </p:cNvPr>
          <p:cNvSpPr>
            <a:spLocks noGrp="1"/>
          </p:cNvSpPr>
          <p:nvPr>
            <p:ph type="body" sz="quarter" idx="11" hasCustomPrompt="1"/>
          </p:nvPr>
        </p:nvSpPr>
        <p:spPr>
          <a:xfrm>
            <a:off x="606922" y="481330"/>
            <a:ext cx="10252527" cy="928643"/>
          </a:xfrm>
          <a:prstGeom prst="rect">
            <a:avLst/>
          </a:prstGeom>
        </p:spPr>
        <p:txBody>
          <a:bodyPr>
            <a:normAutofit/>
          </a:bodyPr>
          <a:lstStyle>
            <a:lvl1pPr marL="0" indent="0">
              <a:lnSpc>
                <a:spcPts val="3022"/>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39" name="Text Placeholder 4">
            <a:extLst>
              <a:ext uri="{FF2B5EF4-FFF2-40B4-BE49-F238E27FC236}">
                <a16:creationId xmlns:a16="http://schemas.microsoft.com/office/drawing/2014/main" id="{81474A93-30AF-1F49-8991-8C0B261ACD82}"/>
              </a:ext>
            </a:extLst>
          </p:cNvPr>
          <p:cNvSpPr>
            <a:spLocks noGrp="1"/>
          </p:cNvSpPr>
          <p:nvPr>
            <p:ph type="body" sz="quarter" idx="12"/>
          </p:nvPr>
        </p:nvSpPr>
        <p:spPr>
          <a:xfrm>
            <a:off x="606922" y="1695689"/>
            <a:ext cx="9185896"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843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BC15-739C-43B4-B82D-1513DB7607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0C72BA-7F69-420D-BF38-96951E426151}"/>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4" name="Footer Placeholder 3">
            <a:extLst>
              <a:ext uri="{FF2B5EF4-FFF2-40B4-BE49-F238E27FC236}">
                <a16:creationId xmlns:a16="http://schemas.microsoft.com/office/drawing/2014/main" id="{F60D6000-A579-4130-8927-74F17B92E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9E6C52-92C9-4428-BD28-0C47AB5F73CE}"/>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2117684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ontent slide graph">
    <p:spTree>
      <p:nvGrpSpPr>
        <p:cNvPr id="1" name=""/>
        <p:cNvGrpSpPr/>
        <p:nvPr/>
      </p:nvGrpSpPr>
      <p:grpSpPr>
        <a:xfrm>
          <a:off x="0" y="0"/>
          <a:ext cx="0" cy="0"/>
          <a:chOff x="0" y="0"/>
          <a:chExt cx="0" cy="0"/>
        </a:xfrm>
      </p:grpSpPr>
      <p:sp>
        <p:nvSpPr>
          <p:cNvPr id="53" name="Text Placeholder 60">
            <a:extLst>
              <a:ext uri="{FF2B5EF4-FFF2-40B4-BE49-F238E27FC236}">
                <a16:creationId xmlns:a16="http://schemas.microsoft.com/office/drawing/2014/main" id="{6C8408C7-C4B4-9C4B-8ABA-D0D4E498494C}"/>
              </a:ext>
            </a:extLst>
          </p:cNvPr>
          <p:cNvSpPr>
            <a:spLocks noGrp="1"/>
          </p:cNvSpPr>
          <p:nvPr>
            <p:ph type="body" sz="quarter" idx="11" hasCustomPrompt="1"/>
          </p:nvPr>
        </p:nvSpPr>
        <p:spPr>
          <a:xfrm>
            <a:off x="606922" y="481330"/>
            <a:ext cx="10252527" cy="928643"/>
          </a:xfrm>
          <a:prstGeom prst="rect">
            <a:avLst/>
          </a:prstGeom>
        </p:spPr>
        <p:txBody>
          <a:bodyPr>
            <a:normAutofit/>
          </a:bodyPr>
          <a:lstStyle>
            <a:lvl1pPr marL="0" indent="0">
              <a:lnSpc>
                <a:spcPts val="3022"/>
              </a:lnSpc>
              <a:spcBef>
                <a:spcPts val="661"/>
              </a:spcBef>
              <a:buNone/>
              <a:defRPr sz="2811" b="1">
                <a:solidFill>
                  <a:schemeClr val="tx1"/>
                </a:solidFill>
              </a:defRPr>
            </a:lvl1pPr>
          </a:lstStyle>
          <a:p>
            <a:pPr lvl="0"/>
            <a:r>
              <a:rPr lang="en-US"/>
              <a:t>Lorem page title</a:t>
            </a:r>
          </a:p>
          <a:p>
            <a:pPr lvl="0"/>
            <a:r>
              <a:rPr lang="en-US" err="1"/>
              <a:t>kjnasdvjbnasdv</a:t>
            </a:r>
            <a:endParaRPr lang="en-US"/>
          </a:p>
        </p:txBody>
      </p:sp>
      <p:sp>
        <p:nvSpPr>
          <p:cNvPr id="5" name="Text Placeholder 4">
            <a:extLst>
              <a:ext uri="{FF2B5EF4-FFF2-40B4-BE49-F238E27FC236}">
                <a16:creationId xmlns:a16="http://schemas.microsoft.com/office/drawing/2014/main" id="{9DA68ACE-79C6-8F48-840D-60ACBE7711F4}"/>
              </a:ext>
            </a:extLst>
          </p:cNvPr>
          <p:cNvSpPr>
            <a:spLocks noGrp="1"/>
          </p:cNvSpPr>
          <p:nvPr>
            <p:ph type="body" sz="quarter" idx="12"/>
          </p:nvPr>
        </p:nvSpPr>
        <p:spPr>
          <a:xfrm>
            <a:off x="606922" y="1704607"/>
            <a:ext cx="10252973"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7140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180455"/>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content slide text">
    <p:spTree>
      <p:nvGrpSpPr>
        <p:cNvPr id="1" name=""/>
        <p:cNvGrpSpPr/>
        <p:nvPr/>
      </p:nvGrpSpPr>
      <p:grpSpPr>
        <a:xfrm>
          <a:off x="0" y="0"/>
          <a:ext cx="0" cy="0"/>
          <a:chOff x="0" y="0"/>
          <a:chExt cx="0" cy="0"/>
        </a:xfrm>
      </p:grpSpPr>
      <p:sp>
        <p:nvSpPr>
          <p:cNvPr id="30" name="Text Placeholder 60">
            <a:extLst>
              <a:ext uri="{FF2B5EF4-FFF2-40B4-BE49-F238E27FC236}">
                <a16:creationId xmlns:a16="http://schemas.microsoft.com/office/drawing/2014/main" id="{C0E6624B-9B13-734C-923F-270494DF962A}"/>
              </a:ext>
            </a:extLst>
          </p:cNvPr>
          <p:cNvSpPr>
            <a:spLocks noGrp="1"/>
          </p:cNvSpPr>
          <p:nvPr>
            <p:ph type="body" sz="quarter" idx="11" hasCustomPrompt="1"/>
          </p:nvPr>
        </p:nvSpPr>
        <p:spPr>
          <a:xfrm>
            <a:off x="461258" y="481332"/>
            <a:ext cx="10386847" cy="928643"/>
          </a:xfrm>
          <a:prstGeom prst="rect">
            <a:avLst/>
          </a:prstGeom>
        </p:spPr>
        <p:txBody>
          <a:bodyPr>
            <a:normAutofit/>
          </a:bodyPr>
          <a:lstStyle>
            <a:lvl1pPr marL="0" indent="0">
              <a:lnSpc>
                <a:spcPts val="2267"/>
              </a:lnSpc>
              <a:spcBef>
                <a:spcPts val="496"/>
              </a:spcBef>
              <a:buNone/>
              <a:defRPr sz="2108" b="1">
                <a:solidFill>
                  <a:schemeClr val="tx1"/>
                </a:solidFill>
              </a:defRPr>
            </a:lvl1pPr>
          </a:lstStyle>
          <a:p>
            <a:pPr lvl="0"/>
            <a:r>
              <a:rPr lang="en-US"/>
              <a:t>Lorem page title</a:t>
            </a:r>
          </a:p>
          <a:p>
            <a:pPr lvl="0"/>
            <a:r>
              <a:rPr lang="en-US" err="1"/>
              <a:t>kjnasdvjbnasdv</a:t>
            </a:r>
            <a:endParaRPr lang="en-US"/>
          </a:p>
        </p:txBody>
      </p:sp>
      <p:sp>
        <p:nvSpPr>
          <p:cNvPr id="31" name="Text Placeholder 4">
            <a:extLst>
              <a:ext uri="{FF2B5EF4-FFF2-40B4-BE49-F238E27FC236}">
                <a16:creationId xmlns:a16="http://schemas.microsoft.com/office/drawing/2014/main" id="{1360E8C8-5C5E-C040-9A7F-93D01352582D}"/>
              </a:ext>
            </a:extLst>
          </p:cNvPr>
          <p:cNvSpPr>
            <a:spLocks noGrp="1"/>
          </p:cNvSpPr>
          <p:nvPr>
            <p:ph type="body" sz="quarter" idx="12"/>
          </p:nvPr>
        </p:nvSpPr>
        <p:spPr>
          <a:xfrm>
            <a:off x="3375466" y="1862840"/>
            <a:ext cx="7484431" cy="3653953"/>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1328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Clos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E2B04-AAF5-8911-BC9C-B47E10BF6D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10" y="-1"/>
            <a:ext cx="12185982" cy="6858000"/>
          </a:xfrm>
          <a:prstGeom prst="rect">
            <a:avLst/>
          </a:prstGeom>
        </p:spPr>
      </p:pic>
      <p:pic>
        <p:nvPicPr>
          <p:cNvPr id="4" name="Graphic 3">
            <a:extLst>
              <a:ext uri="{FF2B5EF4-FFF2-40B4-BE49-F238E27FC236}">
                <a16:creationId xmlns:a16="http://schemas.microsoft.com/office/drawing/2014/main" id="{23462018-9512-2469-6519-B65E8BB4CF4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69397" y="2243285"/>
            <a:ext cx="2253206" cy="671582"/>
          </a:xfrm>
          <a:prstGeom prst="rect">
            <a:avLst/>
          </a:prstGeom>
        </p:spPr>
      </p:pic>
    </p:spTree>
    <p:extLst>
      <p:ext uri="{BB962C8B-B14F-4D97-AF65-F5344CB8AC3E}">
        <p14:creationId xmlns:p14="http://schemas.microsoft.com/office/powerpoint/2010/main" val="269207064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1338423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Rectangle 5"/>
          <p:cNvSpPr>
            <a:spLocks noGrp="1" noChangeArrowheads="1"/>
          </p:cNvSpPr>
          <p:nvPr>
            <p:ph type="ftr" sz="quarter" idx="10"/>
          </p:nvPr>
        </p:nvSpPr>
        <p:spPr>
          <a:ln/>
        </p:spPr>
        <p:txBody>
          <a:bodyPr/>
          <a:lstStyle>
            <a:lvl1pPr>
              <a:defRPr/>
            </a:lvl1pPr>
          </a:lstStyle>
          <a:p>
            <a:r>
              <a:rPr lang="en-US">
                <a:solidFill>
                  <a:srgbClr val="626469"/>
                </a:solidFill>
              </a:rPr>
              <a:t>Classification:  INTERNAL USE ONLY</a:t>
            </a:r>
          </a:p>
        </p:txBody>
      </p:sp>
    </p:spTree>
    <p:extLst>
      <p:ext uri="{BB962C8B-B14F-4D97-AF65-F5344CB8AC3E}">
        <p14:creationId xmlns:p14="http://schemas.microsoft.com/office/powerpoint/2010/main" val="98347138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1319B2-6520-4022-9038-C91B84137491}"/>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3" name="Footer Placeholder 2">
            <a:extLst>
              <a:ext uri="{FF2B5EF4-FFF2-40B4-BE49-F238E27FC236}">
                <a16:creationId xmlns:a16="http://schemas.microsoft.com/office/drawing/2014/main" id="{A6C7FB25-05E5-47A3-A65B-3F78688F1E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F9D5C1-F7DE-416F-B384-C6D4FCDD947D}"/>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318169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6179-50B4-40D8-A47D-B534AEA33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FFC776-4D68-469D-8BD4-CC70C4DA3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DC6BD3-D946-4E70-BC81-EBB4D92E2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07CEB0-DABA-4588-AF7B-09E7A041F010}"/>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6" name="Footer Placeholder 5">
            <a:extLst>
              <a:ext uri="{FF2B5EF4-FFF2-40B4-BE49-F238E27FC236}">
                <a16:creationId xmlns:a16="http://schemas.microsoft.com/office/drawing/2014/main" id="{F8B8B6B6-3733-4691-8947-9329397F0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8FB0C-86C0-40B9-8BDB-F9DE862FD480}"/>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296038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8A07-6859-40B5-8E7D-60EE6EDD1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603F31-CACF-4D2A-8501-8D91847A3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81690F-773A-4DD0-8DE9-4B26EF40F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959DFA-9BD9-45A0-843D-8DB9D5959160}"/>
              </a:ext>
            </a:extLst>
          </p:cNvPr>
          <p:cNvSpPr>
            <a:spLocks noGrp="1"/>
          </p:cNvSpPr>
          <p:nvPr>
            <p:ph type="dt" sz="half" idx="10"/>
          </p:nvPr>
        </p:nvSpPr>
        <p:spPr/>
        <p:txBody>
          <a:bodyPr/>
          <a:lstStyle/>
          <a:p>
            <a:fld id="{BB32C7F9-F591-42E2-AC41-746C5B8D5BAD}" type="datetimeFigureOut">
              <a:rPr lang="en-US" smtClean="0"/>
              <a:t>11/13/2025</a:t>
            </a:fld>
            <a:endParaRPr lang="en-US"/>
          </a:p>
        </p:txBody>
      </p:sp>
      <p:sp>
        <p:nvSpPr>
          <p:cNvPr id="6" name="Footer Placeholder 5">
            <a:extLst>
              <a:ext uri="{FF2B5EF4-FFF2-40B4-BE49-F238E27FC236}">
                <a16:creationId xmlns:a16="http://schemas.microsoft.com/office/drawing/2014/main" id="{77F9C5A1-BDB6-42A7-8FF9-EA8EF2AE5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B66AE-4DD9-4365-A3FA-44A2B21D3CF3}"/>
              </a:ext>
            </a:extLst>
          </p:cNvPr>
          <p:cNvSpPr>
            <a:spLocks noGrp="1"/>
          </p:cNvSpPr>
          <p:nvPr>
            <p:ph type="sldNum" sz="quarter" idx="12"/>
          </p:nvPr>
        </p:nvSpPr>
        <p:spPr/>
        <p:txBody>
          <a:bodyPr/>
          <a:lstStyle/>
          <a:p>
            <a:fld id="{7CBFE73F-8FF9-42DA-99B3-7DE34DF4CA9D}" type="slidenum">
              <a:rPr lang="en-US" smtClean="0"/>
              <a:t>‹#›</a:t>
            </a:fld>
            <a:endParaRPr lang="en-US"/>
          </a:p>
        </p:txBody>
      </p:sp>
    </p:spTree>
    <p:extLst>
      <p:ext uri="{BB962C8B-B14F-4D97-AF65-F5344CB8AC3E}">
        <p14:creationId xmlns:p14="http://schemas.microsoft.com/office/powerpoint/2010/main" val="308224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3.png"/><Relationship Id="rId4" Type="http://schemas.openxmlformats.org/officeDocument/2006/relationships/slideLayout" Target="../slideLayouts/slideLayout6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70E675-1D81-423A-9731-63D2700CD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84E2DA-D3A0-4345-B561-BFD11DEE4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BB4BB-4728-49F8-8DFD-675401B8D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2C7F9-F591-42E2-AC41-746C5B8D5BAD}" type="datetimeFigureOut">
              <a:rPr lang="en-US" smtClean="0"/>
              <a:t>11/13/2025</a:t>
            </a:fld>
            <a:endParaRPr lang="en-US"/>
          </a:p>
        </p:txBody>
      </p:sp>
      <p:sp>
        <p:nvSpPr>
          <p:cNvPr id="5" name="Footer Placeholder 4">
            <a:extLst>
              <a:ext uri="{FF2B5EF4-FFF2-40B4-BE49-F238E27FC236}">
                <a16:creationId xmlns:a16="http://schemas.microsoft.com/office/drawing/2014/main" id="{0B1AEF27-E70B-4397-986A-40F4052BD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B5DF6A-0099-4605-81AE-E2351902A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FE73F-8FF9-42DA-99B3-7DE34DF4CA9D}" type="slidenum">
              <a:rPr lang="en-US" smtClean="0"/>
              <a:t>‹#›</a:t>
            </a:fld>
            <a:endParaRPr lang="en-US"/>
          </a:p>
        </p:txBody>
      </p:sp>
    </p:spTree>
    <p:extLst>
      <p:ext uri="{BB962C8B-B14F-4D97-AF65-F5344CB8AC3E}">
        <p14:creationId xmlns:p14="http://schemas.microsoft.com/office/powerpoint/2010/main" val="927729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solidFill>
            <a:schemeClr val="bg1">
              <a:alpha val="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77" name="Freeform 29"/>
          <p:cNvSpPr>
            <a:spLocks/>
          </p:cNvSpPr>
          <p:nvPr/>
        </p:nvSpPr>
        <p:spPr bwMode="auto">
          <a:xfrm>
            <a:off x="0" y="0"/>
            <a:ext cx="12192000" cy="6858000"/>
          </a:xfrm>
          <a:custGeom>
            <a:avLst/>
            <a:gdLst/>
            <a:ahLst/>
            <a:cxnLst>
              <a:cxn ang="0">
                <a:pos x="5760" y="0"/>
              </a:cxn>
              <a:cxn ang="0">
                <a:pos x="5760" y="4320"/>
              </a:cxn>
              <a:cxn ang="0">
                <a:pos x="0" y="4320"/>
              </a:cxn>
              <a:cxn ang="0">
                <a:pos x="0" y="0"/>
              </a:cxn>
            </a:cxnLst>
            <a:rect l="0" t="0" r="r" b="b"/>
            <a:pathLst>
              <a:path w="5760" h="4320">
                <a:moveTo>
                  <a:pt x="5760" y="0"/>
                </a:moveTo>
                <a:lnTo>
                  <a:pt x="5760" y="4320"/>
                </a:lnTo>
                <a:lnTo>
                  <a:pt x="0" y="4320"/>
                </a:lnTo>
                <a:lnTo>
                  <a:pt x="0" y="0"/>
                </a:lnTo>
              </a:path>
            </a:pathLst>
          </a:custGeom>
          <a:noFill/>
          <a:ln w="9525">
            <a:noFill/>
            <a:round/>
            <a:headEnd/>
            <a:tailEnd/>
          </a:ln>
        </p:spPr>
        <p:txBody>
          <a:bodyPr/>
          <a:lstStyle/>
          <a:p>
            <a:pPr fontAlgn="auto">
              <a:spcBef>
                <a:spcPts val="0"/>
              </a:spcBef>
              <a:spcAft>
                <a:spcPts val="0"/>
              </a:spcAft>
              <a:defRPr/>
            </a:pPr>
            <a:endParaRPr lang="en-GB" sz="2400">
              <a:solidFill>
                <a:prstClr val="black"/>
              </a:solidFill>
              <a:latin typeface="+mn-lt"/>
              <a:cs typeface="+mn-cs"/>
            </a:endParaRPr>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915107" y="6420592"/>
            <a:ext cx="1066051" cy="223083"/>
          </a:xfrm>
          <a:prstGeom prst="rect">
            <a:avLst/>
          </a:prstGeom>
        </p:spPr>
      </p:pic>
      <p:pic>
        <p:nvPicPr>
          <p:cNvPr id="3" name="Picture 2">
            <a:extLst>
              <a:ext uri="{FF2B5EF4-FFF2-40B4-BE49-F238E27FC236}">
                <a16:creationId xmlns:a16="http://schemas.microsoft.com/office/drawing/2014/main" id="{BED4B69B-6456-A962-664E-E55A376442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977467"/>
            <a:ext cx="12192000" cy="880533"/>
          </a:xfrm>
          <a:prstGeom prst="rect">
            <a:avLst/>
          </a:prstGeom>
        </p:spPr>
      </p:pic>
    </p:spTree>
    <p:extLst>
      <p:ext uri="{BB962C8B-B14F-4D97-AF65-F5344CB8AC3E}">
        <p14:creationId xmlns:p14="http://schemas.microsoft.com/office/powerpoint/2010/main" val="226364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2800" b="1" kern="1200" baseline="0">
          <a:solidFill>
            <a:srgbClr val="00A8C2"/>
          </a:solidFill>
          <a:latin typeface="+mj-lt"/>
          <a:ea typeface="+mj-ea"/>
          <a:cs typeface="+mj-cs"/>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189" algn="l" rtl="0" eaLnBrk="1" fontAlgn="base" hangingPunct="1">
        <a:spcBef>
          <a:spcPct val="0"/>
        </a:spcBef>
        <a:spcAft>
          <a:spcPct val="0"/>
        </a:spcAft>
        <a:defRPr sz="2800" b="1">
          <a:solidFill>
            <a:schemeClr val="accent2"/>
          </a:solidFill>
          <a:latin typeface="Arial" charset="0"/>
        </a:defRPr>
      </a:lvl6pPr>
      <a:lvl7pPr marL="914377" algn="l" rtl="0" eaLnBrk="1" fontAlgn="base" hangingPunct="1">
        <a:spcBef>
          <a:spcPct val="0"/>
        </a:spcBef>
        <a:spcAft>
          <a:spcPct val="0"/>
        </a:spcAft>
        <a:defRPr sz="2800" b="1">
          <a:solidFill>
            <a:schemeClr val="accent2"/>
          </a:solidFill>
          <a:latin typeface="Arial" charset="0"/>
        </a:defRPr>
      </a:lvl7pPr>
      <a:lvl8pPr marL="1371566" algn="l" rtl="0" eaLnBrk="1" fontAlgn="base" hangingPunct="1">
        <a:spcBef>
          <a:spcPct val="0"/>
        </a:spcBef>
        <a:spcAft>
          <a:spcPct val="0"/>
        </a:spcAft>
        <a:defRPr sz="2800" b="1">
          <a:solidFill>
            <a:schemeClr val="accent2"/>
          </a:solidFill>
          <a:latin typeface="Arial" charset="0"/>
        </a:defRPr>
      </a:lvl8pPr>
      <a:lvl9pPr marL="1828754" algn="l" rtl="0" eaLnBrk="1" fontAlgn="base" hangingPunct="1">
        <a:spcBef>
          <a:spcPct val="0"/>
        </a:spcBef>
        <a:spcAft>
          <a:spcPct val="0"/>
        </a:spcAft>
        <a:defRPr sz="2800" b="1">
          <a:solidFill>
            <a:schemeClr val="accent2"/>
          </a:solidFill>
          <a:latin typeface="Arial" charset="0"/>
        </a:defRPr>
      </a:lvl9pPr>
    </p:titleStyle>
    <p:bodyStyle>
      <a:lvl1pPr marL="342891" indent="-342891" algn="l" rtl="0" eaLnBrk="1" fontAlgn="base" hangingPunct="1">
        <a:spcBef>
          <a:spcPct val="20000"/>
        </a:spcBef>
        <a:spcAft>
          <a:spcPct val="0"/>
        </a:spcAft>
        <a:buClr>
          <a:srgbClr val="72CEE5"/>
        </a:buClr>
        <a:buFont typeface="Arial" charset="0"/>
        <a:buChar char="•"/>
        <a:defRPr sz="2000" kern="1200">
          <a:solidFill>
            <a:schemeClr val="tx1"/>
          </a:solidFill>
          <a:latin typeface="+mn-lt"/>
          <a:ea typeface="+mn-ea"/>
          <a:cs typeface="+mn-cs"/>
        </a:defRPr>
      </a:lvl1pPr>
      <a:lvl2pPr marL="742932" indent="-285744" algn="l" rtl="0" eaLnBrk="1" fontAlgn="base" hangingPunct="1">
        <a:spcBef>
          <a:spcPct val="20000"/>
        </a:spcBef>
        <a:spcAft>
          <a:spcPct val="0"/>
        </a:spcAft>
        <a:buClr>
          <a:srgbClr val="72CEE5"/>
        </a:buClr>
        <a:buFont typeface="Arial" charset="0"/>
        <a:buChar char="–"/>
        <a:defRPr kern="1200">
          <a:solidFill>
            <a:schemeClr val="tx1"/>
          </a:solidFill>
          <a:latin typeface="+mn-lt"/>
          <a:ea typeface="+mn-ea"/>
          <a:cs typeface="+mn-cs"/>
        </a:defRPr>
      </a:lvl2pPr>
      <a:lvl3pPr marL="1142971" indent="-228594" algn="l" rtl="0" eaLnBrk="1" fontAlgn="base" hangingPunct="1">
        <a:spcBef>
          <a:spcPct val="20000"/>
        </a:spcBef>
        <a:spcAft>
          <a:spcPct val="0"/>
        </a:spcAft>
        <a:buClr>
          <a:srgbClr val="72CEE5"/>
        </a:buClr>
        <a:buFont typeface="Arial" charset="0"/>
        <a:buChar char="•"/>
        <a:defRPr sz="1600" kern="1200">
          <a:solidFill>
            <a:schemeClr val="tx1"/>
          </a:solidFill>
          <a:latin typeface="+mn-lt"/>
          <a:ea typeface="+mn-ea"/>
          <a:cs typeface="+mn-cs"/>
        </a:defRPr>
      </a:lvl3pPr>
      <a:lvl4pPr marL="1600160" indent="-228594" algn="l" rtl="0" eaLnBrk="1" fontAlgn="base" hangingPunct="1">
        <a:spcBef>
          <a:spcPct val="20000"/>
        </a:spcBef>
        <a:spcAft>
          <a:spcPct val="0"/>
        </a:spcAft>
        <a:buClr>
          <a:srgbClr val="72CEE5"/>
        </a:buClr>
        <a:buFont typeface="Arial" charset="0"/>
        <a:buChar char="–"/>
        <a:defRPr sz="1400" kern="1200">
          <a:solidFill>
            <a:schemeClr val="tx1"/>
          </a:solidFill>
          <a:latin typeface="+mn-lt"/>
          <a:ea typeface="+mn-ea"/>
          <a:cs typeface="+mn-cs"/>
        </a:defRPr>
      </a:lvl4pPr>
      <a:lvl5pPr marL="2057349" indent="-228594" algn="l" rtl="0" eaLnBrk="1" fontAlgn="base" hangingPunct="1">
        <a:spcBef>
          <a:spcPct val="20000"/>
        </a:spcBef>
        <a:spcAft>
          <a:spcPct val="0"/>
        </a:spcAft>
        <a:buClr>
          <a:srgbClr val="72CEE5"/>
        </a:buClr>
        <a:buFont typeface="Arial" charset="0"/>
        <a:buChar char="»"/>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97421" y="179917"/>
            <a:ext cx="11274841" cy="812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97419" y="1210737"/>
            <a:ext cx="11279716" cy="47307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 name="Picture 1">
            <a:extLst>
              <a:ext uri="{FF2B5EF4-FFF2-40B4-BE49-F238E27FC236}">
                <a16:creationId xmlns:a16="http://schemas.microsoft.com/office/drawing/2014/main" id="{D44D82BD-4299-4AC6-D40C-84AC6880939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0" y="5977467"/>
            <a:ext cx="12192000" cy="880533"/>
          </a:xfrm>
          <a:prstGeom prst="rect">
            <a:avLst/>
          </a:prstGeom>
        </p:spPr>
      </p:pic>
    </p:spTree>
    <p:extLst>
      <p:ext uri="{BB962C8B-B14F-4D97-AF65-F5344CB8AC3E}">
        <p14:creationId xmlns:p14="http://schemas.microsoft.com/office/powerpoint/2010/main" val="18533904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Lst>
  <p:transition>
    <p:wipe dir="r"/>
  </p:transition>
  <p:txStyles>
    <p:titleStyle>
      <a:lvl1pPr algn="l" defTabSz="1276000" rtl="0" eaLnBrk="0" fontAlgn="base" hangingPunct="0">
        <a:lnSpc>
          <a:spcPct val="90000"/>
        </a:lnSpc>
        <a:spcBef>
          <a:spcPct val="0"/>
        </a:spcBef>
        <a:spcAft>
          <a:spcPct val="0"/>
        </a:spcAft>
        <a:defRPr sz="2667" b="1">
          <a:solidFill>
            <a:schemeClr val="tx2"/>
          </a:solidFill>
          <a:latin typeface="+mj-lt"/>
          <a:ea typeface="+mj-ea"/>
          <a:cs typeface="+mj-cs"/>
        </a:defRPr>
      </a:lvl1pPr>
      <a:lvl2pPr algn="l" defTabSz="1276000" rtl="0" eaLnBrk="0" fontAlgn="base" hangingPunct="0">
        <a:lnSpc>
          <a:spcPct val="90000"/>
        </a:lnSpc>
        <a:spcBef>
          <a:spcPct val="0"/>
        </a:spcBef>
        <a:spcAft>
          <a:spcPct val="0"/>
        </a:spcAft>
        <a:defRPr sz="2667" b="1">
          <a:solidFill>
            <a:schemeClr val="tx2"/>
          </a:solidFill>
          <a:latin typeface="Arial" charset="0"/>
        </a:defRPr>
      </a:lvl2pPr>
      <a:lvl3pPr algn="l" defTabSz="1276000" rtl="0" eaLnBrk="0" fontAlgn="base" hangingPunct="0">
        <a:lnSpc>
          <a:spcPct val="90000"/>
        </a:lnSpc>
        <a:spcBef>
          <a:spcPct val="0"/>
        </a:spcBef>
        <a:spcAft>
          <a:spcPct val="0"/>
        </a:spcAft>
        <a:defRPr sz="2667" b="1">
          <a:solidFill>
            <a:schemeClr val="tx2"/>
          </a:solidFill>
          <a:latin typeface="Arial" charset="0"/>
        </a:defRPr>
      </a:lvl3pPr>
      <a:lvl4pPr algn="l" defTabSz="1276000" rtl="0" eaLnBrk="0" fontAlgn="base" hangingPunct="0">
        <a:lnSpc>
          <a:spcPct val="90000"/>
        </a:lnSpc>
        <a:spcBef>
          <a:spcPct val="0"/>
        </a:spcBef>
        <a:spcAft>
          <a:spcPct val="0"/>
        </a:spcAft>
        <a:defRPr sz="2667" b="1">
          <a:solidFill>
            <a:schemeClr val="tx2"/>
          </a:solidFill>
          <a:latin typeface="Arial" charset="0"/>
        </a:defRPr>
      </a:lvl4pPr>
      <a:lvl5pPr algn="l" defTabSz="1276000" rtl="0" eaLnBrk="0" fontAlgn="base" hangingPunct="0">
        <a:lnSpc>
          <a:spcPct val="90000"/>
        </a:lnSpc>
        <a:spcBef>
          <a:spcPct val="0"/>
        </a:spcBef>
        <a:spcAft>
          <a:spcPct val="0"/>
        </a:spcAft>
        <a:defRPr sz="2667" b="1">
          <a:solidFill>
            <a:schemeClr val="tx2"/>
          </a:solidFill>
          <a:latin typeface="Arial" charset="0"/>
        </a:defRPr>
      </a:lvl5pPr>
      <a:lvl6pPr marL="609433" algn="l" defTabSz="1276000" rtl="0" eaLnBrk="1" fontAlgn="base" hangingPunct="1">
        <a:lnSpc>
          <a:spcPct val="90000"/>
        </a:lnSpc>
        <a:spcBef>
          <a:spcPct val="0"/>
        </a:spcBef>
        <a:spcAft>
          <a:spcPct val="0"/>
        </a:spcAft>
        <a:defRPr sz="2933" b="1">
          <a:solidFill>
            <a:schemeClr val="tx2"/>
          </a:solidFill>
          <a:latin typeface="Arial" charset="0"/>
        </a:defRPr>
      </a:lvl6pPr>
      <a:lvl7pPr marL="1218864" algn="l" defTabSz="1276000" rtl="0" eaLnBrk="1" fontAlgn="base" hangingPunct="1">
        <a:lnSpc>
          <a:spcPct val="90000"/>
        </a:lnSpc>
        <a:spcBef>
          <a:spcPct val="0"/>
        </a:spcBef>
        <a:spcAft>
          <a:spcPct val="0"/>
        </a:spcAft>
        <a:defRPr sz="2933" b="1">
          <a:solidFill>
            <a:schemeClr val="tx2"/>
          </a:solidFill>
          <a:latin typeface="Arial" charset="0"/>
        </a:defRPr>
      </a:lvl7pPr>
      <a:lvl8pPr marL="1828297" algn="l" defTabSz="1276000" rtl="0" eaLnBrk="1" fontAlgn="base" hangingPunct="1">
        <a:lnSpc>
          <a:spcPct val="90000"/>
        </a:lnSpc>
        <a:spcBef>
          <a:spcPct val="0"/>
        </a:spcBef>
        <a:spcAft>
          <a:spcPct val="0"/>
        </a:spcAft>
        <a:defRPr sz="2933" b="1">
          <a:solidFill>
            <a:schemeClr val="tx2"/>
          </a:solidFill>
          <a:latin typeface="Arial" charset="0"/>
        </a:defRPr>
      </a:lvl8pPr>
      <a:lvl9pPr marL="2437730" algn="l" defTabSz="1276000" rtl="0" eaLnBrk="1" fontAlgn="base" hangingPunct="1">
        <a:lnSpc>
          <a:spcPct val="90000"/>
        </a:lnSpc>
        <a:spcBef>
          <a:spcPct val="0"/>
        </a:spcBef>
        <a:spcAft>
          <a:spcPct val="0"/>
        </a:spcAft>
        <a:defRPr sz="2933" b="1">
          <a:solidFill>
            <a:schemeClr val="tx2"/>
          </a:solidFill>
          <a:latin typeface="Arial" charset="0"/>
        </a:defRPr>
      </a:lvl9pPr>
    </p:titleStyle>
    <p:bodyStyle>
      <a:lvl1pPr marL="380896" indent="-380896" algn="l" defTabSz="1276000"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52" indent="-368199" algn="l" defTabSz="1276000"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698" indent="-383013" algn="l" defTabSz="1276000"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06" indent="-393593" algn="l" defTabSz="1276000"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17" indent="-393593" algn="l" defTabSz="1276000"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550" indent="-393593" algn="l" defTabSz="1276000" rtl="0" eaLnBrk="1" fontAlgn="base" hangingPunct="1">
        <a:spcBef>
          <a:spcPct val="0"/>
        </a:spcBef>
        <a:spcAft>
          <a:spcPct val="25000"/>
        </a:spcAft>
        <a:buClr>
          <a:schemeClr val="tx2"/>
        </a:buClr>
        <a:buChar char="•"/>
        <a:defRPr sz="2667">
          <a:solidFill>
            <a:schemeClr val="tx1"/>
          </a:solidFill>
          <a:latin typeface="+mn-lt"/>
        </a:defRPr>
      </a:lvl6pPr>
      <a:lvl7pPr marL="4009981" indent="-393593" algn="l" defTabSz="1276000" rtl="0" eaLnBrk="1" fontAlgn="base" hangingPunct="1">
        <a:spcBef>
          <a:spcPct val="0"/>
        </a:spcBef>
        <a:spcAft>
          <a:spcPct val="25000"/>
        </a:spcAft>
        <a:buClr>
          <a:schemeClr val="tx2"/>
        </a:buClr>
        <a:buChar char="•"/>
        <a:defRPr sz="2667">
          <a:solidFill>
            <a:schemeClr val="tx1"/>
          </a:solidFill>
          <a:latin typeface="+mn-lt"/>
        </a:defRPr>
      </a:lvl7pPr>
      <a:lvl8pPr marL="4619414" indent="-393593" algn="l" defTabSz="1276000" rtl="0" eaLnBrk="1" fontAlgn="base" hangingPunct="1">
        <a:spcBef>
          <a:spcPct val="0"/>
        </a:spcBef>
        <a:spcAft>
          <a:spcPct val="25000"/>
        </a:spcAft>
        <a:buClr>
          <a:schemeClr val="tx2"/>
        </a:buClr>
        <a:buChar char="•"/>
        <a:defRPr sz="2667">
          <a:solidFill>
            <a:schemeClr val="tx1"/>
          </a:solidFill>
          <a:latin typeface="+mn-lt"/>
        </a:defRPr>
      </a:lvl8pPr>
      <a:lvl9pPr marL="5228845" indent="-393593" algn="l" defTabSz="1276000" rtl="0" eaLnBrk="1" fontAlgn="base" hangingPunct="1">
        <a:spcBef>
          <a:spcPct val="0"/>
        </a:spcBef>
        <a:spcAft>
          <a:spcPct val="25000"/>
        </a:spcAft>
        <a:buClr>
          <a:schemeClr val="tx2"/>
        </a:buClr>
        <a:buChar char="•"/>
        <a:defRPr sz="2667">
          <a:solidFill>
            <a:schemeClr val="tx1"/>
          </a:solidFill>
          <a:latin typeface="+mn-lt"/>
        </a:defRPr>
      </a:lvl9pPr>
    </p:bodyStyle>
    <p:otherStyle>
      <a:defPPr>
        <a:defRPr lang="de-DE"/>
      </a:defPPr>
      <a:lvl1pPr marL="0" algn="l" defTabSz="1218864" rtl="0" eaLnBrk="1" latinLnBrk="0" hangingPunct="1">
        <a:defRPr sz="2399" kern="1200">
          <a:solidFill>
            <a:schemeClr val="tx1"/>
          </a:solidFill>
          <a:latin typeface="+mn-lt"/>
          <a:ea typeface="+mn-ea"/>
          <a:cs typeface="+mn-cs"/>
        </a:defRPr>
      </a:lvl1pPr>
      <a:lvl2pPr marL="609433" algn="l" defTabSz="1218864" rtl="0" eaLnBrk="1" latinLnBrk="0" hangingPunct="1">
        <a:defRPr sz="2399" kern="1200">
          <a:solidFill>
            <a:schemeClr val="tx1"/>
          </a:solidFill>
          <a:latin typeface="+mn-lt"/>
          <a:ea typeface="+mn-ea"/>
          <a:cs typeface="+mn-cs"/>
        </a:defRPr>
      </a:lvl2pPr>
      <a:lvl3pPr marL="1218864" algn="l" defTabSz="1218864" rtl="0" eaLnBrk="1" latinLnBrk="0" hangingPunct="1">
        <a:defRPr sz="2399" kern="1200">
          <a:solidFill>
            <a:schemeClr val="tx1"/>
          </a:solidFill>
          <a:latin typeface="+mn-lt"/>
          <a:ea typeface="+mn-ea"/>
          <a:cs typeface="+mn-cs"/>
        </a:defRPr>
      </a:lvl3pPr>
      <a:lvl4pPr marL="1828297" algn="l" defTabSz="1218864" rtl="0" eaLnBrk="1" latinLnBrk="0" hangingPunct="1">
        <a:defRPr sz="2399" kern="1200">
          <a:solidFill>
            <a:schemeClr val="tx1"/>
          </a:solidFill>
          <a:latin typeface="+mn-lt"/>
          <a:ea typeface="+mn-ea"/>
          <a:cs typeface="+mn-cs"/>
        </a:defRPr>
      </a:lvl4pPr>
      <a:lvl5pPr marL="2437730" algn="l" defTabSz="1218864" rtl="0" eaLnBrk="1" latinLnBrk="0" hangingPunct="1">
        <a:defRPr sz="2399" kern="1200">
          <a:solidFill>
            <a:schemeClr val="tx1"/>
          </a:solidFill>
          <a:latin typeface="+mn-lt"/>
          <a:ea typeface="+mn-ea"/>
          <a:cs typeface="+mn-cs"/>
        </a:defRPr>
      </a:lvl5pPr>
      <a:lvl6pPr marL="3047162" algn="l" defTabSz="1218864" rtl="0" eaLnBrk="1" latinLnBrk="0" hangingPunct="1">
        <a:defRPr sz="2399" kern="1200">
          <a:solidFill>
            <a:schemeClr val="tx1"/>
          </a:solidFill>
          <a:latin typeface="+mn-lt"/>
          <a:ea typeface="+mn-ea"/>
          <a:cs typeface="+mn-cs"/>
        </a:defRPr>
      </a:lvl6pPr>
      <a:lvl7pPr marL="3656595" algn="l" defTabSz="1218864" rtl="0" eaLnBrk="1" latinLnBrk="0" hangingPunct="1">
        <a:defRPr sz="2399" kern="1200">
          <a:solidFill>
            <a:schemeClr val="tx1"/>
          </a:solidFill>
          <a:latin typeface="+mn-lt"/>
          <a:ea typeface="+mn-ea"/>
          <a:cs typeface="+mn-cs"/>
        </a:defRPr>
      </a:lvl7pPr>
      <a:lvl8pPr marL="4266027" algn="l" defTabSz="1218864" rtl="0" eaLnBrk="1" latinLnBrk="0" hangingPunct="1">
        <a:defRPr sz="2399" kern="1200">
          <a:solidFill>
            <a:schemeClr val="tx1"/>
          </a:solidFill>
          <a:latin typeface="+mn-lt"/>
          <a:ea typeface="+mn-ea"/>
          <a:cs typeface="+mn-cs"/>
        </a:defRPr>
      </a:lvl8pPr>
      <a:lvl9pPr marL="4875459" algn="l" defTabSz="121886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97419" y="179917"/>
            <a:ext cx="11274841" cy="812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97418" y="1210735"/>
            <a:ext cx="11279716" cy="47307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a:extLst>
              <a:ext uri="{FF2B5EF4-FFF2-40B4-BE49-F238E27FC236}">
                <a16:creationId xmlns:a16="http://schemas.microsoft.com/office/drawing/2014/main" id="{527A5F13-7304-C34D-094E-74111D93B2D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5941486"/>
            <a:ext cx="12192000" cy="929640"/>
          </a:xfrm>
          <a:prstGeom prst="rect">
            <a:avLst/>
          </a:prstGeom>
        </p:spPr>
      </p:pic>
    </p:spTree>
    <p:extLst>
      <p:ext uri="{BB962C8B-B14F-4D97-AF65-F5344CB8AC3E}">
        <p14:creationId xmlns:p14="http://schemas.microsoft.com/office/powerpoint/2010/main" val="40341004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ransition>
    <p:wipe dir="r"/>
  </p:transition>
  <p:txStyles>
    <p:titleStyle>
      <a:lvl1pPr algn="l" defTabSz="1276032" rtl="0" eaLnBrk="0" fontAlgn="base" hangingPunct="0">
        <a:lnSpc>
          <a:spcPct val="90000"/>
        </a:lnSpc>
        <a:spcBef>
          <a:spcPct val="0"/>
        </a:spcBef>
        <a:spcAft>
          <a:spcPct val="0"/>
        </a:spcAft>
        <a:defRPr sz="2666" b="1">
          <a:solidFill>
            <a:schemeClr val="tx2"/>
          </a:solidFill>
          <a:latin typeface="+mj-lt"/>
          <a:ea typeface="+mj-ea"/>
          <a:cs typeface="+mj-cs"/>
        </a:defRPr>
      </a:lvl1pPr>
      <a:lvl2pPr algn="l" defTabSz="1276032" rtl="0" eaLnBrk="0" fontAlgn="base" hangingPunct="0">
        <a:lnSpc>
          <a:spcPct val="90000"/>
        </a:lnSpc>
        <a:spcBef>
          <a:spcPct val="0"/>
        </a:spcBef>
        <a:spcAft>
          <a:spcPct val="0"/>
        </a:spcAft>
        <a:defRPr sz="2666" b="1">
          <a:solidFill>
            <a:schemeClr val="tx2"/>
          </a:solidFill>
          <a:latin typeface="Arial" charset="0"/>
        </a:defRPr>
      </a:lvl2pPr>
      <a:lvl3pPr algn="l" defTabSz="1276032" rtl="0" eaLnBrk="0" fontAlgn="base" hangingPunct="0">
        <a:lnSpc>
          <a:spcPct val="90000"/>
        </a:lnSpc>
        <a:spcBef>
          <a:spcPct val="0"/>
        </a:spcBef>
        <a:spcAft>
          <a:spcPct val="0"/>
        </a:spcAft>
        <a:defRPr sz="2666" b="1">
          <a:solidFill>
            <a:schemeClr val="tx2"/>
          </a:solidFill>
          <a:latin typeface="Arial" charset="0"/>
        </a:defRPr>
      </a:lvl3pPr>
      <a:lvl4pPr algn="l" defTabSz="1276032" rtl="0" eaLnBrk="0" fontAlgn="base" hangingPunct="0">
        <a:lnSpc>
          <a:spcPct val="90000"/>
        </a:lnSpc>
        <a:spcBef>
          <a:spcPct val="0"/>
        </a:spcBef>
        <a:spcAft>
          <a:spcPct val="0"/>
        </a:spcAft>
        <a:defRPr sz="2666" b="1">
          <a:solidFill>
            <a:schemeClr val="tx2"/>
          </a:solidFill>
          <a:latin typeface="Arial" charset="0"/>
        </a:defRPr>
      </a:lvl4pPr>
      <a:lvl5pPr algn="l" defTabSz="1276032" rtl="0" eaLnBrk="0" fontAlgn="base" hangingPunct="0">
        <a:lnSpc>
          <a:spcPct val="90000"/>
        </a:lnSpc>
        <a:spcBef>
          <a:spcPct val="0"/>
        </a:spcBef>
        <a:spcAft>
          <a:spcPct val="0"/>
        </a:spcAft>
        <a:defRPr sz="2666" b="1">
          <a:solidFill>
            <a:schemeClr val="tx2"/>
          </a:solidFill>
          <a:latin typeface="Arial" charset="0"/>
        </a:defRPr>
      </a:lvl5pPr>
      <a:lvl6pPr marL="609448" algn="l" defTabSz="1276032" rtl="0" eaLnBrk="1" fontAlgn="base" hangingPunct="1">
        <a:lnSpc>
          <a:spcPct val="90000"/>
        </a:lnSpc>
        <a:spcBef>
          <a:spcPct val="0"/>
        </a:spcBef>
        <a:spcAft>
          <a:spcPct val="0"/>
        </a:spcAft>
        <a:defRPr sz="2933" b="1">
          <a:solidFill>
            <a:schemeClr val="tx2"/>
          </a:solidFill>
          <a:latin typeface="Arial" charset="0"/>
        </a:defRPr>
      </a:lvl6pPr>
      <a:lvl7pPr marL="1218895" algn="l" defTabSz="1276032" rtl="0" eaLnBrk="1" fontAlgn="base" hangingPunct="1">
        <a:lnSpc>
          <a:spcPct val="90000"/>
        </a:lnSpc>
        <a:spcBef>
          <a:spcPct val="0"/>
        </a:spcBef>
        <a:spcAft>
          <a:spcPct val="0"/>
        </a:spcAft>
        <a:defRPr sz="2933" b="1">
          <a:solidFill>
            <a:schemeClr val="tx2"/>
          </a:solidFill>
          <a:latin typeface="Arial" charset="0"/>
        </a:defRPr>
      </a:lvl7pPr>
      <a:lvl8pPr marL="1828343" algn="l" defTabSz="1276032" rtl="0" eaLnBrk="1" fontAlgn="base" hangingPunct="1">
        <a:lnSpc>
          <a:spcPct val="90000"/>
        </a:lnSpc>
        <a:spcBef>
          <a:spcPct val="0"/>
        </a:spcBef>
        <a:spcAft>
          <a:spcPct val="0"/>
        </a:spcAft>
        <a:defRPr sz="2933" b="1">
          <a:solidFill>
            <a:schemeClr val="tx2"/>
          </a:solidFill>
          <a:latin typeface="Arial" charset="0"/>
        </a:defRPr>
      </a:lvl8pPr>
      <a:lvl9pPr marL="2437790" algn="l" defTabSz="1276032" rtl="0" eaLnBrk="1" fontAlgn="base" hangingPunct="1">
        <a:lnSpc>
          <a:spcPct val="90000"/>
        </a:lnSpc>
        <a:spcBef>
          <a:spcPct val="0"/>
        </a:spcBef>
        <a:spcAft>
          <a:spcPct val="0"/>
        </a:spcAft>
        <a:defRPr sz="2933" b="1">
          <a:solidFill>
            <a:schemeClr val="tx2"/>
          </a:solidFill>
          <a:latin typeface="Arial" charset="0"/>
        </a:defRPr>
      </a:lvl9pPr>
    </p:titleStyle>
    <p:bodyStyle>
      <a:lvl1pPr marL="380905" indent="-380905"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75" indent="-368208"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736" indent="-38302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60" indent="-393602"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86" indent="-39360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634" indent="-393602" algn="l" defTabSz="1276032" rtl="0" eaLnBrk="1" fontAlgn="base" hangingPunct="1">
        <a:spcBef>
          <a:spcPct val="0"/>
        </a:spcBef>
        <a:spcAft>
          <a:spcPct val="25000"/>
        </a:spcAft>
        <a:buClr>
          <a:schemeClr val="tx2"/>
        </a:buClr>
        <a:buChar char="•"/>
        <a:defRPr sz="2666">
          <a:solidFill>
            <a:schemeClr val="tx1"/>
          </a:solidFill>
          <a:latin typeface="+mn-lt"/>
        </a:defRPr>
      </a:lvl6pPr>
      <a:lvl7pPr marL="4010081" indent="-393602" algn="l" defTabSz="1276032" rtl="0" eaLnBrk="1" fontAlgn="base" hangingPunct="1">
        <a:spcBef>
          <a:spcPct val="0"/>
        </a:spcBef>
        <a:spcAft>
          <a:spcPct val="25000"/>
        </a:spcAft>
        <a:buClr>
          <a:schemeClr val="tx2"/>
        </a:buClr>
        <a:buChar char="•"/>
        <a:defRPr sz="2666">
          <a:solidFill>
            <a:schemeClr val="tx1"/>
          </a:solidFill>
          <a:latin typeface="+mn-lt"/>
        </a:defRPr>
      </a:lvl7pPr>
      <a:lvl8pPr marL="4619529" indent="-393602" algn="l" defTabSz="1276032" rtl="0" eaLnBrk="1" fontAlgn="base" hangingPunct="1">
        <a:spcBef>
          <a:spcPct val="0"/>
        </a:spcBef>
        <a:spcAft>
          <a:spcPct val="25000"/>
        </a:spcAft>
        <a:buClr>
          <a:schemeClr val="tx2"/>
        </a:buClr>
        <a:buChar char="•"/>
        <a:defRPr sz="2666">
          <a:solidFill>
            <a:schemeClr val="tx1"/>
          </a:solidFill>
          <a:latin typeface="+mn-lt"/>
        </a:defRPr>
      </a:lvl8pPr>
      <a:lvl9pPr marL="5228976" indent="-393602" algn="l" defTabSz="1276032" rtl="0" eaLnBrk="1" fontAlgn="base" hangingPunct="1">
        <a:spcBef>
          <a:spcPct val="0"/>
        </a:spcBef>
        <a:spcAft>
          <a:spcPct val="25000"/>
        </a:spcAft>
        <a:buClr>
          <a:schemeClr val="tx2"/>
        </a:buClr>
        <a:buChar char="•"/>
        <a:defRPr sz="2666">
          <a:solidFill>
            <a:schemeClr val="tx1"/>
          </a:solidFill>
          <a:latin typeface="+mn-lt"/>
        </a:defRPr>
      </a:lvl9pPr>
    </p:bodyStyle>
    <p:otherStyle>
      <a:defPPr>
        <a:defRPr lang="de-DE"/>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29.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8904AC9E-6374-7864-1C7E-A8CD611064A0}"/>
              </a:ext>
            </a:extLst>
          </p:cNvPr>
          <p:cNvSpPr txBox="1">
            <a:spLocks/>
          </p:cNvSpPr>
          <p:nvPr/>
        </p:nvSpPr>
        <p:spPr>
          <a:xfrm>
            <a:off x="72316" y="6083007"/>
            <a:ext cx="10009670" cy="7126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All photos are either the property of Syngenta or are used with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FFFFFF"/>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TYMIRIUM</a:t>
            </a:r>
            <a:r>
              <a:rPr kumimoji="0" lang="en-US" sz="700" b="0"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7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FFFFFF"/>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FFFFFF"/>
                </a:solidFill>
                <a:effectLst/>
                <a:uLnTx/>
                <a:uFillTx/>
                <a:latin typeface="Arial" panose="020B0604020202020204"/>
                <a:ea typeface="+mn-ea"/>
                <a:cs typeface="+mn-cs"/>
              </a:rPr>
              <a:t>, the Alliance Frame, the Purpose Icon and the Syngenta logo are trademarks of a Syngenta Group Company. </a:t>
            </a:r>
            <a:r>
              <a:rPr kumimoji="0" lang="en-US" sz="7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All other trademarks are the property of their respective third-party owners. </a:t>
            </a:r>
            <a:endParaRPr kumimoji="0" lang="en-US"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4">
            <a:extLst>
              <a:ext uri="{FF2B5EF4-FFF2-40B4-BE49-F238E27FC236}">
                <a16:creationId xmlns:a16="http://schemas.microsoft.com/office/drawing/2014/main" id="{D2B780D0-4F4D-0194-BB06-71D14F361456}"/>
              </a:ext>
            </a:extLst>
          </p:cNvPr>
          <p:cNvSpPr txBox="1">
            <a:spLocks/>
          </p:cNvSpPr>
          <p:nvPr/>
        </p:nvSpPr>
        <p:spPr bwMode="auto">
          <a:xfrm>
            <a:off x="549110" y="3322320"/>
            <a:ext cx="5805970" cy="1470025"/>
          </a:xfrm>
          <a:prstGeom prst="rect">
            <a:avLst/>
          </a:prstGeom>
          <a:solidFill>
            <a:schemeClr val="bg1">
              <a:alpha val="0"/>
            </a:schemeClr>
          </a:solidFill>
          <a:ln w="9525">
            <a:noFill/>
            <a:miter lim="800000"/>
            <a:headEnd/>
            <a:tailEnd/>
          </a:ln>
        </p:spPr>
        <p:txBody>
          <a:bodyPr vert="horz" wrap="square" lIns="91440" tIns="45720" rIns="91440" bIns="45720" numCol="1" anchor="ctr" anchorCtr="0" compatLnSpc="1">
            <a:prstTxWarp prst="textNoShape">
              <a:avLst/>
            </a:prstTxWarp>
            <a:normAutofit fontScale="85000" lnSpcReduction="10000"/>
          </a:bodyPr>
          <a:lstStyle>
            <a:lvl1pPr algn="l" rtl="0" eaLnBrk="1" fontAlgn="base" hangingPunct="1">
              <a:spcBef>
                <a:spcPct val="0"/>
              </a:spcBef>
              <a:spcAft>
                <a:spcPct val="0"/>
              </a:spcAft>
              <a:defRPr sz="3600" b="1" kern="1200" baseline="0">
                <a:solidFill>
                  <a:srgbClr val="00A8C2"/>
                </a:solidFill>
                <a:latin typeface="+mj-lt"/>
                <a:ea typeface="+mj-ea"/>
                <a:cs typeface="+mj-cs"/>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189" algn="l" rtl="0" eaLnBrk="1" fontAlgn="base" hangingPunct="1">
              <a:spcBef>
                <a:spcPct val="0"/>
              </a:spcBef>
              <a:spcAft>
                <a:spcPct val="0"/>
              </a:spcAft>
              <a:defRPr sz="2800" b="1">
                <a:solidFill>
                  <a:schemeClr val="accent2"/>
                </a:solidFill>
                <a:latin typeface="Arial" charset="0"/>
              </a:defRPr>
            </a:lvl6pPr>
            <a:lvl7pPr marL="914377" algn="l" rtl="0" eaLnBrk="1" fontAlgn="base" hangingPunct="1">
              <a:spcBef>
                <a:spcPct val="0"/>
              </a:spcBef>
              <a:spcAft>
                <a:spcPct val="0"/>
              </a:spcAft>
              <a:defRPr sz="2800" b="1">
                <a:solidFill>
                  <a:schemeClr val="accent2"/>
                </a:solidFill>
                <a:latin typeface="Arial" charset="0"/>
              </a:defRPr>
            </a:lvl7pPr>
            <a:lvl8pPr marL="1371566" algn="l" rtl="0" eaLnBrk="1" fontAlgn="base" hangingPunct="1">
              <a:spcBef>
                <a:spcPct val="0"/>
              </a:spcBef>
              <a:spcAft>
                <a:spcPct val="0"/>
              </a:spcAft>
              <a:defRPr sz="2800" b="1">
                <a:solidFill>
                  <a:schemeClr val="accent2"/>
                </a:solidFill>
                <a:latin typeface="Arial" charset="0"/>
              </a:defRPr>
            </a:lvl8pPr>
            <a:lvl9pPr marL="1828754" algn="l" rtl="0" eaLnBrk="1" fontAlgn="base" hangingPunct="1">
              <a:spcBef>
                <a:spcPct val="0"/>
              </a:spcBef>
              <a:spcAft>
                <a:spcPct val="0"/>
              </a:spcAft>
              <a:defRPr sz="2800" b="1">
                <a:solidFill>
                  <a:schemeClr val="accent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204032" dist="49135" dir="2700000" sx="99897" sy="99897" algn="tl" rotWithShape="0">
                    <a:prstClr val="black">
                      <a:alpha val="86782"/>
                    </a:prstClr>
                  </a:outerShdw>
                </a:effectLst>
                <a:uLnTx/>
                <a:uFillTx/>
                <a:latin typeface="Arial"/>
                <a:ea typeface="+mj-ea"/>
                <a:cs typeface="+mj-cs"/>
              </a:rPr>
              <a:t>Introducing:</a:t>
            </a:r>
            <a:br>
              <a:rPr kumimoji="0" lang="en-US" sz="4400" b="1" i="0" u="none" strike="noStrike" kern="1200" cap="none" spc="0" normalizeH="0" baseline="0" noProof="0" dirty="0">
                <a:ln>
                  <a:noFill/>
                </a:ln>
                <a:solidFill>
                  <a:srgbClr val="FFFFFF"/>
                </a:solidFill>
                <a:effectLst>
                  <a:outerShdw blurRad="204032" dist="49135" dir="2700000" sx="99897" sy="99897" algn="tl" rotWithShape="0">
                    <a:prstClr val="black">
                      <a:alpha val="86782"/>
                    </a:prstClr>
                  </a:outerShdw>
                </a:effectLst>
                <a:uLnTx/>
                <a:uFillTx/>
                <a:latin typeface="Arial"/>
                <a:ea typeface="+mj-ea"/>
                <a:cs typeface="+mj-cs"/>
              </a:rPr>
            </a:br>
            <a:r>
              <a:rPr kumimoji="0" lang="en-US" sz="4400" b="1" i="0" u="none" strike="noStrike" kern="1200" cap="none" spc="0" normalizeH="0" baseline="0" noProof="0" dirty="0" err="1">
                <a:ln>
                  <a:noFill/>
                </a:ln>
                <a:solidFill>
                  <a:srgbClr val="FFFFFF"/>
                </a:solidFill>
                <a:effectLst>
                  <a:outerShdw blurRad="204032" dist="49135" dir="2700000" sx="99897" sy="99897" algn="tl" rotWithShape="0">
                    <a:prstClr val="black">
                      <a:alpha val="86782"/>
                    </a:prstClr>
                  </a:outerShdw>
                </a:effectLst>
                <a:uLnTx/>
                <a:uFillTx/>
                <a:latin typeface="Arial"/>
                <a:ea typeface="+mj-ea"/>
                <a:cs typeface="+mj-cs"/>
              </a:rPr>
              <a:t>Victrato</a:t>
            </a:r>
            <a:r>
              <a:rPr kumimoji="0" lang="en-US" sz="4400" b="1" i="0" u="none" strike="noStrike" kern="1200" cap="none" spc="0" normalizeH="0" baseline="0" noProof="0" dirty="0">
                <a:ln>
                  <a:noFill/>
                </a:ln>
                <a:solidFill>
                  <a:srgbClr val="FFFFFF"/>
                </a:solidFill>
                <a:effectLst>
                  <a:outerShdw blurRad="204032" dist="49135" dir="2700000" sx="99897" sy="99897" algn="tl" rotWithShape="0">
                    <a:prstClr val="black">
                      <a:alpha val="86782"/>
                    </a:prstClr>
                  </a:outerShdw>
                </a:effectLst>
                <a:uLnTx/>
                <a:uFillTx/>
                <a:latin typeface="Arial"/>
                <a:ea typeface="+mj-ea"/>
                <a:cs typeface="+mj-cs"/>
              </a:rPr>
              <a:t> Seed Treatment</a:t>
            </a:r>
            <a:endParaRPr kumimoji="0" lang="en-US" sz="4400" b="1" i="0" u="none" strike="noStrike" kern="1200" cap="none" spc="0" normalizeH="0" baseline="30000" noProof="0" dirty="0">
              <a:ln>
                <a:noFill/>
              </a:ln>
              <a:solidFill>
                <a:srgbClr val="FFFFFF"/>
              </a:solidFill>
              <a:effectLst>
                <a:outerShdw blurRad="204032" dist="49135" dir="2700000" sx="99897" sy="99897" algn="tl" rotWithShape="0">
                  <a:prstClr val="black">
                    <a:alpha val="86782"/>
                  </a:prstClr>
                </a:outerShdw>
              </a:effectLst>
              <a:uLnTx/>
              <a:uFillTx/>
              <a:latin typeface="Arial"/>
              <a:ea typeface="+mj-ea"/>
              <a:cs typeface="+mj-cs"/>
            </a:endParaRPr>
          </a:p>
        </p:txBody>
      </p:sp>
      <p:sp>
        <p:nvSpPr>
          <p:cNvPr id="2" name="TextBox 1">
            <a:extLst>
              <a:ext uri="{FF2B5EF4-FFF2-40B4-BE49-F238E27FC236}">
                <a16:creationId xmlns:a16="http://schemas.microsoft.com/office/drawing/2014/main" id="{61DB79E3-2181-EE9A-E406-F9D3F7BDF891}"/>
              </a:ext>
            </a:extLst>
          </p:cNvPr>
          <p:cNvSpPr txBox="1"/>
          <p:nvPr/>
        </p:nvSpPr>
        <p:spPr>
          <a:xfrm>
            <a:off x="7208874" y="744279"/>
            <a:ext cx="0" cy="0"/>
          </a:xfrm>
          <a:prstGeom prst="rect">
            <a:avLst/>
          </a:prstGeom>
          <a:noFill/>
        </p:spPr>
        <p:txBody>
          <a:bodyPr wrap="none" rtlCol="0">
            <a:normAutofit fontScale="250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err="1">
              <a:ln>
                <a:noFill/>
              </a:ln>
              <a:solidFill>
                <a:srgbClr val="3C4D55"/>
              </a:solidFill>
              <a:effectLst/>
              <a:uLnTx/>
              <a:uFillTx/>
              <a:latin typeface="Arial"/>
              <a:ea typeface="+mn-ea"/>
              <a:cs typeface="+mn-cs"/>
            </a:endParaRPr>
          </a:p>
        </p:txBody>
      </p:sp>
    </p:spTree>
    <p:extLst>
      <p:ext uri="{BB962C8B-B14F-4D97-AF65-F5344CB8AC3E}">
        <p14:creationId xmlns:p14="http://schemas.microsoft.com/office/powerpoint/2010/main" val="1985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E940B5-51AD-C5EA-48E1-9592C2302200}"/>
              </a:ext>
            </a:extLst>
          </p:cNvPr>
          <p:cNvGrpSpPr/>
          <p:nvPr/>
        </p:nvGrpSpPr>
        <p:grpSpPr>
          <a:xfrm>
            <a:off x="-22639" y="-8508"/>
            <a:ext cx="12220405" cy="1355409"/>
            <a:chOff x="-22639" y="-8508"/>
            <a:chExt cx="12220405" cy="1355409"/>
          </a:xfrm>
        </p:grpSpPr>
        <p:sp>
          <p:nvSpPr>
            <p:cNvPr id="8" name="Rectangle 10">
              <a:extLst>
                <a:ext uri="{FF2B5EF4-FFF2-40B4-BE49-F238E27FC236}">
                  <a16:creationId xmlns:a16="http://schemas.microsoft.com/office/drawing/2014/main" id="{3308233F-AC7F-D0AC-93B9-9FCA1D2A153E}"/>
                </a:ext>
              </a:extLst>
            </p:cNvPr>
            <p:cNvSpPr/>
            <p:nvPr/>
          </p:nvSpPr>
          <p:spPr bwMode="auto">
            <a:xfrm flipH="1">
              <a:off x="-22639" y="0"/>
              <a:ext cx="12214639" cy="1183743"/>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639" h="1183743">
                  <a:moveTo>
                    <a:pt x="13648" y="0"/>
                  </a:moveTo>
                  <a:lnTo>
                    <a:pt x="12205648" y="7257"/>
                  </a:lnTo>
                  <a:lnTo>
                    <a:pt x="12214639" y="624184"/>
                  </a:lnTo>
                  <a:lnTo>
                    <a:pt x="0" y="1183743"/>
                  </a:lnTo>
                  <a:lnTo>
                    <a:pt x="13648" y="0"/>
                  </a:lnTo>
                  <a:close/>
                </a:path>
              </a:pathLst>
            </a:custGeom>
            <a:solidFill>
              <a:schemeClr val="tx1">
                <a:lumMod val="40000"/>
                <a:lumOff val="60000"/>
                <a:alpha val="33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sp>
          <p:nvSpPr>
            <p:cNvPr id="9" name="Rectangle 10">
              <a:extLst>
                <a:ext uri="{FF2B5EF4-FFF2-40B4-BE49-F238E27FC236}">
                  <a16:creationId xmlns:a16="http://schemas.microsoft.com/office/drawing/2014/main" id="{0567462B-50EF-E6FA-F6D2-4C82BAD95607}"/>
                </a:ext>
              </a:extLst>
            </p:cNvPr>
            <p:cNvSpPr/>
            <p:nvPr/>
          </p:nvSpPr>
          <p:spPr bwMode="auto">
            <a:xfrm>
              <a:off x="-18741" y="-8508"/>
              <a:ext cx="12216507" cy="1355409"/>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 name="connsiteX0" fmla="*/ 13648 w 12214639"/>
                <a:gd name="connsiteY0" fmla="*/ 0 h 1183743"/>
                <a:gd name="connsiteX1" fmla="*/ 12205648 w 12214639"/>
                <a:gd name="connsiteY1" fmla="*/ 7257 h 1183743"/>
                <a:gd name="connsiteX2" fmla="*/ 12214639 w 12214639"/>
                <a:gd name="connsiteY2" fmla="*/ 796712 h 1183743"/>
                <a:gd name="connsiteX3" fmla="*/ 0 w 12214639"/>
                <a:gd name="connsiteY3" fmla="*/ 1183743 h 1183743"/>
                <a:gd name="connsiteX4" fmla="*/ 13648 w 12214639"/>
                <a:gd name="connsiteY4" fmla="*/ 0 h 1183743"/>
                <a:gd name="connsiteX0" fmla="*/ 48154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48154 w 12249145"/>
                <a:gd name="connsiteY4" fmla="*/ 0 h 1339019"/>
                <a:gd name="connsiteX0" fmla="*/ 857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857 w 12249145"/>
                <a:gd name="connsiteY4" fmla="*/ 626 h 1331762"/>
                <a:gd name="connsiteX0" fmla="*/ 95450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95450 w 12249145"/>
                <a:gd name="connsiteY4" fmla="*/ 626 h 1331762"/>
                <a:gd name="connsiteX0" fmla="*/ 16622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16622 w 12249145"/>
                <a:gd name="connsiteY4" fmla="*/ 0 h 1339019"/>
                <a:gd name="connsiteX0" fmla="*/ 857 w 12233380"/>
                <a:gd name="connsiteY0" fmla="*/ 0 h 1346901"/>
                <a:gd name="connsiteX1" fmla="*/ 12224389 w 12233380"/>
                <a:gd name="connsiteY1" fmla="*/ 7257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0 h 1346901"/>
                <a:gd name="connsiteX1" fmla="*/ 12161327 w 12233380"/>
                <a:gd name="connsiteY1" fmla="*/ 70319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8508 h 1355409"/>
                <a:gd name="connsiteX1" fmla="*/ 12216507 w 12233380"/>
                <a:gd name="connsiteY1" fmla="*/ 0 h 1355409"/>
                <a:gd name="connsiteX2" fmla="*/ 12233380 w 12233380"/>
                <a:gd name="connsiteY2" fmla="*/ 805220 h 1355409"/>
                <a:gd name="connsiteX3" fmla="*/ 0 w 12233380"/>
                <a:gd name="connsiteY3" fmla="*/ 1355409 h 1355409"/>
                <a:gd name="connsiteX4" fmla="*/ 857 w 12233380"/>
                <a:gd name="connsiteY4" fmla="*/ 8508 h 1355409"/>
                <a:gd name="connsiteX0" fmla="*/ 857 w 12216507"/>
                <a:gd name="connsiteY0" fmla="*/ 8508 h 1355409"/>
                <a:gd name="connsiteX1" fmla="*/ 12216507 w 12216507"/>
                <a:gd name="connsiteY1" fmla="*/ 0 h 1355409"/>
                <a:gd name="connsiteX2" fmla="*/ 12209731 w 12216507"/>
                <a:gd name="connsiteY2" fmla="*/ 734275 h 1355409"/>
                <a:gd name="connsiteX3" fmla="*/ 0 w 12216507"/>
                <a:gd name="connsiteY3" fmla="*/ 1355409 h 1355409"/>
                <a:gd name="connsiteX4" fmla="*/ 857 w 12216507"/>
                <a:gd name="connsiteY4" fmla="*/ 8508 h 1355409"/>
                <a:gd name="connsiteX0" fmla="*/ 857 w 12218160"/>
                <a:gd name="connsiteY0" fmla="*/ 8508 h 1355409"/>
                <a:gd name="connsiteX1" fmla="*/ 12216507 w 12218160"/>
                <a:gd name="connsiteY1" fmla="*/ 0 h 1355409"/>
                <a:gd name="connsiteX2" fmla="*/ 12217614 w 12218160"/>
                <a:gd name="connsiteY2" fmla="*/ 655447 h 1355409"/>
                <a:gd name="connsiteX3" fmla="*/ 0 w 12218160"/>
                <a:gd name="connsiteY3" fmla="*/ 1355409 h 1355409"/>
                <a:gd name="connsiteX4" fmla="*/ 857 w 12218160"/>
                <a:gd name="connsiteY4" fmla="*/ 8508 h 1355409"/>
                <a:gd name="connsiteX0" fmla="*/ 857 w 12216507"/>
                <a:gd name="connsiteY0" fmla="*/ 8508 h 1355409"/>
                <a:gd name="connsiteX1" fmla="*/ 12216507 w 12216507"/>
                <a:gd name="connsiteY1" fmla="*/ 0 h 1355409"/>
                <a:gd name="connsiteX2" fmla="*/ 12209731 w 12216507"/>
                <a:gd name="connsiteY2" fmla="*/ 797337 h 1355409"/>
                <a:gd name="connsiteX3" fmla="*/ 0 w 12216507"/>
                <a:gd name="connsiteY3" fmla="*/ 1355409 h 1355409"/>
                <a:gd name="connsiteX4" fmla="*/ 857 w 12216507"/>
                <a:gd name="connsiteY4" fmla="*/ 8508 h 135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07" h="1355409">
                  <a:moveTo>
                    <a:pt x="857" y="8508"/>
                  </a:moveTo>
                  <a:lnTo>
                    <a:pt x="12216507" y="0"/>
                  </a:lnTo>
                  <a:cubicBezTo>
                    <a:pt x="12214248" y="244758"/>
                    <a:pt x="12211990" y="552579"/>
                    <a:pt x="12209731" y="797337"/>
                  </a:cubicBezTo>
                  <a:lnTo>
                    <a:pt x="0" y="1355409"/>
                  </a:lnTo>
                  <a:cubicBezTo>
                    <a:pt x="286" y="911697"/>
                    <a:pt x="571" y="452220"/>
                    <a:pt x="857" y="8508"/>
                  </a:cubicBezTo>
                  <a:close/>
                </a:path>
              </a:pathLst>
            </a:custGeom>
            <a:solidFill>
              <a:schemeClr val="tx1"/>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sp>
        <p:nvSpPr>
          <p:cNvPr id="4" name="Text Placeholder 4">
            <a:extLst>
              <a:ext uri="{FF2B5EF4-FFF2-40B4-BE49-F238E27FC236}">
                <a16:creationId xmlns:a16="http://schemas.microsoft.com/office/drawing/2014/main" id="{508652B8-DDD8-8AF8-4EE2-72EE8E461D97}"/>
              </a:ext>
            </a:extLst>
          </p:cNvPr>
          <p:cNvSpPr txBox="1">
            <a:spLocks/>
          </p:cNvSpPr>
          <p:nvPr/>
        </p:nvSpPr>
        <p:spPr>
          <a:xfrm>
            <a:off x="6593547" y="1473134"/>
            <a:ext cx="4259084" cy="2258357"/>
          </a:xfrm>
          <a:prstGeom prst="rect">
            <a:avLst/>
          </a:prstGeom>
          <a:noFill/>
          <a:ln>
            <a:noFill/>
          </a:ln>
          <a:effectLst/>
        </p:spPr>
        <p:txBody>
          <a:bodyPr vert="horz" lIns="0" tIns="0" rIns="0" bIns="0" rtlCol="0" anchor="t">
            <a:normAutofit/>
          </a:bodyPr>
          <a:lstStyle>
            <a:lvl1pPr marL="0" indent="0" algn="l" defTabSz="913835" rtl="0" eaLnBrk="1" latinLnBrk="0" hangingPunct="1">
              <a:lnSpc>
                <a:spcPct val="100000"/>
              </a:lnSpc>
              <a:spcBef>
                <a:spcPts val="0"/>
              </a:spcBef>
              <a:buFont typeface="Arial" panose="020B0604020202020204" pitchFamily="34" charset="0"/>
              <a:buNone/>
              <a:defRPr sz="1827" kern="1200">
                <a:solidFill>
                  <a:schemeClr val="tx2"/>
                </a:solidFill>
                <a:latin typeface="+mn-lt"/>
                <a:ea typeface="+mn-ea"/>
                <a:cs typeface="+mn-cs"/>
              </a:defRPr>
            </a:lvl1pPr>
            <a:lvl2pPr marL="126504" indent="-126504" algn="l" defTabSz="913835" rtl="0" eaLnBrk="1" latinLnBrk="0" hangingPunct="1">
              <a:lnSpc>
                <a:spcPct val="100000"/>
              </a:lnSpc>
              <a:spcBef>
                <a:spcPts val="0"/>
              </a:spcBef>
              <a:buClr>
                <a:schemeClr val="tx1"/>
              </a:buClr>
              <a:buFont typeface="Arial" panose="020B0604020202020204" pitchFamily="34" charset="0"/>
              <a:buChar char="•"/>
              <a:defRPr sz="1827" kern="1200">
                <a:solidFill>
                  <a:schemeClr val="tx2"/>
                </a:solidFill>
                <a:latin typeface="+mn-lt"/>
                <a:ea typeface="+mn-ea"/>
                <a:cs typeface="+mn-cs"/>
              </a:defRPr>
            </a:lvl2pPr>
            <a:lvl3pPr marL="328910" indent="-101203" algn="l" defTabSz="913835" rtl="0" eaLnBrk="1" latinLnBrk="0" hangingPunct="1">
              <a:lnSpc>
                <a:spcPct val="100000"/>
              </a:lnSpc>
              <a:spcBef>
                <a:spcPts val="0"/>
              </a:spcBef>
              <a:buClr>
                <a:schemeClr val="tx1"/>
              </a:buClr>
              <a:buFont typeface="Arial" panose="020B0604020202020204" pitchFamily="34" charset="0"/>
              <a:buChar char="•"/>
              <a:defRPr sz="1546" kern="1200">
                <a:solidFill>
                  <a:schemeClr val="tx2"/>
                </a:solidFill>
                <a:latin typeface="+mn-lt"/>
                <a:ea typeface="+mn-ea"/>
                <a:cs typeface="+mn-cs"/>
              </a:defRPr>
            </a:lvl3pPr>
            <a:lvl4pPr marL="1599210"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128"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045"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963"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880"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796" indent="-228458" algn="l" defTabSz="91383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600" marR="0" lvl="0" indent="0" algn="l" defTabSz="91383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8BA300"/>
                </a:solidFill>
                <a:effectLst/>
                <a:uLnTx/>
                <a:uFillTx/>
                <a:latin typeface="Arial" panose="020B0604020202020204"/>
                <a:ea typeface="+mn-ea"/>
                <a:cs typeface="+mn-cs"/>
              </a:rPr>
              <a:t>Rate:</a:t>
            </a:r>
          </a:p>
          <a:p>
            <a:pPr marL="508000" marR="0" lvl="0" indent="228600" algn="l" defTabSz="913835" rtl="0" eaLnBrk="1" fontAlgn="auto" latinLnBrk="0" hangingPunct="1">
              <a:lnSpc>
                <a:spcPct val="150000"/>
              </a:lnSpc>
              <a:spcBef>
                <a:spcPts val="0"/>
              </a:spcBef>
              <a:spcAft>
                <a:spcPts val="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panose="020B0604020202020204"/>
                <a:ea typeface="+mn-ea"/>
                <a:cs typeface="+mn-cs"/>
              </a:rPr>
              <a:t>0.075 mg ai/seed</a:t>
            </a:r>
          </a:p>
          <a:p>
            <a:pPr marL="508000" marR="0" lvl="0" indent="228600" algn="l" defTabSz="913835" rtl="0" eaLnBrk="1" fontAlgn="auto" latinLnBrk="0" hangingPunct="1">
              <a:lnSpc>
                <a:spcPct val="150000"/>
              </a:lnSpc>
              <a:spcBef>
                <a:spcPts val="0"/>
              </a:spcBef>
              <a:spcAft>
                <a:spcPts val="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panose="020B0604020202020204"/>
                <a:ea typeface="+mn-ea"/>
                <a:cs typeface="+mn-cs"/>
              </a:rPr>
              <a:t>50g ai/100kg soybean seed</a:t>
            </a:r>
          </a:p>
          <a:p>
            <a:pPr marL="508000" marR="0" lvl="0" indent="228600" algn="l" defTabSz="913835" rtl="0" eaLnBrk="1" fontAlgn="auto" latinLnBrk="0" hangingPunct="1">
              <a:lnSpc>
                <a:spcPct val="150000"/>
              </a:lnSpc>
              <a:spcBef>
                <a:spcPts val="0"/>
              </a:spcBef>
              <a:spcAft>
                <a:spcPts val="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panose="020B0604020202020204"/>
                <a:ea typeface="+mn-ea"/>
                <a:cs typeface="+mn-cs"/>
              </a:rPr>
              <a:t>0.714 </a:t>
            </a:r>
            <a:r>
              <a:rPr kumimoji="0" lang="en-US" sz="1800" b="0" i="0" u="none" strike="noStrike" kern="0" cap="none" spc="0" normalizeH="0" baseline="0" noProof="0" err="1">
                <a:ln>
                  <a:noFill/>
                </a:ln>
                <a:solidFill>
                  <a:srgbClr val="3C4D55"/>
                </a:solidFill>
                <a:effectLst/>
                <a:uLnTx/>
                <a:uFillTx/>
                <a:latin typeface="Arial" panose="020B0604020202020204"/>
                <a:ea typeface="+mn-ea"/>
                <a:cs typeface="+mn-cs"/>
              </a:rPr>
              <a:t>fl</a:t>
            </a:r>
            <a:r>
              <a:rPr kumimoji="0" lang="en-US" sz="1800" b="0" i="0" u="none" strike="noStrike" kern="0" cap="none" spc="0" normalizeH="0" baseline="0" noProof="0">
                <a:ln>
                  <a:noFill/>
                </a:ln>
                <a:solidFill>
                  <a:srgbClr val="3C4D55"/>
                </a:solidFill>
                <a:effectLst/>
                <a:uLnTx/>
                <a:uFillTx/>
                <a:latin typeface="Arial" panose="020B0604020202020204"/>
                <a:ea typeface="+mn-ea"/>
                <a:cs typeface="+mn-cs"/>
              </a:rPr>
              <a:t> oz/140K</a:t>
            </a:r>
          </a:p>
          <a:p>
            <a:pPr marL="508000" marR="0" lvl="0" indent="228600" algn="l" defTabSz="913835" rtl="0" eaLnBrk="1" fontAlgn="auto" latinLnBrk="0" hangingPunct="1">
              <a:lnSpc>
                <a:spcPct val="150000"/>
              </a:lnSpc>
              <a:spcBef>
                <a:spcPts val="0"/>
              </a:spcBef>
              <a:spcAft>
                <a:spcPts val="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panose="020B0604020202020204"/>
                <a:ea typeface="+mn-ea"/>
                <a:cs typeface="+mn-cs"/>
              </a:rPr>
              <a:t>Assumes 3,000 seeds/pound</a:t>
            </a:r>
          </a:p>
        </p:txBody>
      </p:sp>
      <p:sp>
        <p:nvSpPr>
          <p:cNvPr id="2" name="Footer Placeholder 3">
            <a:extLst>
              <a:ext uri="{FF2B5EF4-FFF2-40B4-BE49-F238E27FC236}">
                <a16:creationId xmlns:a16="http://schemas.microsoft.com/office/drawing/2014/main" id="{FC435950-FDAC-32F0-DA10-D7875560BC32}"/>
              </a:ext>
            </a:extLst>
          </p:cNvPr>
          <p:cNvSpPr txBox="1">
            <a:spLocks/>
          </p:cNvSpPr>
          <p:nvPr/>
        </p:nvSpPr>
        <p:spPr>
          <a:xfrm>
            <a:off x="89480" y="6145382"/>
            <a:ext cx="7721020" cy="71261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3C4D55"/>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TYMIRIUM</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the Alliance Frame and the Syngenta logo are trademarks of a Syngenta Group Company.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Calibri" panose="020F0502020204030204" pitchFamily="34" charset="0"/>
              </a:rPr>
              <a:t>All other trademarks are the property of their respective third-party owners. </a:t>
            </a:r>
            <a:endParaRPr kumimoji="0" lang="en-US" sz="700" b="0" i="0" u="none" strike="noStrike" kern="1200" cap="none" spc="0" normalizeH="0" baseline="0" noProof="0">
              <a:ln>
                <a:noFill/>
              </a:ln>
              <a:solidFill>
                <a:srgbClr val="3C4D55"/>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89CB6FBA-D528-7A5D-B265-AB9F3C7927CA}"/>
              </a:ext>
            </a:extLst>
          </p:cNvPr>
          <p:cNvSpPr/>
          <p:nvPr/>
        </p:nvSpPr>
        <p:spPr bwMode="auto">
          <a:xfrm>
            <a:off x="635581" y="1473134"/>
            <a:ext cx="6027461" cy="3847884"/>
          </a:xfrm>
          <a:prstGeom prst="rect">
            <a:avLst/>
          </a:prstGeom>
          <a:noFill/>
          <a:ln w="6350" cap="flat" cmpd="sng" algn="ctr">
            <a:noFill/>
            <a:prstDash val="solid"/>
            <a:round/>
            <a:headEnd type="none" w="sm" len="sm"/>
            <a:tailEnd type="none" w="sm" len="sm"/>
          </a:ln>
          <a:effectLst/>
        </p:spPr>
        <p:txBody>
          <a:bodyPr vert="horz" wrap="square" lIns="91381" tIns="45690" rIns="91381" bIns="45690" numCol="1" rtlCol="0" anchor="t" anchorCtr="0" compatLnSpc="1">
            <a:prstTxWarp prst="textNoShape">
              <a:avLst/>
            </a:prstTxWarp>
          </a:bodyPr>
          <a:lstStyle/>
          <a:p>
            <a:pPr marL="0" marR="0" lvl="0" indent="0" algn="l" defTabSz="650776" rtl="0" eaLnBrk="1" fontAlgn="auto" latinLnBrk="0" hangingPunct="1">
              <a:lnSpc>
                <a:spcPct val="100000"/>
              </a:lnSpc>
              <a:spcBef>
                <a:spcPts val="0"/>
              </a:spcBef>
              <a:spcAft>
                <a:spcPts val="200"/>
              </a:spcAft>
              <a:buClr>
                <a:srgbClr val="B9DA00">
                  <a:lumMod val="50000"/>
                </a:srgbClr>
              </a:buClr>
              <a:buSzTx/>
              <a:buFontTx/>
              <a:buNone/>
              <a:tabLst/>
              <a:defRPr/>
            </a:pPr>
            <a:r>
              <a:rPr kumimoji="0" lang="en-US" sz="2400" b="1" i="0" u="none" strike="noStrike" kern="0" cap="none" spc="0" normalizeH="0" baseline="0" noProof="0">
                <a:ln>
                  <a:noFill/>
                </a:ln>
                <a:solidFill>
                  <a:srgbClr val="8BA300"/>
                </a:solidFill>
                <a:effectLst/>
                <a:uLnTx/>
                <a:uFillTx/>
                <a:latin typeface="Arial"/>
                <a:ea typeface="+mn-ea"/>
                <a:cs typeface="+mn-cs"/>
              </a:rPr>
              <a:t>Protection From the Following Pests:</a:t>
            </a:r>
          </a:p>
          <a:p>
            <a:pPr marL="193675" marR="0" lvl="0" indent="-19367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Sudden Death Syndrome (</a:t>
            </a:r>
            <a:r>
              <a:rPr kumimoji="0" lang="en-US" sz="1800" b="0" i="1" u="none" strike="noStrike" kern="0" cap="none" spc="0" normalizeH="0" baseline="0" noProof="0">
                <a:ln>
                  <a:noFill/>
                </a:ln>
                <a:solidFill>
                  <a:srgbClr val="3C4D55"/>
                </a:solidFill>
                <a:effectLst/>
                <a:uLnTx/>
                <a:uFillTx/>
                <a:latin typeface="Arial"/>
                <a:ea typeface="+mn-ea"/>
                <a:cs typeface="+mn-cs"/>
              </a:rPr>
              <a:t>Fusarium </a:t>
            </a:r>
            <a:r>
              <a:rPr kumimoji="0" lang="en-US" sz="1800" b="0" i="1" u="none" strike="noStrike" kern="0" cap="none" spc="0" normalizeH="0" baseline="0" noProof="0" err="1">
                <a:ln>
                  <a:noFill/>
                </a:ln>
                <a:solidFill>
                  <a:srgbClr val="3C4D55"/>
                </a:solidFill>
                <a:effectLst/>
                <a:uLnTx/>
                <a:uFillTx/>
                <a:latin typeface="Arial"/>
                <a:ea typeface="+mn-ea"/>
                <a:cs typeface="+mn-cs"/>
              </a:rPr>
              <a:t>virguliforme</a:t>
            </a:r>
            <a:r>
              <a:rPr kumimoji="0" lang="en-US" sz="1800" b="0" i="0" u="none" strike="noStrike" kern="0" cap="none" spc="0" normalizeH="0" baseline="0" noProof="0">
                <a:ln>
                  <a:noFill/>
                </a:ln>
                <a:solidFill>
                  <a:srgbClr val="3C4D55"/>
                </a:solidFill>
                <a:effectLst/>
                <a:uLnTx/>
                <a:uFillTx/>
                <a:latin typeface="Arial"/>
                <a:ea typeface="+mn-ea"/>
                <a:cs typeface="+mn-cs"/>
              </a:rPr>
              <a:t>)</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193675" marR="0" lvl="0" indent="-19367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Plant parasitic nematodes</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Soybean Cyst</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Root Knot</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Reniform</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Lesion</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Lance</a:t>
            </a:r>
          </a:p>
          <a:p>
            <a:pPr marL="193675" marR="0" lvl="0" indent="-19367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73545"/>
                </a:solidFill>
                <a:effectLst/>
                <a:uLnTx/>
                <a:uFillTx/>
                <a:latin typeface="Arial"/>
                <a:ea typeface="+mn-ea"/>
                <a:cs typeface="+mn-cs"/>
              </a:rPr>
              <a:t>Suppression of Red Crown Rot (</a:t>
            </a:r>
            <a:r>
              <a:rPr kumimoji="0" lang="en-US" sz="1800" b="0" i="1" u="none" strike="noStrike" kern="0" cap="none" spc="0" normalizeH="0" baseline="0" noProof="0" err="1">
                <a:ln>
                  <a:noFill/>
                </a:ln>
                <a:solidFill>
                  <a:srgbClr val="373545"/>
                </a:solidFill>
                <a:effectLst/>
                <a:uLnTx/>
                <a:uFillTx/>
                <a:latin typeface="Arial"/>
                <a:ea typeface="+mn-ea"/>
                <a:cs typeface="+mn-cs"/>
              </a:rPr>
              <a:t>Calonectria</a:t>
            </a:r>
            <a:r>
              <a:rPr kumimoji="0" lang="en-US" sz="1800" b="0" i="1" u="none" strike="noStrike" kern="0" cap="none" spc="0" normalizeH="0" baseline="0" noProof="0">
                <a:ln>
                  <a:noFill/>
                </a:ln>
                <a:solidFill>
                  <a:srgbClr val="373545"/>
                </a:solidFill>
                <a:effectLst/>
                <a:uLnTx/>
                <a:uFillTx/>
                <a:latin typeface="Arial"/>
                <a:ea typeface="+mn-ea"/>
                <a:cs typeface="+mn-cs"/>
              </a:rPr>
              <a:t> </a:t>
            </a:r>
            <a:r>
              <a:rPr kumimoji="0" lang="en-US" sz="1800" b="0" i="1" u="none" strike="noStrike" kern="0" cap="none" spc="0" normalizeH="0" baseline="0" noProof="0" err="1">
                <a:ln>
                  <a:noFill/>
                </a:ln>
                <a:solidFill>
                  <a:srgbClr val="373545"/>
                </a:solidFill>
                <a:effectLst/>
                <a:uLnTx/>
                <a:uFillTx/>
                <a:latin typeface="Arial"/>
                <a:ea typeface="+mn-ea"/>
                <a:cs typeface="+mn-cs"/>
              </a:rPr>
              <a:t>ilicicola</a:t>
            </a:r>
            <a:r>
              <a:rPr kumimoji="0" lang="en-US" sz="1800" b="0" i="0" u="none" strike="noStrike" kern="0" cap="none" spc="0" normalizeH="0" baseline="0" noProof="0">
                <a:ln>
                  <a:noFill/>
                </a:ln>
                <a:solidFill>
                  <a:srgbClr val="373545"/>
                </a:solidFill>
                <a:effectLst/>
                <a:uLnTx/>
                <a:uFillTx/>
                <a:latin typeface="Arial"/>
                <a:ea typeface="+mn-ea"/>
                <a:cs typeface="+mn-cs"/>
              </a:rPr>
              <a:t>)</a:t>
            </a:r>
            <a:endParaRPr kumimoji="0" lang="en-US" sz="1800" b="0" i="0" u="none" strike="noStrike" kern="0" cap="none" spc="0" normalizeH="0" baseline="0" noProof="0">
              <a:ln>
                <a:noFill/>
              </a:ln>
              <a:solidFill>
                <a:srgbClr val="3C4D55"/>
              </a:solidFill>
              <a:effectLst/>
              <a:uLnTx/>
              <a:uFillTx/>
              <a:latin typeface="Arial"/>
              <a:ea typeface="+mn-ea"/>
              <a:cs typeface="+mn-cs"/>
            </a:endParaRPr>
          </a:p>
          <a:p>
            <a:pPr marL="193675" marR="0" lvl="0" indent="-19367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Early-Season Suppression of Foliar Diseases</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Septoria Brown Spot (</a:t>
            </a:r>
            <a:r>
              <a:rPr kumimoji="0" lang="en-US" sz="1800" b="0" i="1" u="none" strike="noStrike" kern="0" cap="none" spc="0" normalizeH="0" baseline="0" noProof="0">
                <a:ln>
                  <a:noFill/>
                </a:ln>
                <a:solidFill>
                  <a:srgbClr val="3C4D55"/>
                </a:solidFill>
                <a:effectLst/>
                <a:uLnTx/>
                <a:uFillTx/>
                <a:latin typeface="Arial"/>
                <a:ea typeface="+mn-ea"/>
                <a:cs typeface="+mn-cs"/>
              </a:rPr>
              <a:t>Septoria </a:t>
            </a:r>
            <a:r>
              <a:rPr kumimoji="0" lang="en-US" sz="1800" b="0" i="1" u="none" strike="noStrike" kern="0" cap="none" spc="0" normalizeH="0" baseline="0" noProof="0" err="1">
                <a:ln>
                  <a:noFill/>
                </a:ln>
                <a:solidFill>
                  <a:srgbClr val="3C4D55"/>
                </a:solidFill>
                <a:effectLst/>
                <a:uLnTx/>
                <a:uFillTx/>
                <a:latin typeface="Arial"/>
                <a:ea typeface="+mn-ea"/>
                <a:cs typeface="+mn-cs"/>
              </a:rPr>
              <a:t>glycines</a:t>
            </a:r>
            <a:r>
              <a:rPr kumimoji="0" lang="en-US" sz="1800" b="0" i="0" u="none" strike="noStrike" kern="0" cap="none" spc="0" normalizeH="0" baseline="0" noProof="0">
                <a:ln>
                  <a:noFill/>
                </a:ln>
                <a:solidFill>
                  <a:srgbClr val="3C4D55"/>
                </a:solidFill>
                <a:effectLst/>
                <a:uLnTx/>
                <a:uFillTx/>
                <a:latin typeface="Arial"/>
                <a:ea typeface="+mn-ea"/>
                <a:cs typeface="+mn-cs"/>
              </a:rPr>
              <a:t>)</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Frogeye Leaf Spot (</a:t>
            </a:r>
            <a:r>
              <a:rPr kumimoji="0" lang="en-US" sz="1800" b="0" i="1" u="none" strike="noStrike" kern="0" cap="none" spc="0" normalizeH="0" baseline="0" noProof="0" err="1">
                <a:ln>
                  <a:noFill/>
                </a:ln>
                <a:solidFill>
                  <a:srgbClr val="3C4D55"/>
                </a:solidFill>
                <a:effectLst/>
                <a:uLnTx/>
                <a:uFillTx/>
                <a:latin typeface="Arial"/>
                <a:ea typeface="+mn-ea"/>
                <a:cs typeface="+mn-cs"/>
              </a:rPr>
              <a:t>Cercospora</a:t>
            </a:r>
            <a:r>
              <a:rPr kumimoji="0" lang="en-US" sz="1800" b="0" i="1" u="none" strike="noStrike" kern="0" cap="none" spc="0" normalizeH="0" baseline="0" noProof="0">
                <a:ln>
                  <a:noFill/>
                </a:ln>
                <a:solidFill>
                  <a:srgbClr val="3C4D55"/>
                </a:solidFill>
                <a:effectLst/>
                <a:uLnTx/>
                <a:uFillTx/>
                <a:latin typeface="Arial"/>
                <a:ea typeface="+mn-ea"/>
                <a:cs typeface="+mn-cs"/>
              </a:rPr>
              <a:t> </a:t>
            </a:r>
            <a:r>
              <a:rPr kumimoji="0" lang="en-US" sz="1800" b="0" i="1" u="none" strike="noStrike" kern="0" cap="none" spc="0" normalizeH="0" baseline="0" noProof="0" err="1">
                <a:ln>
                  <a:noFill/>
                </a:ln>
                <a:solidFill>
                  <a:srgbClr val="3C4D55"/>
                </a:solidFill>
                <a:effectLst/>
                <a:uLnTx/>
                <a:uFillTx/>
                <a:latin typeface="Arial"/>
                <a:ea typeface="+mn-ea"/>
                <a:cs typeface="+mn-cs"/>
              </a:rPr>
              <a:t>sojina</a:t>
            </a:r>
            <a:r>
              <a:rPr kumimoji="0" lang="en-US" sz="1800" b="0" i="0" u="none" strike="noStrike" kern="0" cap="none" spc="0" normalizeH="0" baseline="0" noProof="0">
                <a:ln>
                  <a:noFill/>
                </a:ln>
                <a:solidFill>
                  <a:srgbClr val="3C4D55"/>
                </a:solidFill>
                <a:effectLst/>
                <a:uLnTx/>
                <a:uFillTx/>
                <a:latin typeface="Arial"/>
                <a:ea typeface="+mn-ea"/>
                <a:cs typeface="+mn-cs"/>
              </a:rPr>
              <a:t>)</a:t>
            </a:r>
            <a:endParaRPr kumimoji="0" lang="en-US" sz="1800" b="0" i="0" u="none" strike="noStrike" kern="0" cap="none" spc="0" normalizeH="0" baseline="0" noProof="0">
              <a:ln>
                <a:noFill/>
              </a:ln>
              <a:solidFill>
                <a:srgbClr val="3C4D55"/>
              </a:solidFill>
              <a:effectLst/>
              <a:uLnTx/>
              <a:uFillTx/>
              <a:latin typeface="Arial"/>
              <a:ea typeface="+mn-ea"/>
              <a:cs typeface="Arial"/>
            </a:endParaRPr>
          </a:p>
          <a:p>
            <a:pPr marL="459740" marR="0" lvl="1" indent="-187325" algn="l" defTabSz="650776" rtl="0" eaLnBrk="1" fontAlgn="auto" latinLnBrk="0" hangingPunct="1">
              <a:lnSpc>
                <a:spcPct val="100000"/>
              </a:lnSpc>
              <a:spcBef>
                <a:spcPts val="0"/>
              </a:spcBef>
              <a:spcAft>
                <a:spcPts val="200"/>
              </a:spcAft>
              <a:buClr>
                <a:srgbClr val="8BA300"/>
              </a:buClr>
              <a:buSzTx/>
              <a:buFont typeface="Arial" panose="020B0604020202020204" pitchFamily="34" charset="0"/>
              <a:buChar char="–"/>
              <a:tabLst/>
              <a:defRPr/>
            </a:pPr>
            <a:r>
              <a:rPr kumimoji="0" lang="en-US" sz="1800" b="0" i="0" u="none" strike="noStrike" kern="0" cap="none" spc="0" normalizeH="0" baseline="0" noProof="0">
                <a:ln>
                  <a:noFill/>
                </a:ln>
                <a:solidFill>
                  <a:srgbClr val="3C4D55"/>
                </a:solidFill>
                <a:effectLst/>
                <a:uLnTx/>
                <a:uFillTx/>
                <a:latin typeface="Arial"/>
                <a:ea typeface="+mn-ea"/>
                <a:cs typeface="+mn-cs"/>
              </a:rPr>
              <a:t>Target Spot (</a:t>
            </a:r>
            <a:r>
              <a:rPr kumimoji="0" lang="en-US" sz="1800" b="0" i="1" u="none" strike="noStrike" kern="0" cap="none" spc="0" normalizeH="0" baseline="0" noProof="0" err="1">
                <a:ln>
                  <a:noFill/>
                </a:ln>
                <a:solidFill>
                  <a:srgbClr val="3C4D55"/>
                </a:solidFill>
                <a:effectLst/>
                <a:uLnTx/>
                <a:uFillTx/>
                <a:latin typeface="Arial"/>
                <a:ea typeface="+mn-ea"/>
                <a:cs typeface="+mn-cs"/>
              </a:rPr>
              <a:t>Corynespora</a:t>
            </a:r>
            <a:r>
              <a:rPr kumimoji="0" lang="en-US" sz="1800" b="0" i="1" u="none" strike="noStrike" kern="0" cap="none" spc="0" normalizeH="0" baseline="0" noProof="0">
                <a:ln>
                  <a:noFill/>
                </a:ln>
                <a:solidFill>
                  <a:srgbClr val="3C4D55"/>
                </a:solidFill>
                <a:effectLst/>
                <a:uLnTx/>
                <a:uFillTx/>
                <a:latin typeface="Arial"/>
                <a:ea typeface="+mn-ea"/>
                <a:cs typeface="+mn-cs"/>
              </a:rPr>
              <a:t> </a:t>
            </a:r>
            <a:r>
              <a:rPr kumimoji="0" lang="en-US" sz="1800" b="0" i="1" u="none" strike="noStrike" kern="0" cap="none" spc="0" normalizeH="0" baseline="0" noProof="0" err="1">
                <a:ln>
                  <a:noFill/>
                </a:ln>
                <a:solidFill>
                  <a:srgbClr val="3C4D55"/>
                </a:solidFill>
                <a:effectLst/>
                <a:uLnTx/>
                <a:uFillTx/>
                <a:latin typeface="Arial"/>
                <a:ea typeface="+mn-ea"/>
                <a:cs typeface="+mn-cs"/>
              </a:rPr>
              <a:t>cassiicola</a:t>
            </a:r>
            <a:r>
              <a:rPr kumimoji="0" lang="en-US" sz="1800" b="0" i="0" u="none" strike="noStrike" kern="0" cap="none" spc="0" normalizeH="0" baseline="0" noProof="0">
                <a:ln>
                  <a:noFill/>
                </a:ln>
                <a:solidFill>
                  <a:srgbClr val="3C4D55"/>
                </a:solidFill>
                <a:effectLst/>
                <a:uLnTx/>
                <a:uFillTx/>
                <a:latin typeface="Arial"/>
                <a:ea typeface="+mn-ea"/>
                <a:cs typeface="+mn-cs"/>
              </a:rPr>
              <a:t>)</a:t>
            </a:r>
            <a:endParaRPr kumimoji="0" lang="en-US" sz="1800" b="0" i="0" u="none" strike="noStrike" kern="1200" cap="none" spc="0" normalizeH="0" baseline="0" noProof="0">
              <a:ln>
                <a:noFill/>
              </a:ln>
              <a:solidFill>
                <a:srgbClr val="3C4D55"/>
              </a:solidFill>
              <a:effectLst/>
              <a:uLnTx/>
              <a:uFillTx/>
              <a:latin typeface="Arial"/>
              <a:ea typeface="+mn-ea"/>
              <a:cs typeface="Arial"/>
            </a:endParaRPr>
          </a:p>
          <a:p>
            <a:pPr marL="0" marR="0" lvl="0" indent="0" algn="l" defTabSz="913811" rtl="0" eaLnBrk="0" fontAlgn="base" latinLnBrk="0" hangingPunct="0">
              <a:lnSpc>
                <a:spcPct val="100000"/>
              </a:lnSpc>
              <a:spcBef>
                <a:spcPct val="0"/>
              </a:spcBef>
              <a:spcAft>
                <a:spcPts val="599"/>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3811" rtl="0" eaLnBrk="0" fontAlgn="base" latinLnBrk="0" hangingPunct="0">
              <a:lnSpc>
                <a:spcPct val="100000"/>
              </a:lnSpc>
              <a:spcBef>
                <a:spcPct val="0"/>
              </a:spcBef>
              <a:spcAft>
                <a:spcPts val="599"/>
              </a:spcAft>
              <a:buClrTx/>
              <a:buSzTx/>
              <a:buFontTx/>
              <a:buNone/>
              <a:tabLst/>
              <a:defRPr/>
            </a:pPr>
            <a:endParaRPr kumimoji="0" lang="en-US" sz="1999"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5" name="Text Placeholder 4">
            <a:extLst>
              <a:ext uri="{FF2B5EF4-FFF2-40B4-BE49-F238E27FC236}">
                <a16:creationId xmlns:a16="http://schemas.microsoft.com/office/drawing/2014/main" id="{8BD63BB6-878A-73F2-AF82-B624D31D35ED}"/>
              </a:ext>
            </a:extLst>
          </p:cNvPr>
          <p:cNvSpPr txBox="1">
            <a:spLocks/>
          </p:cNvSpPr>
          <p:nvPr/>
        </p:nvSpPr>
        <p:spPr bwMode="auto">
          <a:xfrm>
            <a:off x="635581" y="326920"/>
            <a:ext cx="8818970" cy="61361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80905" indent="-380905"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75" indent="-368208"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736" indent="-38302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60" indent="-393602"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86" indent="-39360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634" indent="-393602" algn="l" defTabSz="1276032" rtl="0" eaLnBrk="1" fontAlgn="base" hangingPunct="1">
              <a:spcBef>
                <a:spcPct val="0"/>
              </a:spcBef>
              <a:spcAft>
                <a:spcPct val="25000"/>
              </a:spcAft>
              <a:buClr>
                <a:schemeClr val="tx2"/>
              </a:buClr>
              <a:buChar char="•"/>
              <a:defRPr sz="2666">
                <a:solidFill>
                  <a:schemeClr val="tx1"/>
                </a:solidFill>
                <a:latin typeface="+mn-lt"/>
              </a:defRPr>
            </a:lvl6pPr>
            <a:lvl7pPr marL="4010081" indent="-393602" algn="l" defTabSz="1276032" rtl="0" eaLnBrk="1" fontAlgn="base" hangingPunct="1">
              <a:spcBef>
                <a:spcPct val="0"/>
              </a:spcBef>
              <a:spcAft>
                <a:spcPct val="25000"/>
              </a:spcAft>
              <a:buClr>
                <a:schemeClr val="tx2"/>
              </a:buClr>
              <a:buChar char="•"/>
              <a:defRPr sz="2666">
                <a:solidFill>
                  <a:schemeClr val="tx1"/>
                </a:solidFill>
                <a:latin typeface="+mn-lt"/>
              </a:defRPr>
            </a:lvl7pPr>
            <a:lvl8pPr marL="4619529" indent="-393602" algn="l" defTabSz="1276032" rtl="0" eaLnBrk="1" fontAlgn="base" hangingPunct="1">
              <a:spcBef>
                <a:spcPct val="0"/>
              </a:spcBef>
              <a:spcAft>
                <a:spcPct val="25000"/>
              </a:spcAft>
              <a:buClr>
                <a:schemeClr val="tx2"/>
              </a:buClr>
              <a:buChar char="•"/>
              <a:defRPr sz="2666">
                <a:solidFill>
                  <a:schemeClr val="tx1"/>
                </a:solidFill>
                <a:latin typeface="+mn-lt"/>
              </a:defRPr>
            </a:lvl8pPr>
            <a:lvl9pPr marL="5228976" indent="-393602" algn="l" defTabSz="1276032" rtl="0" eaLnBrk="1" fontAlgn="base" hangingPunct="1">
              <a:spcBef>
                <a:spcPct val="0"/>
              </a:spcBef>
              <a:spcAft>
                <a:spcPct val="25000"/>
              </a:spcAft>
              <a:buClr>
                <a:schemeClr val="tx2"/>
              </a:buClr>
              <a:buChar char="•"/>
              <a:defRPr sz="2666">
                <a:solidFill>
                  <a:schemeClr val="tx1"/>
                </a:solidFill>
                <a:latin typeface="+mn-lt"/>
              </a:defRPr>
            </a:lvl9pPr>
          </a:lstStyle>
          <a:p>
            <a:pPr marL="0" marR="0" lvl="0" indent="0" algn="l" defTabSz="913811" rtl="0" eaLnBrk="0" fontAlgn="base" latinLnBrk="0" hangingPunct="0">
              <a:lnSpc>
                <a:spcPct val="110000"/>
              </a:lnSpc>
              <a:spcBef>
                <a:spcPct val="0"/>
              </a:spcBef>
              <a:spcAft>
                <a:spcPts val="1799"/>
              </a:spcAft>
              <a:buClr>
                <a:srgbClr val="8E5928"/>
              </a:buClr>
              <a:buSzTx/>
              <a:buFont typeface="Arial" charset="0"/>
              <a:buNone/>
              <a:tabLst/>
              <a:defRPr/>
            </a:pPr>
            <a:r>
              <a:rPr kumimoji="0" lang="en-US" sz="2700" b="1" i="0" u="none" strike="noStrike" kern="1200" cap="none" spc="0" normalizeH="0" baseline="0" noProof="0">
                <a:ln>
                  <a:noFill/>
                </a:ln>
                <a:solidFill>
                  <a:srgbClr val="FFFFFF"/>
                </a:solidFill>
                <a:effectLst/>
                <a:uLnTx/>
                <a:uFillTx/>
                <a:latin typeface="Arial"/>
                <a:ea typeface="+mn-ea"/>
                <a:cs typeface="+mn-cs"/>
              </a:rPr>
              <a:t>Soybean Label</a:t>
            </a:r>
            <a:endParaRPr kumimoji="0" lang="en-US" sz="2700" b="1" i="0" u="none" strike="noStrike" kern="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47592557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WE Hall Of Famer Gave John Cena The STF - WWF Old School">
            <a:extLst>
              <a:ext uri="{FF2B5EF4-FFF2-40B4-BE49-F238E27FC236}">
                <a16:creationId xmlns:a16="http://schemas.microsoft.com/office/drawing/2014/main" id="{8C38AD03-46FF-B074-5DFC-82F3FE1EE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59" y="1229711"/>
            <a:ext cx="6442841" cy="4406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Alien Parasite Hypothesis | The Big Bang Theory Wiki | Fandom">
            <a:extLst>
              <a:ext uri="{FF2B5EF4-FFF2-40B4-BE49-F238E27FC236}">
                <a16:creationId xmlns:a16="http://schemas.microsoft.com/office/drawing/2014/main" id="{C9E8E402-A8C4-9A2A-9D98-47A4FE5E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1" y="1221827"/>
            <a:ext cx="5507421" cy="44143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A10BF3-290F-3AF3-7B12-F5B1522A88D1}"/>
              </a:ext>
            </a:extLst>
          </p:cNvPr>
          <p:cNvSpPr txBox="1"/>
          <p:nvPr/>
        </p:nvSpPr>
        <p:spPr>
          <a:xfrm>
            <a:off x="84083" y="10510"/>
            <a:ext cx="6999889" cy="620037"/>
          </a:xfrm>
          <a:prstGeom prst="rect">
            <a:avLst/>
          </a:prstGeom>
          <a:noFill/>
        </p:spPr>
        <p:txBody>
          <a:bodyPr wrap="square" rtlCol="0">
            <a:normAutofit fontScale="92500"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a:ea typeface="+mn-ea"/>
                <a:cs typeface="+mn-cs"/>
              </a:rPr>
              <a:t>Choose Your Protection</a:t>
            </a:r>
          </a:p>
        </p:txBody>
      </p:sp>
      <p:sp>
        <p:nvSpPr>
          <p:cNvPr id="3" name="TextBox 2">
            <a:extLst>
              <a:ext uri="{FF2B5EF4-FFF2-40B4-BE49-F238E27FC236}">
                <a16:creationId xmlns:a16="http://schemas.microsoft.com/office/drawing/2014/main" id="{841567CF-A34A-63F1-37DA-78BE54985961}"/>
              </a:ext>
            </a:extLst>
          </p:cNvPr>
          <p:cNvSpPr txBox="1"/>
          <p:nvPr/>
        </p:nvSpPr>
        <p:spPr>
          <a:xfrm>
            <a:off x="924910" y="685799"/>
            <a:ext cx="4729655" cy="42041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Old SDHI Chemistry </a:t>
            </a:r>
          </a:p>
        </p:txBody>
      </p:sp>
      <p:sp>
        <p:nvSpPr>
          <p:cNvPr id="4" name="TextBox 3">
            <a:extLst>
              <a:ext uri="{FF2B5EF4-FFF2-40B4-BE49-F238E27FC236}">
                <a16:creationId xmlns:a16="http://schemas.microsoft.com/office/drawing/2014/main" id="{B188C310-3E61-FE58-38A7-3F9192BCA34F}"/>
              </a:ext>
            </a:extLst>
          </p:cNvPr>
          <p:cNvSpPr txBox="1"/>
          <p:nvPr/>
        </p:nvSpPr>
        <p:spPr>
          <a:xfrm>
            <a:off x="6884276" y="656895"/>
            <a:ext cx="4729655" cy="42041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descr="A black and grey logo&#10;&#10;AI-generated content may be incorrect.">
            <a:extLst>
              <a:ext uri="{FF2B5EF4-FFF2-40B4-BE49-F238E27FC236}">
                <a16:creationId xmlns:a16="http://schemas.microsoft.com/office/drawing/2014/main" id="{81B1199F-434B-1300-DC1E-43B56A5DC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138" y="559743"/>
            <a:ext cx="2764220" cy="614716"/>
          </a:xfrm>
          <a:prstGeom prst="rect">
            <a:avLst/>
          </a:prstGeom>
        </p:spPr>
      </p:pic>
    </p:spTree>
    <p:extLst>
      <p:ext uri="{BB962C8B-B14F-4D97-AF65-F5344CB8AC3E}">
        <p14:creationId xmlns:p14="http://schemas.microsoft.com/office/powerpoint/2010/main" val="12623446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262FB99-F3B7-71E2-BA7A-FF82EE55F659}"/>
              </a:ext>
            </a:extLst>
          </p:cNvPr>
          <p:cNvPicPr>
            <a:picLocks noChangeAspect="1"/>
          </p:cNvPicPr>
          <p:nvPr/>
        </p:nvPicPr>
        <p:blipFill>
          <a:blip r:embed="rId3" cstate="print">
            <a:extLst>
              <a:ext uri="{28A0092B-C50C-407E-A947-70E740481C1C}">
                <a14:useLocalDpi xmlns:a14="http://schemas.microsoft.com/office/drawing/2010/main" val="0"/>
              </a:ext>
            </a:extLst>
          </a:blip>
          <a:srcRect l="28712" r="28712"/>
          <a:stretch/>
        </p:blipFill>
        <p:spPr>
          <a:xfrm>
            <a:off x="0" y="657157"/>
            <a:ext cx="4851361" cy="5322901"/>
          </a:xfrm>
          <a:prstGeom prst="rect">
            <a:avLst/>
          </a:prstGeom>
        </p:spPr>
      </p:pic>
      <p:grpSp>
        <p:nvGrpSpPr>
          <p:cNvPr id="2" name="Group 1">
            <a:extLst>
              <a:ext uri="{FF2B5EF4-FFF2-40B4-BE49-F238E27FC236}">
                <a16:creationId xmlns:a16="http://schemas.microsoft.com/office/drawing/2014/main" id="{35F8DF60-802F-CF19-82FC-138D7FFA4E16}"/>
              </a:ext>
            </a:extLst>
          </p:cNvPr>
          <p:cNvGrpSpPr/>
          <p:nvPr/>
        </p:nvGrpSpPr>
        <p:grpSpPr>
          <a:xfrm>
            <a:off x="-22639" y="-8508"/>
            <a:ext cx="12220405" cy="1355409"/>
            <a:chOff x="-22639" y="-8508"/>
            <a:chExt cx="12220405" cy="1355409"/>
          </a:xfrm>
        </p:grpSpPr>
        <p:sp>
          <p:nvSpPr>
            <p:cNvPr id="6" name="Rectangle 10">
              <a:extLst>
                <a:ext uri="{FF2B5EF4-FFF2-40B4-BE49-F238E27FC236}">
                  <a16:creationId xmlns:a16="http://schemas.microsoft.com/office/drawing/2014/main" id="{AEB2E8B7-9E24-BCCB-4325-C03AC8CEE0B4}"/>
                </a:ext>
              </a:extLst>
            </p:cNvPr>
            <p:cNvSpPr/>
            <p:nvPr/>
          </p:nvSpPr>
          <p:spPr bwMode="auto">
            <a:xfrm flipH="1">
              <a:off x="-22639" y="0"/>
              <a:ext cx="12214639" cy="1183743"/>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639" h="1183743">
                  <a:moveTo>
                    <a:pt x="13648" y="0"/>
                  </a:moveTo>
                  <a:lnTo>
                    <a:pt x="12205648" y="7257"/>
                  </a:lnTo>
                  <a:lnTo>
                    <a:pt x="12214639" y="624184"/>
                  </a:lnTo>
                  <a:lnTo>
                    <a:pt x="0" y="1183743"/>
                  </a:lnTo>
                  <a:lnTo>
                    <a:pt x="13648" y="0"/>
                  </a:lnTo>
                  <a:close/>
                </a:path>
              </a:pathLst>
            </a:custGeom>
            <a:solidFill>
              <a:schemeClr val="tx1">
                <a:lumMod val="40000"/>
                <a:lumOff val="60000"/>
                <a:alpha val="33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sp>
          <p:nvSpPr>
            <p:cNvPr id="13" name="Rectangle 10">
              <a:extLst>
                <a:ext uri="{FF2B5EF4-FFF2-40B4-BE49-F238E27FC236}">
                  <a16:creationId xmlns:a16="http://schemas.microsoft.com/office/drawing/2014/main" id="{8CA15E7F-CEE7-0E64-FEDD-F10CADBD4407}"/>
                </a:ext>
              </a:extLst>
            </p:cNvPr>
            <p:cNvSpPr/>
            <p:nvPr/>
          </p:nvSpPr>
          <p:spPr bwMode="auto">
            <a:xfrm>
              <a:off x="-18741" y="-8508"/>
              <a:ext cx="12216507" cy="1355409"/>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 name="connsiteX0" fmla="*/ 13648 w 12214639"/>
                <a:gd name="connsiteY0" fmla="*/ 0 h 1183743"/>
                <a:gd name="connsiteX1" fmla="*/ 12205648 w 12214639"/>
                <a:gd name="connsiteY1" fmla="*/ 7257 h 1183743"/>
                <a:gd name="connsiteX2" fmla="*/ 12214639 w 12214639"/>
                <a:gd name="connsiteY2" fmla="*/ 796712 h 1183743"/>
                <a:gd name="connsiteX3" fmla="*/ 0 w 12214639"/>
                <a:gd name="connsiteY3" fmla="*/ 1183743 h 1183743"/>
                <a:gd name="connsiteX4" fmla="*/ 13648 w 12214639"/>
                <a:gd name="connsiteY4" fmla="*/ 0 h 1183743"/>
                <a:gd name="connsiteX0" fmla="*/ 48154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48154 w 12249145"/>
                <a:gd name="connsiteY4" fmla="*/ 0 h 1339019"/>
                <a:gd name="connsiteX0" fmla="*/ 857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857 w 12249145"/>
                <a:gd name="connsiteY4" fmla="*/ 626 h 1331762"/>
                <a:gd name="connsiteX0" fmla="*/ 95450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95450 w 12249145"/>
                <a:gd name="connsiteY4" fmla="*/ 626 h 1331762"/>
                <a:gd name="connsiteX0" fmla="*/ 16622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16622 w 12249145"/>
                <a:gd name="connsiteY4" fmla="*/ 0 h 1339019"/>
                <a:gd name="connsiteX0" fmla="*/ 857 w 12233380"/>
                <a:gd name="connsiteY0" fmla="*/ 0 h 1346901"/>
                <a:gd name="connsiteX1" fmla="*/ 12224389 w 12233380"/>
                <a:gd name="connsiteY1" fmla="*/ 7257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0 h 1346901"/>
                <a:gd name="connsiteX1" fmla="*/ 12161327 w 12233380"/>
                <a:gd name="connsiteY1" fmla="*/ 70319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8508 h 1355409"/>
                <a:gd name="connsiteX1" fmla="*/ 12216507 w 12233380"/>
                <a:gd name="connsiteY1" fmla="*/ 0 h 1355409"/>
                <a:gd name="connsiteX2" fmla="*/ 12233380 w 12233380"/>
                <a:gd name="connsiteY2" fmla="*/ 805220 h 1355409"/>
                <a:gd name="connsiteX3" fmla="*/ 0 w 12233380"/>
                <a:gd name="connsiteY3" fmla="*/ 1355409 h 1355409"/>
                <a:gd name="connsiteX4" fmla="*/ 857 w 12233380"/>
                <a:gd name="connsiteY4" fmla="*/ 8508 h 1355409"/>
                <a:gd name="connsiteX0" fmla="*/ 857 w 12216507"/>
                <a:gd name="connsiteY0" fmla="*/ 8508 h 1355409"/>
                <a:gd name="connsiteX1" fmla="*/ 12216507 w 12216507"/>
                <a:gd name="connsiteY1" fmla="*/ 0 h 1355409"/>
                <a:gd name="connsiteX2" fmla="*/ 12209731 w 12216507"/>
                <a:gd name="connsiteY2" fmla="*/ 734275 h 1355409"/>
                <a:gd name="connsiteX3" fmla="*/ 0 w 12216507"/>
                <a:gd name="connsiteY3" fmla="*/ 1355409 h 1355409"/>
                <a:gd name="connsiteX4" fmla="*/ 857 w 12216507"/>
                <a:gd name="connsiteY4" fmla="*/ 8508 h 1355409"/>
                <a:gd name="connsiteX0" fmla="*/ 857 w 12218160"/>
                <a:gd name="connsiteY0" fmla="*/ 8508 h 1355409"/>
                <a:gd name="connsiteX1" fmla="*/ 12216507 w 12218160"/>
                <a:gd name="connsiteY1" fmla="*/ 0 h 1355409"/>
                <a:gd name="connsiteX2" fmla="*/ 12217614 w 12218160"/>
                <a:gd name="connsiteY2" fmla="*/ 655447 h 1355409"/>
                <a:gd name="connsiteX3" fmla="*/ 0 w 12218160"/>
                <a:gd name="connsiteY3" fmla="*/ 1355409 h 1355409"/>
                <a:gd name="connsiteX4" fmla="*/ 857 w 12218160"/>
                <a:gd name="connsiteY4" fmla="*/ 8508 h 1355409"/>
                <a:gd name="connsiteX0" fmla="*/ 857 w 12216507"/>
                <a:gd name="connsiteY0" fmla="*/ 8508 h 1355409"/>
                <a:gd name="connsiteX1" fmla="*/ 12216507 w 12216507"/>
                <a:gd name="connsiteY1" fmla="*/ 0 h 1355409"/>
                <a:gd name="connsiteX2" fmla="*/ 12209731 w 12216507"/>
                <a:gd name="connsiteY2" fmla="*/ 797337 h 1355409"/>
                <a:gd name="connsiteX3" fmla="*/ 0 w 12216507"/>
                <a:gd name="connsiteY3" fmla="*/ 1355409 h 1355409"/>
                <a:gd name="connsiteX4" fmla="*/ 857 w 12216507"/>
                <a:gd name="connsiteY4" fmla="*/ 8508 h 135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07" h="1355409">
                  <a:moveTo>
                    <a:pt x="857" y="8508"/>
                  </a:moveTo>
                  <a:lnTo>
                    <a:pt x="12216507" y="0"/>
                  </a:lnTo>
                  <a:cubicBezTo>
                    <a:pt x="12214248" y="244758"/>
                    <a:pt x="12211990" y="552579"/>
                    <a:pt x="12209731" y="797337"/>
                  </a:cubicBezTo>
                  <a:lnTo>
                    <a:pt x="0" y="1355409"/>
                  </a:lnTo>
                  <a:cubicBezTo>
                    <a:pt x="286" y="911697"/>
                    <a:pt x="571" y="452220"/>
                    <a:pt x="857" y="8508"/>
                  </a:cubicBezTo>
                  <a:close/>
                </a:path>
              </a:pathLst>
            </a:custGeom>
            <a:solidFill>
              <a:schemeClr val="tx1"/>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graphicFrame>
        <p:nvGraphicFramePr>
          <p:cNvPr id="4" name="Content Placeholder 6">
            <a:extLst>
              <a:ext uri="{FF2B5EF4-FFF2-40B4-BE49-F238E27FC236}">
                <a16:creationId xmlns:a16="http://schemas.microsoft.com/office/drawing/2014/main" id="{59245FB2-37EF-9369-49A3-32DF4F5C89AA}"/>
              </a:ext>
            </a:extLst>
          </p:cNvPr>
          <p:cNvGraphicFramePr>
            <a:graphicFrameLocks noGrp="1"/>
          </p:cNvGraphicFramePr>
          <p:nvPr>
            <p:ph idx="4294967295"/>
            <p:extLst/>
          </p:nvPr>
        </p:nvGraphicFramePr>
        <p:xfrm>
          <a:off x="6192838" y="1709738"/>
          <a:ext cx="5999162" cy="403066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066E9285-C3DD-6A74-C2A4-BBFE7B930B56}"/>
              </a:ext>
            </a:extLst>
          </p:cNvPr>
          <p:cNvSpPr txBox="1"/>
          <p:nvPr/>
        </p:nvSpPr>
        <p:spPr>
          <a:xfrm rot="16200000">
            <a:off x="3986685" y="3129688"/>
            <a:ext cx="26019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4D55"/>
                </a:solidFill>
                <a:effectLst/>
                <a:uLnTx/>
                <a:uFillTx/>
                <a:latin typeface="Arial"/>
                <a:ea typeface="+mn-ea"/>
                <a:cs typeface="+mn-cs"/>
              </a:rPr>
              <a:t>SCN Cysts/Gram of Root</a:t>
            </a:r>
          </a:p>
        </p:txBody>
      </p:sp>
      <p:sp>
        <p:nvSpPr>
          <p:cNvPr id="9" name="TextBox 8">
            <a:extLst>
              <a:ext uri="{FF2B5EF4-FFF2-40B4-BE49-F238E27FC236}">
                <a16:creationId xmlns:a16="http://schemas.microsoft.com/office/drawing/2014/main" id="{1C815F67-0E21-AE78-9C6D-DD3D577F5A60}"/>
              </a:ext>
            </a:extLst>
          </p:cNvPr>
          <p:cNvSpPr txBox="1"/>
          <p:nvPr/>
        </p:nvSpPr>
        <p:spPr>
          <a:xfrm>
            <a:off x="9054573" y="3669231"/>
            <a:ext cx="1805706" cy="707886"/>
          </a:xfrm>
          <a:prstGeom prst="rect">
            <a:avLst/>
          </a:prstGeom>
          <a:noFill/>
        </p:spPr>
        <p:txBody>
          <a:bodyPr wrap="square" rtlCol="0">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88% Reduction</a:t>
            </a:r>
          </a:p>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Compared to ILEVO</a:t>
            </a:r>
            <a:endParaRPr kumimoji="0" lang="en-US" sz="1400" b="1" i="0" u="none" strike="noStrike" kern="1200" cap="none" spc="0" normalizeH="0" baseline="30000" noProof="0">
              <a:ln>
                <a:noFill/>
              </a:ln>
              <a:solidFill>
                <a:srgbClr val="3C4D55"/>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2B2C1B06-B83B-BFA1-0CD4-E47BE3936288}"/>
              </a:ext>
            </a:extLst>
          </p:cNvPr>
          <p:cNvCxnSpPr>
            <a:cxnSpLocks/>
          </p:cNvCxnSpPr>
          <p:nvPr/>
        </p:nvCxnSpPr>
        <p:spPr>
          <a:xfrm flipV="1">
            <a:off x="9767173" y="3320851"/>
            <a:ext cx="0" cy="3003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66CFA1-A44B-B0F5-54A1-B23712DE117B}"/>
              </a:ext>
            </a:extLst>
          </p:cNvPr>
          <p:cNvCxnSpPr>
            <a:cxnSpLocks/>
          </p:cNvCxnSpPr>
          <p:nvPr/>
        </p:nvCxnSpPr>
        <p:spPr>
          <a:xfrm>
            <a:off x="9767173" y="4377117"/>
            <a:ext cx="0" cy="2867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2BD85F-9663-4CCC-3CF4-B9E80376C49C}"/>
              </a:ext>
            </a:extLst>
          </p:cNvPr>
          <p:cNvSpPr txBox="1"/>
          <p:nvPr/>
        </p:nvSpPr>
        <p:spPr>
          <a:xfrm>
            <a:off x="4874041" y="5568724"/>
            <a:ext cx="56635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4D55"/>
                </a:solidFill>
                <a:effectLst/>
                <a:uLnTx/>
                <a:uFillTx/>
                <a:latin typeface="Arial" charset="0"/>
                <a:ea typeface="+mn-ea"/>
                <a:cs typeface="Arial" charset="0"/>
              </a:rPr>
              <a:t>Vero Beach Research Center,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4D55"/>
                </a:solidFill>
                <a:effectLst/>
                <a:uLnTx/>
                <a:uFillTx/>
                <a:latin typeface="Arial" charset="0"/>
                <a:ea typeface="+mn-ea"/>
                <a:cs typeface="Arial" charset="0"/>
              </a:rPr>
              <a:t>Replicated greenhouse study; pots inoculated with 3,000 SCN eggs/pot</a:t>
            </a:r>
          </a:p>
        </p:txBody>
      </p:sp>
      <p:sp>
        <p:nvSpPr>
          <p:cNvPr id="16" name="Text Placeholder 4">
            <a:extLst>
              <a:ext uri="{FF2B5EF4-FFF2-40B4-BE49-F238E27FC236}">
                <a16:creationId xmlns:a16="http://schemas.microsoft.com/office/drawing/2014/main" id="{625EA32E-7C1C-D607-F6A9-3DDDC9E960B4}"/>
              </a:ext>
            </a:extLst>
          </p:cNvPr>
          <p:cNvSpPr txBox="1">
            <a:spLocks/>
          </p:cNvSpPr>
          <p:nvPr/>
        </p:nvSpPr>
        <p:spPr bwMode="auto">
          <a:xfrm>
            <a:off x="635582" y="210870"/>
            <a:ext cx="7470032" cy="101298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80905" indent="-380905"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75" indent="-368208"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736" indent="-38302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60" indent="-393602"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86" indent="-39360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634" indent="-393602" algn="l" defTabSz="1276032" rtl="0" eaLnBrk="1" fontAlgn="base" hangingPunct="1">
              <a:spcBef>
                <a:spcPct val="0"/>
              </a:spcBef>
              <a:spcAft>
                <a:spcPct val="25000"/>
              </a:spcAft>
              <a:buClr>
                <a:schemeClr val="tx2"/>
              </a:buClr>
              <a:buChar char="•"/>
              <a:defRPr sz="2666">
                <a:solidFill>
                  <a:schemeClr val="tx1"/>
                </a:solidFill>
                <a:latin typeface="+mn-lt"/>
              </a:defRPr>
            </a:lvl6pPr>
            <a:lvl7pPr marL="4010081" indent="-393602" algn="l" defTabSz="1276032" rtl="0" eaLnBrk="1" fontAlgn="base" hangingPunct="1">
              <a:spcBef>
                <a:spcPct val="0"/>
              </a:spcBef>
              <a:spcAft>
                <a:spcPct val="25000"/>
              </a:spcAft>
              <a:buClr>
                <a:schemeClr val="tx2"/>
              </a:buClr>
              <a:buChar char="•"/>
              <a:defRPr sz="2666">
                <a:solidFill>
                  <a:schemeClr val="tx1"/>
                </a:solidFill>
                <a:latin typeface="+mn-lt"/>
              </a:defRPr>
            </a:lvl7pPr>
            <a:lvl8pPr marL="4619529" indent="-393602" algn="l" defTabSz="1276032" rtl="0" eaLnBrk="1" fontAlgn="base" hangingPunct="1">
              <a:spcBef>
                <a:spcPct val="0"/>
              </a:spcBef>
              <a:spcAft>
                <a:spcPct val="25000"/>
              </a:spcAft>
              <a:buClr>
                <a:schemeClr val="tx2"/>
              </a:buClr>
              <a:buChar char="•"/>
              <a:defRPr sz="2666">
                <a:solidFill>
                  <a:schemeClr val="tx1"/>
                </a:solidFill>
                <a:latin typeface="+mn-lt"/>
              </a:defRPr>
            </a:lvl8pPr>
            <a:lvl9pPr marL="5228976" indent="-393602" algn="l" defTabSz="1276032" rtl="0" eaLnBrk="1" fontAlgn="base" hangingPunct="1">
              <a:spcBef>
                <a:spcPct val="0"/>
              </a:spcBef>
              <a:spcAft>
                <a:spcPct val="25000"/>
              </a:spcAft>
              <a:buClr>
                <a:schemeClr val="tx2"/>
              </a:buClr>
              <a:buChar char="•"/>
              <a:defRPr sz="2666">
                <a:solidFill>
                  <a:schemeClr val="tx1"/>
                </a:solidFill>
                <a:latin typeface="+mn-lt"/>
              </a:defRPr>
            </a:lvl9pPr>
          </a:lstStyle>
          <a:p>
            <a:pPr marL="0" marR="0" lvl="0" indent="0" algn="l" defTabSz="1276032" rtl="0" eaLnBrk="0" fontAlgn="base" latinLnBrk="0" hangingPunct="0">
              <a:lnSpc>
                <a:spcPct val="110000"/>
              </a:lnSpc>
              <a:spcBef>
                <a:spcPct val="0"/>
              </a:spcBef>
              <a:spcAft>
                <a:spcPts val="0"/>
              </a:spcAft>
              <a:buClr>
                <a:srgbClr val="8E5928"/>
              </a:buClr>
              <a:buSzTx/>
              <a:buFont typeface="Arial" charset="0"/>
              <a:buNone/>
              <a:tabLst/>
              <a:defRPr/>
            </a:pPr>
            <a:r>
              <a:rPr kumimoji="0" lang="en-US" sz="2700" b="1" i="0" u="none" strike="noStrike" kern="1200" cap="none" spc="0" normalizeH="0" baseline="0" noProof="0">
                <a:ln>
                  <a:noFill/>
                </a:ln>
                <a:solidFill>
                  <a:srgbClr val="FFFFFF"/>
                </a:solidFill>
                <a:effectLst/>
                <a:uLnTx/>
                <a:uFillTx/>
                <a:latin typeface="Arial"/>
                <a:ea typeface="+mn-ea"/>
                <a:cs typeface="+mn-cs"/>
              </a:rPr>
              <a:t>SCN Cysts/Gram of Root (30 DAP) </a:t>
            </a:r>
          </a:p>
          <a:p>
            <a:pPr marL="0" marR="0" lvl="0" indent="0" algn="l" defTabSz="1276032" rtl="0" eaLnBrk="0" fontAlgn="base" latinLnBrk="0" hangingPunct="0">
              <a:lnSpc>
                <a:spcPct val="110000"/>
              </a:lnSpc>
              <a:spcBef>
                <a:spcPct val="0"/>
              </a:spcBef>
              <a:spcAft>
                <a:spcPts val="0"/>
              </a:spcAft>
              <a:buClr>
                <a:srgbClr val="8E5928"/>
              </a:buClr>
              <a:buSzTx/>
              <a:buFont typeface="Arial" charset="0"/>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Soybean Greenhouse Trial (4 Reps)</a:t>
            </a:r>
          </a:p>
        </p:txBody>
      </p:sp>
      <p:sp>
        <p:nvSpPr>
          <p:cNvPr id="20" name="TextBox 19">
            <a:extLst>
              <a:ext uri="{FF2B5EF4-FFF2-40B4-BE49-F238E27FC236}">
                <a16:creationId xmlns:a16="http://schemas.microsoft.com/office/drawing/2014/main" id="{76C6FA64-671D-1B2C-71EB-BB7FE7CFFF95}"/>
              </a:ext>
            </a:extLst>
          </p:cNvPr>
          <p:cNvSpPr txBox="1"/>
          <p:nvPr/>
        </p:nvSpPr>
        <p:spPr>
          <a:xfrm>
            <a:off x="6446554" y="4943221"/>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Base</a:t>
            </a:r>
            <a:endParaRPr kumimoji="0" lang="en-US" sz="1400" b="1" i="0" u="none" strike="noStrike" kern="1200" cap="none" spc="0" normalizeH="0" baseline="30000" noProof="0">
              <a:ln>
                <a:noFill/>
              </a:ln>
              <a:solidFill>
                <a:srgbClr val="3C4D55"/>
              </a:solidFill>
              <a:effectLst/>
              <a:uLnTx/>
              <a:uFillTx/>
              <a:latin typeface="Arial"/>
              <a:ea typeface="+mn-ea"/>
              <a:cs typeface="+mn-cs"/>
            </a:endParaRPr>
          </a:p>
        </p:txBody>
      </p:sp>
      <p:sp>
        <p:nvSpPr>
          <p:cNvPr id="21" name="TextBox 20">
            <a:extLst>
              <a:ext uri="{FF2B5EF4-FFF2-40B4-BE49-F238E27FC236}">
                <a16:creationId xmlns:a16="http://schemas.microsoft.com/office/drawing/2014/main" id="{38F0C866-01E1-E341-B6BA-95BD278BA6CC}"/>
              </a:ext>
            </a:extLst>
          </p:cNvPr>
          <p:cNvSpPr txBox="1"/>
          <p:nvPr/>
        </p:nvSpPr>
        <p:spPr>
          <a:xfrm>
            <a:off x="7876320" y="4943221"/>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ILEVO</a:t>
            </a:r>
            <a:r>
              <a:rPr kumimoji="0" lang="en-US" sz="1400" b="1" i="0" u="none" strike="noStrike" kern="1200" cap="none" spc="0" normalizeH="0" baseline="30000" noProof="0">
                <a:ln>
                  <a:noFill/>
                </a:ln>
                <a:solidFill>
                  <a:srgbClr val="3C4D55"/>
                </a:solidFill>
                <a:effectLst/>
                <a:uLnTx/>
                <a:uFillTx/>
                <a:latin typeface="Arial"/>
                <a:ea typeface="+mn-ea"/>
                <a:cs typeface="+mn-cs"/>
              </a:rPr>
              <a:t>®</a:t>
            </a:r>
            <a:r>
              <a:rPr kumimoji="0" lang="en-US" sz="1400" b="1" i="0" u="none" strike="noStrike" kern="1200" cap="none" spc="0" normalizeH="0" baseline="0" noProof="0">
                <a:ln>
                  <a:noFill/>
                </a:ln>
                <a:solidFill>
                  <a:srgbClr val="3C4D55"/>
                </a:solidFill>
                <a:effectLst/>
                <a:uLnTx/>
                <a:uFillTx/>
                <a:latin typeface="Arial"/>
                <a:ea typeface="+mn-ea"/>
                <a:cs typeface="+mn-cs"/>
              </a:rPr>
              <a:t> 50g</a:t>
            </a:r>
            <a:endParaRPr kumimoji="0" lang="en-US" sz="1400" b="1" i="0" u="none" strike="noStrike" kern="1200" cap="none" spc="0" normalizeH="0" baseline="30000" noProof="0">
              <a:ln>
                <a:noFill/>
              </a:ln>
              <a:solidFill>
                <a:srgbClr val="3C4D5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 Base</a:t>
            </a:r>
          </a:p>
        </p:txBody>
      </p:sp>
      <p:sp>
        <p:nvSpPr>
          <p:cNvPr id="23" name="TextBox 22">
            <a:extLst>
              <a:ext uri="{FF2B5EF4-FFF2-40B4-BE49-F238E27FC236}">
                <a16:creationId xmlns:a16="http://schemas.microsoft.com/office/drawing/2014/main" id="{C595F500-BA10-7B6C-87CD-5835191B085C}"/>
              </a:ext>
            </a:extLst>
          </p:cNvPr>
          <p:cNvSpPr txBox="1"/>
          <p:nvPr/>
        </p:nvSpPr>
        <p:spPr>
          <a:xfrm>
            <a:off x="9382696" y="4943221"/>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C4D55"/>
                </a:solidFill>
                <a:effectLst/>
                <a:uLnTx/>
                <a:uFillTx/>
                <a:latin typeface="Arial"/>
                <a:ea typeface="+mn-ea"/>
                <a:cs typeface="+mn-cs"/>
              </a:rPr>
              <a:t>Victrato</a:t>
            </a:r>
            <a:r>
              <a:rPr kumimoji="0" lang="en-US" sz="1400" b="1" i="0" u="none" strike="noStrike" kern="1200" cap="none" spc="0" normalizeH="0" baseline="30000" noProof="0">
                <a:ln>
                  <a:noFill/>
                </a:ln>
                <a:solidFill>
                  <a:srgbClr val="3C4D55"/>
                </a:solidFill>
                <a:effectLst/>
                <a:uLnTx/>
                <a:uFillTx/>
                <a:latin typeface="Arial"/>
                <a:ea typeface="+mn-ea"/>
                <a:cs typeface="+mn-cs"/>
              </a:rPr>
              <a:t>®</a:t>
            </a:r>
            <a:r>
              <a:rPr kumimoji="0" lang="en-US" sz="1400" b="1" i="0" u="none" strike="noStrike" kern="1200" cap="none" spc="0" normalizeH="0" baseline="0" noProof="0">
                <a:ln>
                  <a:noFill/>
                </a:ln>
                <a:solidFill>
                  <a:srgbClr val="3C4D55"/>
                </a:solidFill>
                <a:effectLst/>
                <a:uLnTx/>
                <a:uFillTx/>
                <a:latin typeface="Arial"/>
                <a:ea typeface="+mn-ea"/>
                <a:cs typeface="+mn-cs"/>
              </a:rPr>
              <a:t> 50g</a:t>
            </a:r>
            <a:endParaRPr kumimoji="0" lang="en-US" sz="1400" b="1" i="0" u="none" strike="noStrike" kern="1200" cap="none" spc="0" normalizeH="0" baseline="30000" noProof="0">
              <a:ln>
                <a:noFill/>
              </a:ln>
              <a:solidFill>
                <a:srgbClr val="3C4D5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 Base</a:t>
            </a:r>
          </a:p>
        </p:txBody>
      </p:sp>
      <p:sp>
        <p:nvSpPr>
          <p:cNvPr id="24" name="TextBox 23">
            <a:extLst>
              <a:ext uri="{FF2B5EF4-FFF2-40B4-BE49-F238E27FC236}">
                <a16:creationId xmlns:a16="http://schemas.microsoft.com/office/drawing/2014/main" id="{1DFCD256-9AB5-E88E-CA7B-E17B17A37035}"/>
              </a:ext>
            </a:extLst>
          </p:cNvPr>
          <p:cNvSpPr txBox="1"/>
          <p:nvPr/>
        </p:nvSpPr>
        <p:spPr>
          <a:xfrm>
            <a:off x="10782931" y="4943221"/>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C4D55"/>
                </a:solidFill>
                <a:effectLst/>
                <a:uLnTx/>
                <a:uFillTx/>
                <a:latin typeface="Arial"/>
                <a:ea typeface="+mn-ea"/>
                <a:cs typeface="+mn-cs"/>
              </a:rPr>
              <a:t>Saltro</a:t>
            </a:r>
            <a:r>
              <a:rPr kumimoji="0" lang="en-US" sz="1400" b="1" i="0" u="none" strike="noStrike" kern="1200" cap="none" spc="0" normalizeH="0" baseline="30000" noProof="0">
                <a:ln>
                  <a:noFill/>
                </a:ln>
                <a:solidFill>
                  <a:srgbClr val="3C4D55"/>
                </a:solidFill>
                <a:effectLst/>
                <a:uLnTx/>
                <a:uFillTx/>
                <a:latin typeface="Arial"/>
                <a:ea typeface="+mn-ea"/>
                <a:cs typeface="+mn-cs"/>
              </a:rPr>
              <a:t>®</a:t>
            </a:r>
            <a:r>
              <a:rPr kumimoji="0" lang="en-US" sz="1400" b="1" i="0" u="none" strike="noStrike" kern="1200" cap="none" spc="0" normalizeH="0" baseline="0" noProof="0">
                <a:ln>
                  <a:noFill/>
                </a:ln>
                <a:solidFill>
                  <a:srgbClr val="3C4D55"/>
                </a:solidFill>
                <a:effectLst/>
                <a:uLnTx/>
                <a:uFillTx/>
                <a:latin typeface="Arial"/>
                <a:ea typeface="+mn-ea"/>
                <a:cs typeface="+mn-cs"/>
              </a:rPr>
              <a:t> 50g</a:t>
            </a:r>
            <a:endParaRPr kumimoji="0" lang="en-US" sz="1400" b="1" i="0" u="none" strike="noStrike" kern="1200" cap="none" spc="0" normalizeH="0" baseline="30000" noProof="0">
              <a:ln>
                <a:noFill/>
              </a:ln>
              <a:solidFill>
                <a:srgbClr val="3C4D5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 Base</a:t>
            </a:r>
          </a:p>
        </p:txBody>
      </p:sp>
      <p:sp>
        <p:nvSpPr>
          <p:cNvPr id="15" name="Footer Placeholder 3">
            <a:extLst>
              <a:ext uri="{FF2B5EF4-FFF2-40B4-BE49-F238E27FC236}">
                <a16:creationId xmlns:a16="http://schemas.microsoft.com/office/drawing/2014/main" id="{F66C8A58-1566-12E4-5719-45E51D6D1E3D}"/>
              </a:ext>
            </a:extLst>
          </p:cNvPr>
          <p:cNvSpPr txBox="1">
            <a:spLocks/>
          </p:cNvSpPr>
          <p:nvPr/>
        </p:nvSpPr>
        <p:spPr>
          <a:xfrm>
            <a:off x="89480" y="6075932"/>
            <a:ext cx="7733720" cy="71261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All photos are either the property of Syngenta or are used with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Product performance assumes disease presence. Trials reflect treatment rates and mixing partners commonly recommended in the 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Performance assessments are based upon results or analysis of public information, field observations and/or internal Syngenta evaluations.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3C4D55"/>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Saltro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TYMIRIUM</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the Alliance Frame and the Syngenta logo are trademarks of a Syngenta Group Company.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Arial"/>
              </a:rPr>
              <a:t>ILEVO</a:t>
            </a:r>
            <a:r>
              <a:rPr kumimoji="0" lang="en-US" sz="600" b="0" i="0" u="none" strike="noStrike" kern="1200" cap="none" spc="0" normalizeH="0" baseline="30000" noProof="0">
                <a:ln>
                  <a:noFill/>
                </a:ln>
                <a:solidFill>
                  <a:srgbClr val="3C4D55"/>
                </a:solidFill>
                <a:effectLst/>
                <a:uLnTx/>
                <a:uFillTx/>
                <a:latin typeface="Arial" panose="020B0604020202020204"/>
                <a:ea typeface="+mn-ea"/>
                <a:cs typeface="Arial"/>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Arial"/>
              </a:rPr>
              <a:t> is a registered trademark of BASF.</a:t>
            </a:r>
          </a:p>
        </p:txBody>
      </p:sp>
    </p:spTree>
    <p:extLst>
      <p:ext uri="{BB962C8B-B14F-4D97-AF65-F5344CB8AC3E}">
        <p14:creationId xmlns:p14="http://schemas.microsoft.com/office/powerpoint/2010/main" val="187557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A7AECF-8C67-63B6-1DA3-65B68F74DD76}"/>
              </a:ext>
            </a:extLst>
          </p:cNvPr>
          <p:cNvGrpSpPr/>
          <p:nvPr/>
        </p:nvGrpSpPr>
        <p:grpSpPr>
          <a:xfrm>
            <a:off x="-22639" y="-8508"/>
            <a:ext cx="12220405" cy="1355409"/>
            <a:chOff x="-22639" y="-8508"/>
            <a:chExt cx="12220405" cy="1355409"/>
          </a:xfrm>
        </p:grpSpPr>
        <p:sp>
          <p:nvSpPr>
            <p:cNvPr id="10" name="Rectangle 10">
              <a:extLst>
                <a:ext uri="{FF2B5EF4-FFF2-40B4-BE49-F238E27FC236}">
                  <a16:creationId xmlns:a16="http://schemas.microsoft.com/office/drawing/2014/main" id="{7B754375-3F44-217E-CF61-895E060AB861}"/>
                </a:ext>
              </a:extLst>
            </p:cNvPr>
            <p:cNvSpPr/>
            <p:nvPr/>
          </p:nvSpPr>
          <p:spPr bwMode="auto">
            <a:xfrm flipH="1">
              <a:off x="-22639" y="0"/>
              <a:ext cx="12214639" cy="1183743"/>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639" h="1183743">
                  <a:moveTo>
                    <a:pt x="13648" y="0"/>
                  </a:moveTo>
                  <a:lnTo>
                    <a:pt x="12205648" y="7257"/>
                  </a:lnTo>
                  <a:lnTo>
                    <a:pt x="12214639" y="624184"/>
                  </a:lnTo>
                  <a:lnTo>
                    <a:pt x="0" y="1183743"/>
                  </a:lnTo>
                  <a:lnTo>
                    <a:pt x="13648" y="0"/>
                  </a:lnTo>
                  <a:close/>
                </a:path>
              </a:pathLst>
            </a:custGeom>
            <a:solidFill>
              <a:schemeClr val="tx1">
                <a:lumMod val="40000"/>
                <a:lumOff val="60000"/>
                <a:alpha val="33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4CFAE9EA-2C46-959D-3E7C-CE8DB5ADF975}"/>
                </a:ext>
              </a:extLst>
            </p:cNvPr>
            <p:cNvSpPr/>
            <p:nvPr/>
          </p:nvSpPr>
          <p:spPr bwMode="auto">
            <a:xfrm>
              <a:off x="-18741" y="-8508"/>
              <a:ext cx="12216507" cy="1355409"/>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 name="connsiteX0" fmla="*/ 13648 w 12214639"/>
                <a:gd name="connsiteY0" fmla="*/ 0 h 1183743"/>
                <a:gd name="connsiteX1" fmla="*/ 12205648 w 12214639"/>
                <a:gd name="connsiteY1" fmla="*/ 7257 h 1183743"/>
                <a:gd name="connsiteX2" fmla="*/ 12214639 w 12214639"/>
                <a:gd name="connsiteY2" fmla="*/ 796712 h 1183743"/>
                <a:gd name="connsiteX3" fmla="*/ 0 w 12214639"/>
                <a:gd name="connsiteY3" fmla="*/ 1183743 h 1183743"/>
                <a:gd name="connsiteX4" fmla="*/ 13648 w 12214639"/>
                <a:gd name="connsiteY4" fmla="*/ 0 h 1183743"/>
                <a:gd name="connsiteX0" fmla="*/ 48154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48154 w 12249145"/>
                <a:gd name="connsiteY4" fmla="*/ 0 h 1339019"/>
                <a:gd name="connsiteX0" fmla="*/ 857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857 w 12249145"/>
                <a:gd name="connsiteY4" fmla="*/ 626 h 1331762"/>
                <a:gd name="connsiteX0" fmla="*/ 95450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95450 w 12249145"/>
                <a:gd name="connsiteY4" fmla="*/ 626 h 1331762"/>
                <a:gd name="connsiteX0" fmla="*/ 16622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16622 w 12249145"/>
                <a:gd name="connsiteY4" fmla="*/ 0 h 1339019"/>
                <a:gd name="connsiteX0" fmla="*/ 857 w 12233380"/>
                <a:gd name="connsiteY0" fmla="*/ 0 h 1346901"/>
                <a:gd name="connsiteX1" fmla="*/ 12224389 w 12233380"/>
                <a:gd name="connsiteY1" fmla="*/ 7257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0 h 1346901"/>
                <a:gd name="connsiteX1" fmla="*/ 12161327 w 12233380"/>
                <a:gd name="connsiteY1" fmla="*/ 70319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8508 h 1355409"/>
                <a:gd name="connsiteX1" fmla="*/ 12216507 w 12233380"/>
                <a:gd name="connsiteY1" fmla="*/ 0 h 1355409"/>
                <a:gd name="connsiteX2" fmla="*/ 12233380 w 12233380"/>
                <a:gd name="connsiteY2" fmla="*/ 805220 h 1355409"/>
                <a:gd name="connsiteX3" fmla="*/ 0 w 12233380"/>
                <a:gd name="connsiteY3" fmla="*/ 1355409 h 1355409"/>
                <a:gd name="connsiteX4" fmla="*/ 857 w 12233380"/>
                <a:gd name="connsiteY4" fmla="*/ 8508 h 1355409"/>
                <a:gd name="connsiteX0" fmla="*/ 857 w 12216507"/>
                <a:gd name="connsiteY0" fmla="*/ 8508 h 1355409"/>
                <a:gd name="connsiteX1" fmla="*/ 12216507 w 12216507"/>
                <a:gd name="connsiteY1" fmla="*/ 0 h 1355409"/>
                <a:gd name="connsiteX2" fmla="*/ 12209731 w 12216507"/>
                <a:gd name="connsiteY2" fmla="*/ 734275 h 1355409"/>
                <a:gd name="connsiteX3" fmla="*/ 0 w 12216507"/>
                <a:gd name="connsiteY3" fmla="*/ 1355409 h 1355409"/>
                <a:gd name="connsiteX4" fmla="*/ 857 w 12216507"/>
                <a:gd name="connsiteY4" fmla="*/ 8508 h 1355409"/>
                <a:gd name="connsiteX0" fmla="*/ 857 w 12218160"/>
                <a:gd name="connsiteY0" fmla="*/ 8508 h 1355409"/>
                <a:gd name="connsiteX1" fmla="*/ 12216507 w 12218160"/>
                <a:gd name="connsiteY1" fmla="*/ 0 h 1355409"/>
                <a:gd name="connsiteX2" fmla="*/ 12217614 w 12218160"/>
                <a:gd name="connsiteY2" fmla="*/ 655447 h 1355409"/>
                <a:gd name="connsiteX3" fmla="*/ 0 w 12218160"/>
                <a:gd name="connsiteY3" fmla="*/ 1355409 h 1355409"/>
                <a:gd name="connsiteX4" fmla="*/ 857 w 12218160"/>
                <a:gd name="connsiteY4" fmla="*/ 8508 h 1355409"/>
                <a:gd name="connsiteX0" fmla="*/ 857 w 12216507"/>
                <a:gd name="connsiteY0" fmla="*/ 8508 h 1355409"/>
                <a:gd name="connsiteX1" fmla="*/ 12216507 w 12216507"/>
                <a:gd name="connsiteY1" fmla="*/ 0 h 1355409"/>
                <a:gd name="connsiteX2" fmla="*/ 12209731 w 12216507"/>
                <a:gd name="connsiteY2" fmla="*/ 797337 h 1355409"/>
                <a:gd name="connsiteX3" fmla="*/ 0 w 12216507"/>
                <a:gd name="connsiteY3" fmla="*/ 1355409 h 1355409"/>
                <a:gd name="connsiteX4" fmla="*/ 857 w 12216507"/>
                <a:gd name="connsiteY4" fmla="*/ 8508 h 135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07" h="1355409">
                  <a:moveTo>
                    <a:pt x="857" y="8508"/>
                  </a:moveTo>
                  <a:lnTo>
                    <a:pt x="12216507" y="0"/>
                  </a:lnTo>
                  <a:cubicBezTo>
                    <a:pt x="12214248" y="244758"/>
                    <a:pt x="12211990" y="552579"/>
                    <a:pt x="12209731" y="797337"/>
                  </a:cubicBezTo>
                  <a:lnTo>
                    <a:pt x="0" y="1355409"/>
                  </a:lnTo>
                  <a:cubicBezTo>
                    <a:pt x="286" y="911697"/>
                    <a:pt x="571" y="452220"/>
                    <a:pt x="857" y="8508"/>
                  </a:cubicBezTo>
                  <a:close/>
                </a:path>
              </a:pathLst>
            </a:custGeom>
            <a:solidFill>
              <a:schemeClr val="tx1"/>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sp>
        <p:nvSpPr>
          <p:cNvPr id="8" name="TextBox 7">
            <a:extLst>
              <a:ext uri="{FF2B5EF4-FFF2-40B4-BE49-F238E27FC236}">
                <a16:creationId xmlns:a16="http://schemas.microsoft.com/office/drawing/2014/main" id="{C41C4132-C757-F94C-D10F-917B0BC10DFD}"/>
              </a:ext>
            </a:extLst>
          </p:cNvPr>
          <p:cNvSpPr txBox="1"/>
          <p:nvPr/>
        </p:nvSpPr>
        <p:spPr>
          <a:xfrm>
            <a:off x="6784273" y="5438555"/>
            <a:ext cx="5324475" cy="461665"/>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rial"/>
                <a:ea typeface="+mn-ea"/>
                <a:cs typeface="Arial" charset="0"/>
              </a:rPr>
              <a:t>Abasola</a:t>
            </a:r>
            <a:r>
              <a:rPr kumimoji="0" lang="en-US" sz="1200" b="0" i="0" u="none" strike="noStrike" kern="1200" cap="none" spc="0" normalizeH="0" baseline="0" noProof="0">
                <a:ln>
                  <a:noFill/>
                </a:ln>
                <a:solidFill>
                  <a:prstClr val="black"/>
                </a:solidFill>
                <a:effectLst/>
                <a:uLnTx/>
                <a:uFillTx/>
                <a:latin typeface="Arial"/>
                <a:ea typeface="+mn-ea"/>
                <a:cs typeface="Arial" charset="0"/>
              </a:rPr>
              <a:t> Simon, PhD; Syngenta Illinois Innovation Center; 2024</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charset="0"/>
              </a:rPr>
              <a:t>Replicated Field Trial – 56 DAP; 1,420 SCN eggs/100 CCs soil</a:t>
            </a:r>
            <a:endParaRPr kumimoji="0" lang="en-US" sz="1200" b="0" i="0" u="none" strike="noStrike" kern="1200" cap="none" spc="0" normalizeH="0" baseline="0" noProof="0">
              <a:ln>
                <a:noFill/>
              </a:ln>
              <a:solidFill>
                <a:prstClr val="black"/>
              </a:solidFill>
              <a:effectLst/>
              <a:uLnTx/>
              <a:uFillTx/>
              <a:latin typeface="Arial"/>
              <a:ea typeface="+mn-ea"/>
              <a:cs typeface="Arial" charset="0"/>
            </a:endParaRPr>
          </a:p>
        </p:txBody>
      </p:sp>
      <p:pic>
        <p:nvPicPr>
          <p:cNvPr id="1026" name="Picture 2">
            <a:extLst>
              <a:ext uri="{FF2B5EF4-FFF2-40B4-BE49-F238E27FC236}">
                <a16:creationId xmlns:a16="http://schemas.microsoft.com/office/drawing/2014/main" id="{5B233CB5-A0CC-25C5-62FE-E09741272A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 t="1488" r="1291" b="2038"/>
          <a:stretch/>
        </p:blipFill>
        <p:spPr bwMode="auto">
          <a:xfrm>
            <a:off x="517295" y="1374900"/>
            <a:ext cx="6776701" cy="4399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8C6623-DF9F-938B-F27D-67519946597F}"/>
              </a:ext>
            </a:extLst>
          </p:cNvPr>
          <p:cNvSpPr txBox="1"/>
          <p:nvPr/>
        </p:nvSpPr>
        <p:spPr>
          <a:xfrm>
            <a:off x="517295" y="3429000"/>
            <a:ext cx="3621376" cy="338554"/>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err="1">
                <a:ln>
                  <a:noFill/>
                </a:ln>
                <a:solidFill>
                  <a:srgbClr val="3C4D55"/>
                </a:solidFill>
                <a:effectLst/>
                <a:uLnTx/>
                <a:uFillTx/>
                <a:latin typeface="Arial" charset="0"/>
                <a:ea typeface="+mn-ea"/>
                <a:cs typeface="Arial" charset="0"/>
              </a:rPr>
              <a:t>Victrato</a:t>
            </a:r>
            <a:r>
              <a:rPr kumimoji="0" lang="en-US" sz="1600" b="1" i="0" u="none" strike="noStrike" kern="1200" cap="none" spc="0" normalizeH="0" baseline="30000" noProof="0">
                <a:ln>
                  <a:noFill/>
                </a:ln>
                <a:solidFill>
                  <a:srgbClr val="3C4D55"/>
                </a:solidFill>
                <a:effectLst/>
                <a:uLnTx/>
                <a:uFillTx/>
                <a:latin typeface="Arial" charset="0"/>
                <a:ea typeface="+mn-ea"/>
                <a:cs typeface="Arial" charset="0"/>
              </a:rPr>
              <a:t>®</a:t>
            </a:r>
            <a:r>
              <a:rPr kumimoji="0" lang="en-US" sz="1600" b="1" i="0" u="none" strike="noStrike" kern="1200" cap="none" spc="0" normalizeH="0" baseline="0" noProof="0">
                <a:ln>
                  <a:noFill/>
                </a:ln>
                <a:solidFill>
                  <a:srgbClr val="3C4D55"/>
                </a:solidFill>
                <a:effectLst/>
                <a:uLnTx/>
                <a:uFillTx/>
                <a:latin typeface="Arial" charset="0"/>
                <a:ea typeface="+mn-ea"/>
                <a:cs typeface="Arial" charset="0"/>
              </a:rPr>
              <a:t> (50g) + CruiserMaxx</a:t>
            </a:r>
            <a:r>
              <a:rPr kumimoji="0" lang="en-US" sz="1600" b="1" i="0" u="none" strike="noStrike" kern="1200" cap="none" spc="0" normalizeH="0" baseline="30000" noProof="0">
                <a:ln>
                  <a:noFill/>
                </a:ln>
                <a:solidFill>
                  <a:srgbClr val="3C4D55"/>
                </a:solidFill>
                <a:effectLst/>
                <a:uLnTx/>
                <a:uFillTx/>
                <a:latin typeface="Arial" charset="0"/>
                <a:ea typeface="+mn-ea"/>
                <a:cs typeface="Arial" charset="0"/>
              </a:rPr>
              <a:t>®</a:t>
            </a:r>
            <a:r>
              <a:rPr kumimoji="0" lang="en-US" sz="1600" b="1" i="0" u="none" strike="noStrike" kern="1200" cap="none" spc="0" normalizeH="0" baseline="0" noProof="0">
                <a:ln>
                  <a:noFill/>
                </a:ln>
                <a:solidFill>
                  <a:srgbClr val="3C4D55"/>
                </a:solidFill>
                <a:effectLst/>
                <a:uLnTx/>
                <a:uFillTx/>
                <a:latin typeface="Arial" charset="0"/>
                <a:ea typeface="+mn-ea"/>
                <a:cs typeface="Arial" charset="0"/>
              </a:rPr>
              <a:t> APX</a:t>
            </a:r>
          </a:p>
        </p:txBody>
      </p:sp>
      <p:sp>
        <p:nvSpPr>
          <p:cNvPr id="7" name="TextBox 6">
            <a:extLst>
              <a:ext uri="{FF2B5EF4-FFF2-40B4-BE49-F238E27FC236}">
                <a16:creationId xmlns:a16="http://schemas.microsoft.com/office/drawing/2014/main" id="{4B9B0968-149E-867E-95BB-E8E138C8B6A3}"/>
              </a:ext>
            </a:extLst>
          </p:cNvPr>
          <p:cNvSpPr txBox="1"/>
          <p:nvPr/>
        </p:nvSpPr>
        <p:spPr>
          <a:xfrm>
            <a:off x="517295" y="5418567"/>
            <a:ext cx="2025298" cy="338554"/>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err="1">
                <a:ln>
                  <a:noFill/>
                </a:ln>
                <a:solidFill>
                  <a:srgbClr val="3C4D55"/>
                </a:solidFill>
                <a:effectLst/>
                <a:uLnTx/>
                <a:uFillTx/>
                <a:latin typeface="Arial" charset="0"/>
                <a:ea typeface="+mn-ea"/>
                <a:cs typeface="Arial" charset="0"/>
              </a:rPr>
              <a:t>CruiserMaxx</a:t>
            </a:r>
            <a:r>
              <a:rPr kumimoji="0" lang="en-US" sz="1600" b="1" i="0" u="none" strike="noStrike" kern="1200" cap="none" spc="0" normalizeH="0" baseline="30000" noProof="0">
                <a:ln>
                  <a:noFill/>
                </a:ln>
                <a:solidFill>
                  <a:srgbClr val="3C4D55"/>
                </a:solidFill>
                <a:effectLst/>
                <a:uLnTx/>
                <a:uFillTx/>
                <a:latin typeface="Arial" charset="0"/>
                <a:ea typeface="+mn-ea"/>
                <a:cs typeface="Arial" charset="0"/>
              </a:rPr>
              <a:t>®</a:t>
            </a:r>
            <a:r>
              <a:rPr kumimoji="0" lang="en-US" sz="1600" b="1" i="0" u="none" strike="noStrike" kern="1200" cap="none" spc="0" normalizeH="0" baseline="0" noProof="0">
                <a:ln>
                  <a:noFill/>
                </a:ln>
                <a:solidFill>
                  <a:srgbClr val="3C4D55"/>
                </a:solidFill>
                <a:effectLst/>
                <a:uLnTx/>
                <a:uFillTx/>
                <a:latin typeface="Arial" charset="0"/>
                <a:ea typeface="+mn-ea"/>
                <a:cs typeface="Arial" charset="0"/>
              </a:rPr>
              <a:t> APX</a:t>
            </a:r>
          </a:p>
        </p:txBody>
      </p:sp>
      <p:sp>
        <p:nvSpPr>
          <p:cNvPr id="12" name="TextBox 11">
            <a:extLst>
              <a:ext uri="{FF2B5EF4-FFF2-40B4-BE49-F238E27FC236}">
                <a16:creationId xmlns:a16="http://schemas.microsoft.com/office/drawing/2014/main" id="{381FA237-DC1D-5F14-1B84-55D27931398F}"/>
              </a:ext>
            </a:extLst>
          </p:cNvPr>
          <p:cNvSpPr txBox="1"/>
          <p:nvPr/>
        </p:nvSpPr>
        <p:spPr>
          <a:xfrm>
            <a:off x="7728038" y="2741915"/>
            <a:ext cx="3946667" cy="156966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err="1">
                <a:ln>
                  <a:noFill/>
                </a:ln>
                <a:solidFill>
                  <a:prstClr val="black"/>
                </a:solidFill>
                <a:effectLst/>
                <a:uLnTx/>
                <a:uFillTx/>
                <a:latin typeface="Arial" charset="0"/>
                <a:ea typeface="+mn-ea"/>
                <a:cs typeface="Arial" charset="0"/>
              </a:rPr>
              <a:t>Victrato</a:t>
            </a:r>
            <a:r>
              <a:rPr kumimoji="0" lang="en-US" sz="2400" b="1" i="0" u="none" strike="noStrike" kern="1200" cap="none" spc="0" normalizeH="0" baseline="30000" noProof="0">
                <a:ln>
                  <a:noFill/>
                </a:ln>
                <a:solidFill>
                  <a:prstClr val="black"/>
                </a:solidFill>
                <a:effectLst/>
                <a:uLnTx/>
                <a:uFillTx/>
                <a:latin typeface="Arial" charset="0"/>
                <a:ea typeface="+mn-ea"/>
                <a:cs typeface="Arial" charset="0"/>
              </a:rPr>
              <a:t>®</a:t>
            </a:r>
            <a:r>
              <a:rPr kumimoji="0" lang="en-US" sz="2400" b="1" i="0" u="none" strike="noStrike" kern="1200" cap="none" spc="0" normalizeH="0" baseline="0" noProof="0">
                <a:ln>
                  <a:noFill/>
                </a:ln>
                <a:solidFill>
                  <a:prstClr val="black"/>
                </a:solidFill>
                <a:effectLst/>
                <a:uLnTx/>
                <a:uFillTx/>
                <a:latin typeface="Arial" charset="0"/>
                <a:ea typeface="+mn-ea"/>
                <a:cs typeface="Arial" charset="0"/>
              </a:rPr>
              <a:t> seed treatment protected 33% greater root mass 56 days after planting</a:t>
            </a:r>
          </a:p>
        </p:txBody>
      </p:sp>
      <p:sp>
        <p:nvSpPr>
          <p:cNvPr id="9" name="Title 1">
            <a:extLst>
              <a:ext uri="{FF2B5EF4-FFF2-40B4-BE49-F238E27FC236}">
                <a16:creationId xmlns:a16="http://schemas.microsoft.com/office/drawing/2014/main" id="{92676BE1-4CC1-1EFE-D0C5-664D3F314686}"/>
              </a:ext>
            </a:extLst>
          </p:cNvPr>
          <p:cNvSpPr>
            <a:spLocks noGrp="1"/>
          </p:cNvSpPr>
          <p:nvPr>
            <p:ph type="title"/>
          </p:nvPr>
        </p:nvSpPr>
        <p:spPr>
          <a:xfrm>
            <a:off x="595745" y="8901"/>
            <a:ext cx="10989796" cy="1143000"/>
          </a:xfrm>
        </p:spPr>
        <p:txBody>
          <a:bodyPr>
            <a:noAutofit/>
          </a:bodyPr>
          <a:lstStyle/>
          <a:p>
            <a:r>
              <a:rPr lang="en-US" sz="2700">
                <a:solidFill>
                  <a:schemeClr val="bg1"/>
                </a:solidFill>
              </a:rPr>
              <a:t>2024: </a:t>
            </a:r>
            <a:r>
              <a:rPr lang="en-US" sz="2700" b="0">
                <a:solidFill>
                  <a:schemeClr val="bg1"/>
                </a:solidFill>
              </a:rPr>
              <a:t>Seed Treatment Protection of Soybean </a:t>
            </a:r>
            <a:r>
              <a:rPr lang="en-US" sz="2700">
                <a:solidFill>
                  <a:schemeClr val="bg1"/>
                </a:solidFill>
              </a:rPr>
              <a:t>Fresh Root Mass</a:t>
            </a:r>
            <a:br>
              <a:rPr lang="en-US" sz="1900" b="0">
                <a:solidFill>
                  <a:schemeClr val="bg1"/>
                </a:solidFill>
              </a:rPr>
            </a:br>
            <a:r>
              <a:rPr lang="en-US" sz="2000" b="0">
                <a:solidFill>
                  <a:schemeClr val="bg1"/>
                </a:solidFill>
              </a:rPr>
              <a:t>Representative sample of 5 root masses of 21 total measured per treatment</a:t>
            </a:r>
            <a:endParaRPr lang="en-US" sz="1900" b="0">
              <a:solidFill>
                <a:schemeClr val="bg1"/>
              </a:solidFill>
            </a:endParaRPr>
          </a:p>
        </p:txBody>
      </p:sp>
      <p:sp>
        <p:nvSpPr>
          <p:cNvPr id="13" name="Footer Placeholder 3">
            <a:extLst>
              <a:ext uri="{FF2B5EF4-FFF2-40B4-BE49-F238E27FC236}">
                <a16:creationId xmlns:a16="http://schemas.microsoft.com/office/drawing/2014/main" id="{3915D44C-AC83-FDD8-0A4E-07E4C26F327D}"/>
              </a:ext>
            </a:extLst>
          </p:cNvPr>
          <p:cNvSpPr txBox="1">
            <a:spLocks/>
          </p:cNvSpPr>
          <p:nvPr/>
        </p:nvSpPr>
        <p:spPr>
          <a:xfrm>
            <a:off x="89480" y="6101208"/>
            <a:ext cx="7733720" cy="7126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CLASSIFICATION: PUBLIC – PRESENTATION ONLY – NOT FOR DISTRIBUTION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All photos are either the property of Syngenta or are used with permission.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Performance assessments are based upon results or analysis of public information, field observations and/or internal Syngenta evaluations.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 2024 Syngenta</a:t>
            </a:r>
            <a:r>
              <a:rPr kumimoji="0" lang="en-US" sz="700" b="1" i="0" u="none" strike="noStrike" kern="1200" cap="none" spc="0" normalizeH="0" baseline="0" noProof="0">
                <a:ln>
                  <a:noFill/>
                </a:ln>
                <a:solidFill>
                  <a:prstClr val="white"/>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TYMIRIUM technology is not yet registered for sale or use in the United States and is not being offered for sale. </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Saltro</a:t>
            </a:r>
            <a:r>
              <a:rPr kumimoji="0" lang="en-US" sz="7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7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TYMIRIUM</a:t>
            </a:r>
            <a:r>
              <a:rPr kumimoji="0" lang="en-US" sz="700" b="0"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  the Alliance Frame and the Syngenta logo are trademarks of a Syngenta Group Company. </a:t>
            </a:r>
            <a:r>
              <a:rPr kumimoji="0" lang="en-US" sz="700" b="0" i="0" u="none" strike="noStrike" kern="1200" cap="none" spc="0" normalizeH="0" baseline="0" noProof="0">
                <a:ln>
                  <a:noFill/>
                </a:ln>
                <a:solidFill>
                  <a:prstClr val="white"/>
                </a:solidFill>
                <a:effectLst/>
                <a:uLnTx/>
                <a:uFillTx/>
                <a:latin typeface="Arial" panose="020B0604020202020204"/>
                <a:ea typeface="+mn-ea"/>
                <a:cs typeface="Calibri" panose="020F0502020204030204" pitchFamily="34" charset="0"/>
              </a:rPr>
              <a:t>All other trademarks are the property of their respective third-party owners. </a:t>
            </a:r>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Footer Placeholder 3">
            <a:extLst>
              <a:ext uri="{FF2B5EF4-FFF2-40B4-BE49-F238E27FC236}">
                <a16:creationId xmlns:a16="http://schemas.microsoft.com/office/drawing/2014/main" id="{34B1E9CA-F0C2-F6DB-8051-505050E93793}"/>
              </a:ext>
            </a:extLst>
          </p:cNvPr>
          <p:cNvSpPr txBox="1">
            <a:spLocks/>
          </p:cNvSpPr>
          <p:nvPr/>
        </p:nvSpPr>
        <p:spPr>
          <a:xfrm>
            <a:off x="89480" y="6078792"/>
            <a:ext cx="7831895" cy="76763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All photos are either the property of Syngenta or are used with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Product performance assumes disease presence. Trials reflect treatment rates and mixing partners commonly recommended in the 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Performance assessments are based upon results or analysis of public information, field observations and/or internal Syngenta evaluations.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3C4D55"/>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CruiserMaxx</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TYMIRIUM</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the Alliance Frame and the Syngenta logo are trademarks of a Syngenta Group Company.</a:t>
            </a:r>
            <a:endParaRPr kumimoji="0" lang="en-US" sz="700" b="0" i="0" u="none" strike="noStrike" kern="1200" cap="none" spc="0" normalizeH="0" baseline="0" noProof="0">
              <a:ln>
                <a:noFill/>
              </a:ln>
              <a:solidFill>
                <a:srgbClr val="3C4D55"/>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64458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4400EC-E60A-B453-5CE8-DE2D9EA1359A}"/>
              </a:ext>
            </a:extLst>
          </p:cNvPr>
          <p:cNvGrpSpPr/>
          <p:nvPr/>
        </p:nvGrpSpPr>
        <p:grpSpPr>
          <a:xfrm>
            <a:off x="-22639" y="-8508"/>
            <a:ext cx="12220405" cy="1355409"/>
            <a:chOff x="-22639" y="-8508"/>
            <a:chExt cx="12220405" cy="1355409"/>
          </a:xfrm>
        </p:grpSpPr>
        <p:sp>
          <p:nvSpPr>
            <p:cNvPr id="8" name="Rectangle 10">
              <a:extLst>
                <a:ext uri="{FF2B5EF4-FFF2-40B4-BE49-F238E27FC236}">
                  <a16:creationId xmlns:a16="http://schemas.microsoft.com/office/drawing/2014/main" id="{28ACD9A1-5F20-89F8-F65E-BFF50F02A23A}"/>
                </a:ext>
              </a:extLst>
            </p:cNvPr>
            <p:cNvSpPr/>
            <p:nvPr/>
          </p:nvSpPr>
          <p:spPr bwMode="auto">
            <a:xfrm flipH="1">
              <a:off x="-22639" y="0"/>
              <a:ext cx="12214639" cy="1183743"/>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639" h="1183743">
                  <a:moveTo>
                    <a:pt x="13648" y="0"/>
                  </a:moveTo>
                  <a:lnTo>
                    <a:pt x="12205648" y="7257"/>
                  </a:lnTo>
                  <a:lnTo>
                    <a:pt x="12214639" y="624184"/>
                  </a:lnTo>
                  <a:lnTo>
                    <a:pt x="0" y="1183743"/>
                  </a:lnTo>
                  <a:lnTo>
                    <a:pt x="13648" y="0"/>
                  </a:lnTo>
                  <a:close/>
                </a:path>
              </a:pathLst>
            </a:custGeom>
            <a:solidFill>
              <a:schemeClr val="tx1">
                <a:lumMod val="40000"/>
                <a:lumOff val="60000"/>
                <a:alpha val="33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5DCF91CE-0DAA-411D-DEC0-CF050C00123A}"/>
                </a:ext>
              </a:extLst>
            </p:cNvPr>
            <p:cNvSpPr/>
            <p:nvPr/>
          </p:nvSpPr>
          <p:spPr bwMode="auto">
            <a:xfrm>
              <a:off x="-18741" y="-8508"/>
              <a:ext cx="12216507" cy="1355409"/>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 name="connsiteX0" fmla="*/ 13648 w 12214639"/>
                <a:gd name="connsiteY0" fmla="*/ 0 h 1183743"/>
                <a:gd name="connsiteX1" fmla="*/ 12205648 w 12214639"/>
                <a:gd name="connsiteY1" fmla="*/ 7257 h 1183743"/>
                <a:gd name="connsiteX2" fmla="*/ 12214639 w 12214639"/>
                <a:gd name="connsiteY2" fmla="*/ 796712 h 1183743"/>
                <a:gd name="connsiteX3" fmla="*/ 0 w 12214639"/>
                <a:gd name="connsiteY3" fmla="*/ 1183743 h 1183743"/>
                <a:gd name="connsiteX4" fmla="*/ 13648 w 12214639"/>
                <a:gd name="connsiteY4" fmla="*/ 0 h 1183743"/>
                <a:gd name="connsiteX0" fmla="*/ 48154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48154 w 12249145"/>
                <a:gd name="connsiteY4" fmla="*/ 0 h 1339019"/>
                <a:gd name="connsiteX0" fmla="*/ 857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857 w 12249145"/>
                <a:gd name="connsiteY4" fmla="*/ 626 h 1331762"/>
                <a:gd name="connsiteX0" fmla="*/ 95450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95450 w 12249145"/>
                <a:gd name="connsiteY4" fmla="*/ 626 h 1331762"/>
                <a:gd name="connsiteX0" fmla="*/ 16622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16622 w 12249145"/>
                <a:gd name="connsiteY4" fmla="*/ 0 h 1339019"/>
                <a:gd name="connsiteX0" fmla="*/ 857 w 12233380"/>
                <a:gd name="connsiteY0" fmla="*/ 0 h 1346901"/>
                <a:gd name="connsiteX1" fmla="*/ 12224389 w 12233380"/>
                <a:gd name="connsiteY1" fmla="*/ 7257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0 h 1346901"/>
                <a:gd name="connsiteX1" fmla="*/ 12161327 w 12233380"/>
                <a:gd name="connsiteY1" fmla="*/ 70319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8508 h 1355409"/>
                <a:gd name="connsiteX1" fmla="*/ 12216507 w 12233380"/>
                <a:gd name="connsiteY1" fmla="*/ 0 h 1355409"/>
                <a:gd name="connsiteX2" fmla="*/ 12233380 w 12233380"/>
                <a:gd name="connsiteY2" fmla="*/ 805220 h 1355409"/>
                <a:gd name="connsiteX3" fmla="*/ 0 w 12233380"/>
                <a:gd name="connsiteY3" fmla="*/ 1355409 h 1355409"/>
                <a:gd name="connsiteX4" fmla="*/ 857 w 12233380"/>
                <a:gd name="connsiteY4" fmla="*/ 8508 h 1355409"/>
                <a:gd name="connsiteX0" fmla="*/ 857 w 12216507"/>
                <a:gd name="connsiteY0" fmla="*/ 8508 h 1355409"/>
                <a:gd name="connsiteX1" fmla="*/ 12216507 w 12216507"/>
                <a:gd name="connsiteY1" fmla="*/ 0 h 1355409"/>
                <a:gd name="connsiteX2" fmla="*/ 12209731 w 12216507"/>
                <a:gd name="connsiteY2" fmla="*/ 734275 h 1355409"/>
                <a:gd name="connsiteX3" fmla="*/ 0 w 12216507"/>
                <a:gd name="connsiteY3" fmla="*/ 1355409 h 1355409"/>
                <a:gd name="connsiteX4" fmla="*/ 857 w 12216507"/>
                <a:gd name="connsiteY4" fmla="*/ 8508 h 1355409"/>
                <a:gd name="connsiteX0" fmla="*/ 857 w 12218160"/>
                <a:gd name="connsiteY0" fmla="*/ 8508 h 1355409"/>
                <a:gd name="connsiteX1" fmla="*/ 12216507 w 12218160"/>
                <a:gd name="connsiteY1" fmla="*/ 0 h 1355409"/>
                <a:gd name="connsiteX2" fmla="*/ 12217614 w 12218160"/>
                <a:gd name="connsiteY2" fmla="*/ 655447 h 1355409"/>
                <a:gd name="connsiteX3" fmla="*/ 0 w 12218160"/>
                <a:gd name="connsiteY3" fmla="*/ 1355409 h 1355409"/>
                <a:gd name="connsiteX4" fmla="*/ 857 w 12218160"/>
                <a:gd name="connsiteY4" fmla="*/ 8508 h 1355409"/>
                <a:gd name="connsiteX0" fmla="*/ 857 w 12216507"/>
                <a:gd name="connsiteY0" fmla="*/ 8508 h 1355409"/>
                <a:gd name="connsiteX1" fmla="*/ 12216507 w 12216507"/>
                <a:gd name="connsiteY1" fmla="*/ 0 h 1355409"/>
                <a:gd name="connsiteX2" fmla="*/ 12209731 w 12216507"/>
                <a:gd name="connsiteY2" fmla="*/ 797337 h 1355409"/>
                <a:gd name="connsiteX3" fmla="*/ 0 w 12216507"/>
                <a:gd name="connsiteY3" fmla="*/ 1355409 h 1355409"/>
                <a:gd name="connsiteX4" fmla="*/ 857 w 12216507"/>
                <a:gd name="connsiteY4" fmla="*/ 8508 h 135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07" h="1355409">
                  <a:moveTo>
                    <a:pt x="857" y="8508"/>
                  </a:moveTo>
                  <a:lnTo>
                    <a:pt x="12216507" y="0"/>
                  </a:lnTo>
                  <a:cubicBezTo>
                    <a:pt x="12214248" y="244758"/>
                    <a:pt x="12211990" y="552579"/>
                    <a:pt x="12209731" y="797337"/>
                  </a:cubicBezTo>
                  <a:lnTo>
                    <a:pt x="0" y="1355409"/>
                  </a:lnTo>
                  <a:cubicBezTo>
                    <a:pt x="286" y="911697"/>
                    <a:pt x="571" y="452220"/>
                    <a:pt x="857" y="8508"/>
                  </a:cubicBezTo>
                  <a:close/>
                </a:path>
              </a:pathLst>
            </a:custGeom>
            <a:solidFill>
              <a:schemeClr val="tx1"/>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graphicFrame>
        <p:nvGraphicFramePr>
          <p:cNvPr id="4" name="Content Placeholder 4">
            <a:extLst>
              <a:ext uri="{FF2B5EF4-FFF2-40B4-BE49-F238E27FC236}">
                <a16:creationId xmlns:a16="http://schemas.microsoft.com/office/drawing/2014/main" id="{7E93999C-DB1D-D476-C8AE-C1DCB8EEECBB}"/>
              </a:ext>
            </a:extLst>
          </p:cNvPr>
          <p:cNvGraphicFramePr>
            <a:graphicFrameLocks/>
          </p:cNvGraphicFramePr>
          <p:nvPr>
            <p:extLst/>
          </p:nvPr>
        </p:nvGraphicFramePr>
        <p:xfrm>
          <a:off x="564138" y="1985246"/>
          <a:ext cx="11888327" cy="385120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A9E9E20-F0EE-240E-D8A7-F5E407574D29}"/>
              </a:ext>
            </a:extLst>
          </p:cNvPr>
          <p:cNvSpPr txBox="1"/>
          <p:nvPr/>
        </p:nvSpPr>
        <p:spPr>
          <a:xfrm>
            <a:off x="6539323" y="5582536"/>
            <a:ext cx="5663581" cy="5078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4D55"/>
                </a:solidFill>
                <a:effectLst/>
                <a:uLnTx/>
                <a:uFillTx/>
                <a:latin typeface="Arial" charset="0"/>
                <a:ea typeface="+mn-ea"/>
                <a:cs typeface="Arial" charset="0"/>
              </a:rPr>
              <a:t>Levels not connected by same letter are significantly different. </a:t>
            </a:r>
            <a:r>
              <a:rPr kumimoji="0" lang="el-GR" sz="900" b="0" i="0" u="none" strike="noStrike" kern="1200" cap="none" spc="0" normalizeH="0" baseline="0" noProof="0">
                <a:ln>
                  <a:noFill/>
                </a:ln>
                <a:solidFill>
                  <a:srgbClr val="3C4D55"/>
                </a:solidFill>
                <a:effectLst/>
                <a:uLnTx/>
                <a:uFillTx/>
                <a:latin typeface="Arial" charset="0"/>
                <a:ea typeface="+mn-ea"/>
                <a:cs typeface="Arial" charset="0"/>
              </a:rPr>
              <a:t>α</a:t>
            </a:r>
            <a:r>
              <a:rPr kumimoji="0" lang="en-US" sz="900" b="0" i="0" u="none" strike="noStrike" kern="1200" cap="none" spc="0" normalizeH="0" baseline="0" noProof="0">
                <a:ln>
                  <a:noFill/>
                </a:ln>
                <a:solidFill>
                  <a:srgbClr val="3C4D55"/>
                </a:solidFill>
                <a:effectLst/>
                <a:uLnTx/>
                <a:uFillTx/>
                <a:latin typeface="Arial" charset="0"/>
                <a:ea typeface="+mn-ea"/>
                <a:cs typeface="Arial" charset="0"/>
              </a:rPr>
              <a:t> = 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4D55"/>
                </a:solidFill>
                <a:effectLst/>
                <a:uLnTx/>
                <a:uFillTx/>
                <a:latin typeface="Arial" charset="0"/>
                <a:ea typeface="+mn-ea"/>
                <a:cs typeface="Arial" charset="0"/>
              </a:rPr>
              <a:t>A</a:t>
            </a:r>
            <a:r>
              <a:rPr kumimoji="0" lang="en-US" sz="900" b="0" i="0" u="none" strike="noStrike" kern="1200" cap="none" spc="0" normalizeH="0" baseline="0" noProof="0">
                <a:ln>
                  <a:noFill/>
                </a:ln>
                <a:solidFill>
                  <a:srgbClr val="3C4D55"/>
                </a:solidFill>
                <a:effectLst/>
                <a:uLnTx/>
                <a:uFillTx/>
                <a:latin typeface="Arial" charset="0"/>
                <a:ea typeface="+mn-ea"/>
                <a:cs typeface="+mn-cs"/>
              </a:rPr>
              <a:t>ll locations &gt;500 SCN eggs/100 ccs soil</a:t>
            </a:r>
            <a:endParaRPr kumimoji="0" lang="en-US" sz="900" b="0" i="0" u="none" strike="noStrike" kern="1200" cap="none" spc="0" normalizeH="0" baseline="0" noProof="0">
              <a:ln>
                <a:noFill/>
              </a:ln>
              <a:solidFill>
                <a:srgbClr val="3C4D55"/>
              </a:solidFill>
              <a:effectLst/>
              <a:uLnTx/>
              <a:uFillTx/>
              <a:latin typeface="Arial" charset="0"/>
              <a:ea typeface="+mn-ea"/>
              <a:cs typeface="Arial"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C4D55"/>
              </a:solidFill>
              <a:effectLst/>
              <a:uLnTx/>
              <a:uFillTx/>
              <a:latin typeface="Arial" charset="0"/>
              <a:ea typeface="+mn-ea"/>
              <a:cs typeface="Arial" charset="0"/>
            </a:endParaRPr>
          </a:p>
        </p:txBody>
      </p:sp>
      <p:sp>
        <p:nvSpPr>
          <p:cNvPr id="3" name="TextBox 2">
            <a:extLst>
              <a:ext uri="{FF2B5EF4-FFF2-40B4-BE49-F238E27FC236}">
                <a16:creationId xmlns:a16="http://schemas.microsoft.com/office/drawing/2014/main" id="{D2013CFF-09B7-C3C8-FAAA-17B0A805087A}"/>
              </a:ext>
            </a:extLst>
          </p:cNvPr>
          <p:cNvSpPr txBox="1"/>
          <p:nvPr/>
        </p:nvSpPr>
        <p:spPr>
          <a:xfrm rot="16200000">
            <a:off x="-825053" y="3286523"/>
            <a:ext cx="3451896" cy="338554"/>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4D55"/>
                </a:solidFill>
                <a:effectLst/>
                <a:uLnTx/>
                <a:uFillTx/>
                <a:latin typeface="Arial"/>
                <a:ea typeface="+mn-ea"/>
                <a:cs typeface="+mn-cs"/>
              </a:rPr>
              <a:t>Yield (</a:t>
            </a:r>
            <a:r>
              <a:rPr kumimoji="0" lang="en-US" sz="1600" b="1" i="0" u="none" strike="noStrike" kern="1200" cap="none" spc="0" normalizeH="0" baseline="0" noProof="0" err="1">
                <a:ln>
                  <a:noFill/>
                </a:ln>
                <a:solidFill>
                  <a:srgbClr val="3C4D55"/>
                </a:solidFill>
                <a:effectLst/>
                <a:uLnTx/>
                <a:uFillTx/>
                <a:latin typeface="Arial"/>
                <a:ea typeface="+mn-ea"/>
                <a:cs typeface="+mn-cs"/>
              </a:rPr>
              <a:t>bu</a:t>
            </a:r>
            <a:r>
              <a:rPr kumimoji="0" lang="en-US" sz="1600" b="1" i="0" u="none" strike="noStrike" kern="1200" cap="none" spc="0" normalizeH="0" baseline="0" noProof="0">
                <a:ln>
                  <a:noFill/>
                </a:ln>
                <a:solidFill>
                  <a:srgbClr val="3C4D55"/>
                </a:solidFill>
                <a:effectLst/>
                <a:uLnTx/>
                <a:uFillTx/>
                <a:latin typeface="Arial"/>
                <a:ea typeface="+mn-ea"/>
                <a:cs typeface="+mn-cs"/>
              </a:rPr>
              <a:t>/A)</a:t>
            </a:r>
          </a:p>
        </p:txBody>
      </p:sp>
      <p:sp>
        <p:nvSpPr>
          <p:cNvPr id="14" name="Text Placeholder 4">
            <a:extLst>
              <a:ext uri="{FF2B5EF4-FFF2-40B4-BE49-F238E27FC236}">
                <a16:creationId xmlns:a16="http://schemas.microsoft.com/office/drawing/2014/main" id="{6ACBCD88-1D6B-3435-B478-6D6702E33685}"/>
              </a:ext>
            </a:extLst>
          </p:cNvPr>
          <p:cNvSpPr txBox="1">
            <a:spLocks/>
          </p:cNvSpPr>
          <p:nvPr/>
        </p:nvSpPr>
        <p:spPr bwMode="auto">
          <a:xfrm>
            <a:off x="635581" y="326920"/>
            <a:ext cx="10447387" cy="61361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80905" indent="-380905"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75" indent="-368208"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736" indent="-38302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60" indent="-393602"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86" indent="-39360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634" indent="-393602" algn="l" defTabSz="1276032" rtl="0" eaLnBrk="1" fontAlgn="base" hangingPunct="1">
              <a:spcBef>
                <a:spcPct val="0"/>
              </a:spcBef>
              <a:spcAft>
                <a:spcPct val="25000"/>
              </a:spcAft>
              <a:buClr>
                <a:schemeClr val="tx2"/>
              </a:buClr>
              <a:buChar char="•"/>
              <a:defRPr sz="2666">
                <a:solidFill>
                  <a:schemeClr val="tx1"/>
                </a:solidFill>
                <a:latin typeface="+mn-lt"/>
              </a:defRPr>
            </a:lvl6pPr>
            <a:lvl7pPr marL="4010081" indent="-393602" algn="l" defTabSz="1276032" rtl="0" eaLnBrk="1" fontAlgn="base" hangingPunct="1">
              <a:spcBef>
                <a:spcPct val="0"/>
              </a:spcBef>
              <a:spcAft>
                <a:spcPct val="25000"/>
              </a:spcAft>
              <a:buClr>
                <a:schemeClr val="tx2"/>
              </a:buClr>
              <a:buChar char="•"/>
              <a:defRPr sz="2666">
                <a:solidFill>
                  <a:schemeClr val="tx1"/>
                </a:solidFill>
                <a:latin typeface="+mn-lt"/>
              </a:defRPr>
            </a:lvl7pPr>
            <a:lvl8pPr marL="4619529" indent="-393602" algn="l" defTabSz="1276032" rtl="0" eaLnBrk="1" fontAlgn="base" hangingPunct="1">
              <a:spcBef>
                <a:spcPct val="0"/>
              </a:spcBef>
              <a:spcAft>
                <a:spcPct val="25000"/>
              </a:spcAft>
              <a:buClr>
                <a:schemeClr val="tx2"/>
              </a:buClr>
              <a:buChar char="•"/>
              <a:defRPr sz="2666">
                <a:solidFill>
                  <a:schemeClr val="tx1"/>
                </a:solidFill>
                <a:latin typeface="+mn-lt"/>
              </a:defRPr>
            </a:lvl8pPr>
            <a:lvl9pPr marL="5228976" indent="-393602" algn="l" defTabSz="1276032" rtl="0" eaLnBrk="1" fontAlgn="base" hangingPunct="1">
              <a:spcBef>
                <a:spcPct val="0"/>
              </a:spcBef>
              <a:spcAft>
                <a:spcPct val="25000"/>
              </a:spcAft>
              <a:buClr>
                <a:schemeClr val="tx2"/>
              </a:buClr>
              <a:buChar char="•"/>
              <a:defRPr sz="2666">
                <a:solidFill>
                  <a:schemeClr val="tx1"/>
                </a:solidFill>
                <a:latin typeface="+mn-lt"/>
              </a:defRPr>
            </a:lvl9pPr>
          </a:lstStyle>
          <a:p>
            <a:pPr marL="0" marR="0" lvl="0" indent="0" algn="l" defTabSz="1276032" rtl="0" eaLnBrk="0" fontAlgn="base" latinLnBrk="0" hangingPunct="0">
              <a:lnSpc>
                <a:spcPct val="110000"/>
              </a:lnSpc>
              <a:spcBef>
                <a:spcPct val="0"/>
              </a:spcBef>
              <a:spcAft>
                <a:spcPts val="800"/>
              </a:spcAft>
              <a:buClr>
                <a:srgbClr val="8E5928"/>
              </a:buClr>
              <a:buSzTx/>
              <a:buFont typeface="Arial" charset="0"/>
              <a:buNone/>
              <a:tabLst/>
              <a:defRPr/>
            </a:pPr>
            <a:r>
              <a:rPr kumimoji="0" lang="en-US" sz="2700" b="1" i="0" u="none" strike="noStrike" kern="1200" cap="none" spc="0" normalizeH="0" baseline="0" noProof="0">
                <a:ln>
                  <a:noFill/>
                </a:ln>
                <a:solidFill>
                  <a:srgbClr val="FFFFFF"/>
                </a:solidFill>
                <a:effectLst/>
                <a:uLnTx/>
                <a:uFillTx/>
                <a:latin typeface="Arial"/>
                <a:ea typeface="+mn-ea"/>
                <a:cs typeface="+mn-cs"/>
              </a:rPr>
              <a:t>2021 Soybean Cyst Nematode Protection (9 locs x 6 reps/loc)</a:t>
            </a:r>
          </a:p>
        </p:txBody>
      </p:sp>
      <p:sp>
        <p:nvSpPr>
          <p:cNvPr id="16" name="TextBox 15">
            <a:extLst>
              <a:ext uri="{FF2B5EF4-FFF2-40B4-BE49-F238E27FC236}">
                <a16:creationId xmlns:a16="http://schemas.microsoft.com/office/drawing/2014/main" id="{B30EB942-8397-4B85-4C48-90100275C6D6}"/>
              </a:ext>
            </a:extLst>
          </p:cNvPr>
          <p:cNvSpPr txBox="1"/>
          <p:nvPr/>
        </p:nvSpPr>
        <p:spPr>
          <a:xfrm>
            <a:off x="571941" y="1393406"/>
            <a:ext cx="10392585" cy="4011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4D55"/>
                </a:solidFill>
                <a:effectLst/>
                <a:uLnTx/>
                <a:uFillTx/>
                <a:latin typeface="Arial"/>
                <a:ea typeface="+mn-ea"/>
                <a:cs typeface="+mn-cs"/>
              </a:rPr>
              <a:t>Cross-Location Summary </a:t>
            </a:r>
            <a:r>
              <a:rPr kumimoji="0" lang="en-US" sz="1800" b="0" i="0" u="none" strike="noStrike" kern="1200" cap="none" spc="0" normalizeH="0" baseline="0" noProof="0">
                <a:ln>
                  <a:noFill/>
                </a:ln>
                <a:solidFill>
                  <a:srgbClr val="3C4D55"/>
                </a:solidFill>
                <a:effectLst/>
                <a:uLnTx/>
                <a:uFillTx/>
                <a:latin typeface="Arial"/>
                <a:ea typeface="+mn-ea"/>
                <a:cs typeface="Arial"/>
              </a:rPr>
              <a:t>(IA, SD, NE, MN, IL (4), and MI)</a:t>
            </a:r>
          </a:p>
        </p:txBody>
      </p:sp>
      <p:sp>
        <p:nvSpPr>
          <p:cNvPr id="19" name="TextBox 18">
            <a:extLst>
              <a:ext uri="{FF2B5EF4-FFF2-40B4-BE49-F238E27FC236}">
                <a16:creationId xmlns:a16="http://schemas.microsoft.com/office/drawing/2014/main" id="{B1DEC958-932B-D53E-6743-3F764AA0702A}"/>
              </a:ext>
            </a:extLst>
          </p:cNvPr>
          <p:cNvSpPr txBox="1"/>
          <p:nvPr/>
        </p:nvSpPr>
        <p:spPr>
          <a:xfrm>
            <a:off x="1724084" y="4904695"/>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C4D55"/>
                </a:solidFill>
                <a:effectLst/>
                <a:uLnTx/>
                <a:uFillTx/>
                <a:latin typeface="Arial"/>
                <a:ea typeface="+mn-ea"/>
                <a:cs typeface="+mn-cs"/>
              </a:rPr>
              <a:t>CruiserMaxx</a:t>
            </a:r>
            <a:r>
              <a:rPr kumimoji="0" lang="en-US" sz="1400" b="1" i="0" u="none" strike="noStrike" kern="1200" cap="none" spc="0" normalizeH="0" baseline="30000" noProof="0">
                <a:ln>
                  <a:noFill/>
                </a:ln>
                <a:solidFill>
                  <a:srgbClr val="3C4D55"/>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Vibrance</a:t>
            </a:r>
            <a:r>
              <a:rPr kumimoji="0" lang="en-US" sz="1400" b="1" i="0" u="none" strike="noStrike" kern="1200" cap="none" spc="0" normalizeH="0" baseline="30000" noProof="0">
                <a:ln>
                  <a:noFill/>
                </a:ln>
                <a:solidFill>
                  <a:srgbClr val="3C4D55"/>
                </a:solidFill>
                <a:effectLst/>
                <a:uLnTx/>
                <a:uFillTx/>
                <a:latin typeface="Arial"/>
                <a:ea typeface="+mn-ea"/>
                <a:cs typeface="+mn-cs"/>
              </a:rPr>
              <a:t>®</a:t>
            </a:r>
            <a:endParaRPr kumimoji="0" lang="en-US" sz="1400" b="1" i="0" u="none" strike="noStrike" kern="1200" cap="none" spc="0" normalizeH="0" baseline="0" noProof="0">
              <a:ln>
                <a:noFill/>
              </a:ln>
              <a:solidFill>
                <a:srgbClr val="3C4D5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4D55"/>
                </a:solidFill>
                <a:effectLst/>
                <a:uLnTx/>
                <a:uFillTx/>
                <a:latin typeface="Arial"/>
                <a:ea typeface="+mn-ea"/>
                <a:cs typeface="+mn-cs"/>
              </a:rPr>
              <a:t>0.0945 mg ai/seed</a:t>
            </a:r>
          </a:p>
        </p:txBody>
      </p:sp>
      <p:sp>
        <p:nvSpPr>
          <p:cNvPr id="20" name="TextBox 19">
            <a:extLst>
              <a:ext uri="{FF2B5EF4-FFF2-40B4-BE49-F238E27FC236}">
                <a16:creationId xmlns:a16="http://schemas.microsoft.com/office/drawing/2014/main" id="{DF0E9F40-45E2-E135-53B0-1F50E93A872C}"/>
              </a:ext>
            </a:extLst>
          </p:cNvPr>
          <p:cNvSpPr txBox="1"/>
          <p:nvPr/>
        </p:nvSpPr>
        <p:spPr>
          <a:xfrm>
            <a:off x="3715068" y="4923218"/>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C4D55"/>
                </a:solidFill>
                <a:effectLst/>
                <a:uLnTx/>
                <a:uFillTx/>
                <a:latin typeface="Arial"/>
                <a:ea typeface="+mn-ea"/>
                <a:cs typeface="+mn-cs"/>
              </a:rPr>
              <a:t>Saltro</a:t>
            </a:r>
            <a:r>
              <a:rPr kumimoji="0" lang="en-US" sz="1400" b="1" i="0" u="none" strike="noStrike" kern="1200" cap="none" spc="0" normalizeH="0" baseline="30000" noProof="0">
                <a:ln>
                  <a:noFill/>
                </a:ln>
                <a:solidFill>
                  <a:srgbClr val="3C4D55"/>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4D55"/>
                </a:solidFill>
                <a:effectLst/>
                <a:uLnTx/>
                <a:uFillTx/>
                <a:latin typeface="Arial"/>
                <a:ea typeface="+mn-ea"/>
                <a:cs typeface="+mn-cs"/>
              </a:rPr>
              <a:t>0.075 mg ai/seed</a:t>
            </a:r>
          </a:p>
        </p:txBody>
      </p:sp>
      <p:sp>
        <p:nvSpPr>
          <p:cNvPr id="21" name="TextBox 20">
            <a:extLst>
              <a:ext uri="{FF2B5EF4-FFF2-40B4-BE49-F238E27FC236}">
                <a16:creationId xmlns:a16="http://schemas.microsoft.com/office/drawing/2014/main" id="{C5AB30C0-9012-8500-9BA9-AF319FBACE9F}"/>
              </a:ext>
            </a:extLst>
          </p:cNvPr>
          <p:cNvSpPr txBox="1"/>
          <p:nvPr/>
        </p:nvSpPr>
        <p:spPr>
          <a:xfrm>
            <a:off x="5706052" y="4904695"/>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C4D55"/>
                </a:solidFill>
                <a:effectLst/>
                <a:uLnTx/>
                <a:uFillTx/>
                <a:latin typeface="Arial"/>
                <a:ea typeface="+mn-ea"/>
                <a:cs typeface="+mn-cs"/>
              </a:rPr>
              <a:t>Victrato</a:t>
            </a:r>
            <a:r>
              <a:rPr kumimoji="0" lang="en-US" sz="1400" b="1" i="0" u="none" strike="noStrike" kern="1200" cap="none" spc="0" normalizeH="0" baseline="30000" noProof="0">
                <a:ln>
                  <a:noFill/>
                </a:ln>
                <a:solidFill>
                  <a:srgbClr val="3C4D55"/>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4D55"/>
                </a:solidFill>
                <a:effectLst/>
                <a:uLnTx/>
                <a:uFillTx/>
                <a:latin typeface="Arial"/>
                <a:ea typeface="+mn-ea"/>
                <a:cs typeface="+mn-cs"/>
              </a:rPr>
              <a:t>0.075 mg ai/seed</a:t>
            </a:r>
          </a:p>
        </p:txBody>
      </p:sp>
      <p:sp>
        <p:nvSpPr>
          <p:cNvPr id="23" name="TextBox 22">
            <a:extLst>
              <a:ext uri="{FF2B5EF4-FFF2-40B4-BE49-F238E27FC236}">
                <a16:creationId xmlns:a16="http://schemas.microsoft.com/office/drawing/2014/main" id="{8C0E038E-3635-8F2E-C925-480670885824}"/>
              </a:ext>
            </a:extLst>
          </p:cNvPr>
          <p:cNvSpPr txBox="1"/>
          <p:nvPr/>
        </p:nvSpPr>
        <p:spPr>
          <a:xfrm>
            <a:off x="7732866" y="4904695"/>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ILEVO</a:t>
            </a:r>
            <a:r>
              <a:rPr kumimoji="0" lang="en-US" sz="1400" b="1" i="0" u="none" strike="noStrike" kern="1200" cap="none" spc="0" normalizeH="0" baseline="30000" noProof="0">
                <a:ln>
                  <a:noFill/>
                </a:ln>
                <a:solidFill>
                  <a:srgbClr val="3C4D55"/>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4D55"/>
                </a:solidFill>
                <a:effectLst/>
                <a:uLnTx/>
                <a:uFillTx/>
                <a:latin typeface="Arial"/>
                <a:ea typeface="+mn-ea"/>
                <a:cs typeface="+mn-cs"/>
              </a:rPr>
              <a:t>0.075 mg ai/seed</a:t>
            </a:r>
          </a:p>
        </p:txBody>
      </p:sp>
      <p:sp>
        <p:nvSpPr>
          <p:cNvPr id="24" name="TextBox 23">
            <a:extLst>
              <a:ext uri="{FF2B5EF4-FFF2-40B4-BE49-F238E27FC236}">
                <a16:creationId xmlns:a16="http://schemas.microsoft.com/office/drawing/2014/main" id="{A4870AA7-118D-81EF-6FFB-EE8921483C42}"/>
              </a:ext>
            </a:extLst>
          </p:cNvPr>
          <p:cNvSpPr txBox="1"/>
          <p:nvPr/>
        </p:nvSpPr>
        <p:spPr>
          <a:xfrm>
            <a:off x="9759680" y="4897694"/>
            <a:ext cx="1664028" cy="5413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C4D55"/>
                </a:solidFill>
                <a:effectLst/>
                <a:uLnTx/>
                <a:uFillTx/>
                <a:latin typeface="Arial"/>
                <a:ea typeface="+mn-ea"/>
                <a:cs typeface="+mn-cs"/>
              </a:rPr>
              <a:t>ILEVO</a:t>
            </a:r>
            <a:r>
              <a:rPr kumimoji="0" lang="en-US" sz="1400" b="1" i="0" u="none" strike="noStrike" kern="1200" cap="none" spc="0" normalizeH="0" baseline="30000" noProof="0">
                <a:ln>
                  <a:noFill/>
                </a:ln>
                <a:solidFill>
                  <a:srgbClr val="3C4D55"/>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4D55"/>
                </a:solidFill>
                <a:effectLst/>
                <a:uLnTx/>
                <a:uFillTx/>
                <a:latin typeface="Arial"/>
                <a:ea typeface="+mn-ea"/>
                <a:cs typeface="+mn-cs"/>
              </a:rPr>
              <a:t>0.15 mg ai/seed</a:t>
            </a:r>
          </a:p>
        </p:txBody>
      </p:sp>
      <p:sp>
        <p:nvSpPr>
          <p:cNvPr id="7" name="Footer Placeholder 3">
            <a:extLst>
              <a:ext uri="{FF2B5EF4-FFF2-40B4-BE49-F238E27FC236}">
                <a16:creationId xmlns:a16="http://schemas.microsoft.com/office/drawing/2014/main" id="{993D1706-4E16-B835-EE76-A2653B834362}"/>
              </a:ext>
            </a:extLst>
          </p:cNvPr>
          <p:cNvSpPr txBox="1">
            <a:spLocks/>
          </p:cNvSpPr>
          <p:nvPr/>
        </p:nvSpPr>
        <p:spPr>
          <a:xfrm>
            <a:off x="89480" y="6078792"/>
            <a:ext cx="8475400" cy="76763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Product performance assumes disease presence. Trials reflect treatment rates and mixing partners commonly recommended in the 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Performance assessments are based upon results or analysis of public information, field observations and/or internal Syngenta evaluations.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3C4D55"/>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CruiserMaxx</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Saltro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TYMIRIUM</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Vibrance</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the Alliance Frame and the Syngenta logo are trademarks of a Syngenta Group Company.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Arial"/>
              </a:rPr>
              <a:t>ILEVO</a:t>
            </a:r>
            <a:r>
              <a:rPr kumimoji="0" lang="en-US" sz="600" b="0" i="0" u="none" strike="noStrike" kern="1200" cap="none" spc="0" normalizeH="0" baseline="30000" noProof="0">
                <a:ln>
                  <a:noFill/>
                </a:ln>
                <a:solidFill>
                  <a:srgbClr val="3C4D55"/>
                </a:solidFill>
                <a:effectLst/>
                <a:uLnTx/>
                <a:uFillTx/>
                <a:latin typeface="Arial" panose="020B0604020202020204"/>
                <a:ea typeface="+mn-ea"/>
                <a:cs typeface="Arial"/>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Arial"/>
              </a:rPr>
              <a:t> is a registered trademark of BASF.</a:t>
            </a:r>
          </a:p>
        </p:txBody>
      </p:sp>
    </p:spTree>
    <p:extLst>
      <p:ext uri="{BB962C8B-B14F-4D97-AF65-F5344CB8AC3E}">
        <p14:creationId xmlns:p14="http://schemas.microsoft.com/office/powerpoint/2010/main" val="663274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3636E-2741-C264-EE35-C98CF1AB6BB0}"/>
              </a:ext>
            </a:extLst>
          </p:cNvPr>
          <p:cNvPicPr>
            <a:picLocks noChangeAspect="1"/>
          </p:cNvPicPr>
          <p:nvPr/>
        </p:nvPicPr>
        <p:blipFill>
          <a:blip r:embed="rId3" cstate="print">
            <a:extLst>
              <a:ext uri="{28A0092B-C50C-407E-A947-70E740481C1C}">
                <a14:useLocalDpi xmlns:a14="http://schemas.microsoft.com/office/drawing/2010/main" val="0"/>
              </a:ext>
            </a:extLst>
          </a:blip>
          <a:srcRect t="15110" b="15110"/>
          <a:stretch/>
        </p:blipFill>
        <p:spPr>
          <a:xfrm>
            <a:off x="0" y="0"/>
            <a:ext cx="12191999" cy="5981700"/>
          </a:xfrm>
          <a:prstGeom prst="rect">
            <a:avLst/>
          </a:prstGeom>
        </p:spPr>
      </p:pic>
      <p:sp>
        <p:nvSpPr>
          <p:cNvPr id="19" name="Rectangle 18">
            <a:extLst>
              <a:ext uri="{FF2B5EF4-FFF2-40B4-BE49-F238E27FC236}">
                <a16:creationId xmlns:a16="http://schemas.microsoft.com/office/drawing/2014/main" id="{54AE26D1-10B3-71AC-3EB1-CD072249F4B3}"/>
              </a:ext>
            </a:extLst>
          </p:cNvPr>
          <p:cNvSpPr/>
          <p:nvPr/>
        </p:nvSpPr>
        <p:spPr bwMode="auto">
          <a:xfrm>
            <a:off x="1" y="0"/>
            <a:ext cx="12191998" cy="5981700"/>
          </a:xfrm>
          <a:prstGeom prst="rect">
            <a:avLst/>
          </a:prstGeom>
          <a:solidFill>
            <a:schemeClr val="tx1">
              <a:alpha val="70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nvGrpSpPr>
          <p:cNvPr id="2" name="Group 1">
            <a:extLst>
              <a:ext uri="{FF2B5EF4-FFF2-40B4-BE49-F238E27FC236}">
                <a16:creationId xmlns:a16="http://schemas.microsoft.com/office/drawing/2014/main" id="{3D0B2B71-EDDB-70C3-1656-B82C364DD579}"/>
              </a:ext>
            </a:extLst>
          </p:cNvPr>
          <p:cNvGrpSpPr/>
          <p:nvPr/>
        </p:nvGrpSpPr>
        <p:grpSpPr>
          <a:xfrm>
            <a:off x="-22639" y="-8508"/>
            <a:ext cx="12220405" cy="1355409"/>
            <a:chOff x="-22639" y="-8508"/>
            <a:chExt cx="12220405" cy="1355409"/>
          </a:xfrm>
        </p:grpSpPr>
        <p:sp>
          <p:nvSpPr>
            <p:cNvPr id="3" name="Rectangle 10">
              <a:extLst>
                <a:ext uri="{FF2B5EF4-FFF2-40B4-BE49-F238E27FC236}">
                  <a16:creationId xmlns:a16="http://schemas.microsoft.com/office/drawing/2014/main" id="{84AFDE18-A158-3FD0-B3B7-F1ACFD09D6CA}"/>
                </a:ext>
              </a:extLst>
            </p:cNvPr>
            <p:cNvSpPr/>
            <p:nvPr/>
          </p:nvSpPr>
          <p:spPr bwMode="auto">
            <a:xfrm flipH="1">
              <a:off x="-22639" y="0"/>
              <a:ext cx="12214639" cy="1183743"/>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639" h="1183743">
                  <a:moveTo>
                    <a:pt x="13648" y="0"/>
                  </a:moveTo>
                  <a:lnTo>
                    <a:pt x="12205648" y="7257"/>
                  </a:lnTo>
                  <a:lnTo>
                    <a:pt x="12214639" y="624184"/>
                  </a:lnTo>
                  <a:lnTo>
                    <a:pt x="0" y="1183743"/>
                  </a:lnTo>
                  <a:lnTo>
                    <a:pt x="13648" y="0"/>
                  </a:lnTo>
                  <a:close/>
                </a:path>
              </a:pathLst>
            </a:custGeom>
            <a:solidFill>
              <a:schemeClr val="tx1">
                <a:lumMod val="40000"/>
                <a:lumOff val="60000"/>
                <a:alpha val="33000"/>
              </a:schemeClr>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sp>
          <p:nvSpPr>
            <p:cNvPr id="4" name="Rectangle 10">
              <a:extLst>
                <a:ext uri="{FF2B5EF4-FFF2-40B4-BE49-F238E27FC236}">
                  <a16:creationId xmlns:a16="http://schemas.microsoft.com/office/drawing/2014/main" id="{967700E1-2C28-353E-2335-F1AE29C07075}"/>
                </a:ext>
              </a:extLst>
            </p:cNvPr>
            <p:cNvSpPr/>
            <p:nvPr/>
          </p:nvSpPr>
          <p:spPr bwMode="auto">
            <a:xfrm>
              <a:off x="-18741" y="-8508"/>
              <a:ext cx="12216507" cy="1355409"/>
            </a:xfrm>
            <a:custGeom>
              <a:avLst/>
              <a:gdLst>
                <a:gd name="connsiteX0" fmla="*/ 0 w 12192000"/>
                <a:gd name="connsiteY0" fmla="*/ 0 h 998199"/>
                <a:gd name="connsiteX1" fmla="*/ 12192000 w 12192000"/>
                <a:gd name="connsiteY1" fmla="*/ 0 h 998199"/>
                <a:gd name="connsiteX2" fmla="*/ 12192000 w 12192000"/>
                <a:gd name="connsiteY2" fmla="*/ 998199 h 998199"/>
                <a:gd name="connsiteX3" fmla="*/ 0 w 12192000"/>
                <a:gd name="connsiteY3" fmla="*/ 998199 h 998199"/>
                <a:gd name="connsiteX4" fmla="*/ 0 w 12192000"/>
                <a:gd name="connsiteY4" fmla="*/ 0 h 998199"/>
                <a:gd name="connsiteX0" fmla="*/ 0 w 12192000"/>
                <a:gd name="connsiteY0" fmla="*/ 0 h 998199"/>
                <a:gd name="connsiteX1" fmla="*/ 12192000 w 12192000"/>
                <a:gd name="connsiteY1" fmla="*/ 0 h 998199"/>
                <a:gd name="connsiteX2" fmla="*/ 12192000 w 12192000"/>
                <a:gd name="connsiteY2" fmla="*/ 793482 h 998199"/>
                <a:gd name="connsiteX3" fmla="*/ 0 w 12192000"/>
                <a:gd name="connsiteY3" fmla="*/ 998199 h 998199"/>
                <a:gd name="connsiteX4" fmla="*/ 0 w 12192000"/>
                <a:gd name="connsiteY4" fmla="*/ 0 h 998199"/>
                <a:gd name="connsiteX0" fmla="*/ 13648 w 12205648"/>
                <a:gd name="connsiteY0" fmla="*/ 0 h 1161972"/>
                <a:gd name="connsiteX1" fmla="*/ 12205648 w 12205648"/>
                <a:gd name="connsiteY1" fmla="*/ 0 h 1161972"/>
                <a:gd name="connsiteX2" fmla="*/ 12205648 w 12205648"/>
                <a:gd name="connsiteY2" fmla="*/ 793482 h 1161972"/>
                <a:gd name="connsiteX3" fmla="*/ 0 w 12205648"/>
                <a:gd name="connsiteY3" fmla="*/ 1161972 h 1161972"/>
                <a:gd name="connsiteX4" fmla="*/ 13648 w 12205648"/>
                <a:gd name="connsiteY4" fmla="*/ 0 h 1161972"/>
                <a:gd name="connsiteX0" fmla="*/ 13648 w 12205648"/>
                <a:gd name="connsiteY0" fmla="*/ 0 h 1161972"/>
                <a:gd name="connsiteX1" fmla="*/ 12205648 w 12205648"/>
                <a:gd name="connsiteY1" fmla="*/ 0 h 1161972"/>
                <a:gd name="connsiteX2" fmla="*/ 12178353 w 12205648"/>
                <a:gd name="connsiteY2" fmla="*/ 602413 h 1161972"/>
                <a:gd name="connsiteX3" fmla="*/ 0 w 12205648"/>
                <a:gd name="connsiteY3" fmla="*/ 1161972 h 1161972"/>
                <a:gd name="connsiteX4" fmla="*/ 13648 w 12205648"/>
                <a:gd name="connsiteY4" fmla="*/ 0 h 1161972"/>
                <a:gd name="connsiteX0" fmla="*/ 13648 w 12214639"/>
                <a:gd name="connsiteY0" fmla="*/ 0 h 1161972"/>
                <a:gd name="connsiteX1" fmla="*/ 12205648 w 12214639"/>
                <a:gd name="connsiteY1" fmla="*/ 0 h 1161972"/>
                <a:gd name="connsiteX2" fmla="*/ 12214639 w 12214639"/>
                <a:gd name="connsiteY2" fmla="*/ 602413 h 1161972"/>
                <a:gd name="connsiteX3" fmla="*/ 0 w 12214639"/>
                <a:gd name="connsiteY3" fmla="*/ 1161972 h 1161972"/>
                <a:gd name="connsiteX4" fmla="*/ 13648 w 12214639"/>
                <a:gd name="connsiteY4" fmla="*/ 0 h 1161972"/>
                <a:gd name="connsiteX0" fmla="*/ 13648 w 12214639"/>
                <a:gd name="connsiteY0" fmla="*/ 14514 h 1176486"/>
                <a:gd name="connsiteX1" fmla="*/ 12205648 w 12214639"/>
                <a:gd name="connsiteY1" fmla="*/ 0 h 1176486"/>
                <a:gd name="connsiteX2" fmla="*/ 12214639 w 12214639"/>
                <a:gd name="connsiteY2" fmla="*/ 616927 h 1176486"/>
                <a:gd name="connsiteX3" fmla="*/ 0 w 12214639"/>
                <a:gd name="connsiteY3" fmla="*/ 1176486 h 1176486"/>
                <a:gd name="connsiteX4" fmla="*/ 13648 w 12214639"/>
                <a:gd name="connsiteY4" fmla="*/ 14514 h 1176486"/>
                <a:gd name="connsiteX0" fmla="*/ 13648 w 12214639"/>
                <a:gd name="connsiteY0" fmla="*/ 0 h 1183743"/>
                <a:gd name="connsiteX1" fmla="*/ 12205648 w 12214639"/>
                <a:gd name="connsiteY1" fmla="*/ 7257 h 1183743"/>
                <a:gd name="connsiteX2" fmla="*/ 12214639 w 12214639"/>
                <a:gd name="connsiteY2" fmla="*/ 624184 h 1183743"/>
                <a:gd name="connsiteX3" fmla="*/ 0 w 12214639"/>
                <a:gd name="connsiteY3" fmla="*/ 1183743 h 1183743"/>
                <a:gd name="connsiteX4" fmla="*/ 13648 w 12214639"/>
                <a:gd name="connsiteY4" fmla="*/ 0 h 1183743"/>
                <a:gd name="connsiteX0" fmla="*/ 13648 w 12214639"/>
                <a:gd name="connsiteY0" fmla="*/ 0 h 1183743"/>
                <a:gd name="connsiteX1" fmla="*/ 12205648 w 12214639"/>
                <a:gd name="connsiteY1" fmla="*/ 7257 h 1183743"/>
                <a:gd name="connsiteX2" fmla="*/ 12214639 w 12214639"/>
                <a:gd name="connsiteY2" fmla="*/ 796712 h 1183743"/>
                <a:gd name="connsiteX3" fmla="*/ 0 w 12214639"/>
                <a:gd name="connsiteY3" fmla="*/ 1183743 h 1183743"/>
                <a:gd name="connsiteX4" fmla="*/ 13648 w 12214639"/>
                <a:gd name="connsiteY4" fmla="*/ 0 h 1183743"/>
                <a:gd name="connsiteX0" fmla="*/ 48154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48154 w 12249145"/>
                <a:gd name="connsiteY4" fmla="*/ 0 h 1339019"/>
                <a:gd name="connsiteX0" fmla="*/ 857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857 w 12249145"/>
                <a:gd name="connsiteY4" fmla="*/ 626 h 1331762"/>
                <a:gd name="connsiteX0" fmla="*/ 95450 w 12249145"/>
                <a:gd name="connsiteY0" fmla="*/ 626 h 1331762"/>
                <a:gd name="connsiteX1" fmla="*/ 12240154 w 12249145"/>
                <a:gd name="connsiteY1" fmla="*/ 0 h 1331762"/>
                <a:gd name="connsiteX2" fmla="*/ 12249145 w 12249145"/>
                <a:gd name="connsiteY2" fmla="*/ 789455 h 1331762"/>
                <a:gd name="connsiteX3" fmla="*/ 0 w 12249145"/>
                <a:gd name="connsiteY3" fmla="*/ 1331762 h 1331762"/>
                <a:gd name="connsiteX4" fmla="*/ 95450 w 12249145"/>
                <a:gd name="connsiteY4" fmla="*/ 626 h 1331762"/>
                <a:gd name="connsiteX0" fmla="*/ 16622 w 12249145"/>
                <a:gd name="connsiteY0" fmla="*/ 0 h 1339019"/>
                <a:gd name="connsiteX1" fmla="*/ 12240154 w 12249145"/>
                <a:gd name="connsiteY1" fmla="*/ 7257 h 1339019"/>
                <a:gd name="connsiteX2" fmla="*/ 12249145 w 12249145"/>
                <a:gd name="connsiteY2" fmla="*/ 796712 h 1339019"/>
                <a:gd name="connsiteX3" fmla="*/ 0 w 12249145"/>
                <a:gd name="connsiteY3" fmla="*/ 1339019 h 1339019"/>
                <a:gd name="connsiteX4" fmla="*/ 16622 w 12249145"/>
                <a:gd name="connsiteY4" fmla="*/ 0 h 1339019"/>
                <a:gd name="connsiteX0" fmla="*/ 857 w 12233380"/>
                <a:gd name="connsiteY0" fmla="*/ 0 h 1346901"/>
                <a:gd name="connsiteX1" fmla="*/ 12224389 w 12233380"/>
                <a:gd name="connsiteY1" fmla="*/ 7257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0 h 1346901"/>
                <a:gd name="connsiteX1" fmla="*/ 12161327 w 12233380"/>
                <a:gd name="connsiteY1" fmla="*/ 70319 h 1346901"/>
                <a:gd name="connsiteX2" fmla="*/ 12233380 w 12233380"/>
                <a:gd name="connsiteY2" fmla="*/ 796712 h 1346901"/>
                <a:gd name="connsiteX3" fmla="*/ 0 w 12233380"/>
                <a:gd name="connsiteY3" fmla="*/ 1346901 h 1346901"/>
                <a:gd name="connsiteX4" fmla="*/ 857 w 12233380"/>
                <a:gd name="connsiteY4" fmla="*/ 0 h 1346901"/>
                <a:gd name="connsiteX0" fmla="*/ 857 w 12233380"/>
                <a:gd name="connsiteY0" fmla="*/ 8508 h 1355409"/>
                <a:gd name="connsiteX1" fmla="*/ 12216507 w 12233380"/>
                <a:gd name="connsiteY1" fmla="*/ 0 h 1355409"/>
                <a:gd name="connsiteX2" fmla="*/ 12233380 w 12233380"/>
                <a:gd name="connsiteY2" fmla="*/ 805220 h 1355409"/>
                <a:gd name="connsiteX3" fmla="*/ 0 w 12233380"/>
                <a:gd name="connsiteY3" fmla="*/ 1355409 h 1355409"/>
                <a:gd name="connsiteX4" fmla="*/ 857 w 12233380"/>
                <a:gd name="connsiteY4" fmla="*/ 8508 h 1355409"/>
                <a:gd name="connsiteX0" fmla="*/ 857 w 12216507"/>
                <a:gd name="connsiteY0" fmla="*/ 8508 h 1355409"/>
                <a:gd name="connsiteX1" fmla="*/ 12216507 w 12216507"/>
                <a:gd name="connsiteY1" fmla="*/ 0 h 1355409"/>
                <a:gd name="connsiteX2" fmla="*/ 12209731 w 12216507"/>
                <a:gd name="connsiteY2" fmla="*/ 734275 h 1355409"/>
                <a:gd name="connsiteX3" fmla="*/ 0 w 12216507"/>
                <a:gd name="connsiteY3" fmla="*/ 1355409 h 1355409"/>
                <a:gd name="connsiteX4" fmla="*/ 857 w 12216507"/>
                <a:gd name="connsiteY4" fmla="*/ 8508 h 1355409"/>
                <a:gd name="connsiteX0" fmla="*/ 857 w 12218160"/>
                <a:gd name="connsiteY0" fmla="*/ 8508 h 1355409"/>
                <a:gd name="connsiteX1" fmla="*/ 12216507 w 12218160"/>
                <a:gd name="connsiteY1" fmla="*/ 0 h 1355409"/>
                <a:gd name="connsiteX2" fmla="*/ 12217614 w 12218160"/>
                <a:gd name="connsiteY2" fmla="*/ 655447 h 1355409"/>
                <a:gd name="connsiteX3" fmla="*/ 0 w 12218160"/>
                <a:gd name="connsiteY3" fmla="*/ 1355409 h 1355409"/>
                <a:gd name="connsiteX4" fmla="*/ 857 w 12218160"/>
                <a:gd name="connsiteY4" fmla="*/ 8508 h 1355409"/>
                <a:gd name="connsiteX0" fmla="*/ 857 w 12216507"/>
                <a:gd name="connsiteY0" fmla="*/ 8508 h 1355409"/>
                <a:gd name="connsiteX1" fmla="*/ 12216507 w 12216507"/>
                <a:gd name="connsiteY1" fmla="*/ 0 h 1355409"/>
                <a:gd name="connsiteX2" fmla="*/ 12209731 w 12216507"/>
                <a:gd name="connsiteY2" fmla="*/ 797337 h 1355409"/>
                <a:gd name="connsiteX3" fmla="*/ 0 w 12216507"/>
                <a:gd name="connsiteY3" fmla="*/ 1355409 h 1355409"/>
                <a:gd name="connsiteX4" fmla="*/ 857 w 12216507"/>
                <a:gd name="connsiteY4" fmla="*/ 8508 h 135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507" h="1355409">
                  <a:moveTo>
                    <a:pt x="857" y="8508"/>
                  </a:moveTo>
                  <a:lnTo>
                    <a:pt x="12216507" y="0"/>
                  </a:lnTo>
                  <a:cubicBezTo>
                    <a:pt x="12214248" y="244758"/>
                    <a:pt x="12211990" y="552579"/>
                    <a:pt x="12209731" y="797337"/>
                  </a:cubicBezTo>
                  <a:lnTo>
                    <a:pt x="0" y="1355409"/>
                  </a:lnTo>
                  <a:cubicBezTo>
                    <a:pt x="286" y="911697"/>
                    <a:pt x="571" y="452220"/>
                    <a:pt x="857" y="8508"/>
                  </a:cubicBezTo>
                  <a:close/>
                </a:path>
              </a:pathLst>
            </a:custGeom>
            <a:solidFill>
              <a:schemeClr val="tx1"/>
            </a:solidFill>
            <a:ln w="63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3C4D55"/>
                </a:solidFill>
                <a:effectLst/>
                <a:uLnTx/>
                <a:uFillTx/>
                <a:latin typeface="Arial" charset="0"/>
                <a:ea typeface="+mn-ea"/>
                <a:cs typeface="+mn-cs"/>
              </a:endParaRPr>
            </a:p>
          </p:txBody>
        </p:sp>
      </p:grpSp>
      <p:graphicFrame>
        <p:nvGraphicFramePr>
          <p:cNvPr id="5" name="Content Placeholder 5"/>
          <p:cNvGraphicFramePr>
            <a:graphicFrameLocks/>
          </p:cNvGraphicFramePr>
          <p:nvPr>
            <p:extLst/>
          </p:nvPr>
        </p:nvGraphicFramePr>
        <p:xfrm>
          <a:off x="-89645" y="1637963"/>
          <a:ext cx="11403103" cy="382547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44490611-1F94-D005-BF74-384AA0F004EB}"/>
              </a:ext>
            </a:extLst>
          </p:cNvPr>
          <p:cNvSpPr/>
          <p:nvPr/>
        </p:nvSpPr>
        <p:spPr>
          <a:xfrm>
            <a:off x="157386" y="5456168"/>
            <a:ext cx="6762720" cy="43088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Arial" charset="0"/>
              </a:rPr>
              <a:t>Disease pressure = Significant difference between the </a:t>
            </a:r>
            <a:r>
              <a:rPr kumimoji="0" lang="en-US" sz="1050" b="0" i="0" u="none" strike="noStrike" kern="1200" cap="none" spc="0" normalizeH="0" baseline="0" noProof="0" err="1">
                <a:ln>
                  <a:noFill/>
                </a:ln>
                <a:solidFill>
                  <a:srgbClr val="FFFFFF"/>
                </a:solidFill>
                <a:effectLst/>
                <a:uLnTx/>
                <a:uFillTx/>
                <a:latin typeface="Arial"/>
                <a:ea typeface="+mn-ea"/>
                <a:cs typeface="Arial" charset="0"/>
              </a:rPr>
              <a:t>CruiserMaxx</a:t>
            </a:r>
            <a:r>
              <a:rPr kumimoji="0" lang="en-US" sz="1050" b="0" i="0" u="none" strike="noStrike" kern="1200" cap="none" spc="0" normalizeH="0" baseline="30000" noProof="0">
                <a:ln>
                  <a:noFill/>
                </a:ln>
                <a:solidFill>
                  <a:srgbClr val="FFFFFF"/>
                </a:solidFill>
                <a:effectLst/>
                <a:uLnTx/>
                <a:uFillTx/>
                <a:latin typeface="Arial"/>
                <a:ea typeface="+mn-ea"/>
                <a:cs typeface="Arial" charset="0"/>
              </a:rPr>
              <a:t>®</a:t>
            </a:r>
            <a:r>
              <a:rPr kumimoji="0" lang="en-US" sz="1050" b="0" i="0" u="none" strike="noStrike" kern="1200" cap="none" spc="0" normalizeH="0" baseline="0" noProof="0">
                <a:ln>
                  <a:noFill/>
                </a:ln>
                <a:solidFill>
                  <a:srgbClr val="FFFFFF"/>
                </a:solidFill>
                <a:effectLst/>
                <a:uLnTx/>
                <a:uFillTx/>
                <a:latin typeface="Arial"/>
                <a:ea typeface="+mn-ea"/>
                <a:cs typeface="Arial" charset="0"/>
              </a:rPr>
              <a:t> Vibrance</a:t>
            </a:r>
            <a:r>
              <a:rPr kumimoji="0" lang="en-US" sz="1050" b="0" i="0" u="none" strike="noStrike" kern="1200" cap="none" spc="0" normalizeH="0" baseline="30000" noProof="0">
                <a:ln>
                  <a:noFill/>
                </a:ln>
                <a:solidFill>
                  <a:srgbClr val="FFFFFF"/>
                </a:solidFill>
                <a:effectLst/>
                <a:uLnTx/>
                <a:uFillTx/>
                <a:latin typeface="Arial"/>
                <a:ea typeface="+mn-ea"/>
                <a:cs typeface="Arial" charset="0"/>
              </a:rPr>
              <a:t>®</a:t>
            </a:r>
            <a:r>
              <a:rPr kumimoji="0" lang="en-US" sz="1050" b="0" i="0" u="none" strike="noStrike" kern="1200" cap="none" spc="0" normalizeH="0" baseline="0" noProof="0">
                <a:ln>
                  <a:noFill/>
                </a:ln>
                <a:solidFill>
                  <a:srgbClr val="FFFFFF"/>
                </a:solidFill>
                <a:effectLst/>
                <a:uLnTx/>
                <a:uFillTx/>
                <a:latin typeface="Arial"/>
                <a:ea typeface="+mn-ea"/>
                <a:cs typeface="Arial" charset="0"/>
              </a:rPr>
              <a:t> check &amp; </a:t>
            </a:r>
            <a:r>
              <a:rPr kumimoji="0" lang="en-US" sz="1050" b="0" i="0" u="none" strike="noStrike" kern="1200" cap="none" spc="0" normalizeH="0" baseline="0" noProof="0" err="1">
                <a:ln>
                  <a:noFill/>
                </a:ln>
                <a:solidFill>
                  <a:srgbClr val="FFFFFF"/>
                </a:solidFill>
                <a:effectLst/>
                <a:uLnTx/>
                <a:uFillTx/>
                <a:latin typeface="Arial"/>
                <a:ea typeface="+mn-ea"/>
                <a:cs typeface="Arial" charset="0"/>
              </a:rPr>
              <a:t>Saltro</a:t>
            </a:r>
            <a:r>
              <a:rPr kumimoji="0" lang="en-US" sz="1050" b="0" i="0" u="none" strike="noStrike" kern="1200" cap="none" spc="0" normalizeH="0" baseline="30000" noProof="0">
                <a:ln>
                  <a:noFill/>
                </a:ln>
                <a:solidFill>
                  <a:srgbClr val="FFFFFF"/>
                </a:solidFill>
                <a:effectLst/>
                <a:uLnTx/>
                <a:uFillTx/>
                <a:latin typeface="Arial"/>
                <a:ea typeface="+mn-ea"/>
                <a:cs typeface="Arial" charset="0"/>
              </a:rPr>
              <a:t>®</a:t>
            </a:r>
            <a:r>
              <a:rPr kumimoji="0" lang="en-US" sz="1050" b="0" i="0" u="none" strike="noStrike" kern="1200" cap="none" spc="0" normalizeH="0" baseline="0" noProof="0">
                <a:ln>
                  <a:noFill/>
                </a:ln>
                <a:solidFill>
                  <a:srgbClr val="FFFFFF"/>
                </a:solidFill>
                <a:effectLst/>
                <a:uLnTx/>
                <a:uFillTx/>
                <a:latin typeface="Arial"/>
                <a:ea typeface="+mn-ea"/>
                <a:cs typeface="Arial" charset="0"/>
              </a:rPr>
              <a:t> fungicide seed treatments in one disease assessment or more.</a:t>
            </a:r>
          </a:p>
        </p:txBody>
      </p:sp>
      <p:sp>
        <p:nvSpPr>
          <p:cNvPr id="12" name="Footer Placeholder 3">
            <a:extLst>
              <a:ext uri="{FF2B5EF4-FFF2-40B4-BE49-F238E27FC236}">
                <a16:creationId xmlns:a16="http://schemas.microsoft.com/office/drawing/2014/main" id="{5B8C32ED-4DB4-A5A6-8A71-987014FEDF80}"/>
              </a:ext>
            </a:extLst>
          </p:cNvPr>
          <p:cNvSpPr txBox="1">
            <a:spLocks/>
          </p:cNvSpPr>
          <p:nvPr/>
        </p:nvSpPr>
        <p:spPr>
          <a:xfrm>
            <a:off x="89480" y="6075932"/>
            <a:ext cx="7957240" cy="7126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CLASSIFICATION: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All photos are either the property of Syngenta or are used with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Product performance assumes disease presence. Trials reflect treatment rates and mixing partners commonly recommended in the marketplace.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Performance assessments are based upon results or analysis of public information, field observations and/or internal Syngenta evaluations.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2025 Syngenta</a:t>
            </a:r>
            <a:r>
              <a:rPr kumimoji="0" lang="en-US" sz="700" b="1" i="0" u="none" strike="noStrike" kern="1200" cap="none" spc="0" normalizeH="0" baseline="0" noProof="0">
                <a:ln>
                  <a:noFill/>
                </a:ln>
                <a:solidFill>
                  <a:srgbClr val="3C4D55"/>
                </a:solidFill>
                <a:effectLst/>
                <a:uLnTx/>
                <a:uFillTx/>
                <a:latin typeface="Arial" panose="020B0604020202020204"/>
                <a:ea typeface="+mn-ea"/>
                <a:cs typeface="+mn-cs"/>
              </a:rPr>
              <a:t>. Important: Always read and follow label instructions. Some products may not be registered for sale or use in all states or counties. Please check with your local extension service to ensure registration status.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CruiserMaxx</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Saltro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TYMIRIUM</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Vibrance</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3C4D55"/>
                </a:solidFill>
                <a:effectLst/>
                <a:uLnTx/>
                <a:uFillTx/>
                <a:latin typeface="Arial" panose="020B0604020202020204"/>
                <a:ea typeface="+mn-ea"/>
                <a:cs typeface="+mn-cs"/>
              </a:rPr>
              <a:t>Victrato</a:t>
            </a:r>
            <a:r>
              <a:rPr kumimoji="0" lang="en-US" sz="700" b="0" i="0" u="none" strike="noStrike" kern="1200" cap="none" spc="0" normalizeH="0" baseline="30000" noProof="0">
                <a:ln>
                  <a:noFill/>
                </a:ln>
                <a:solidFill>
                  <a:srgbClr val="3C4D55"/>
                </a:solidFill>
                <a:effectLst/>
                <a:uLnTx/>
                <a:uFillTx/>
                <a:latin typeface="Arial" panose="020B0604020202020204"/>
                <a:ea typeface="+mn-ea"/>
                <a:cs typeface="+mn-cs"/>
              </a:rPr>
              <a:t>®</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mn-cs"/>
              </a:rPr>
              <a:t> and the Syngenta logo are trademarks of a Syngenta Group Company. </a:t>
            </a:r>
            <a:r>
              <a:rPr kumimoji="0" lang="en-US" sz="700" b="0" i="0" u="none" strike="noStrike" kern="1200" cap="none" spc="0" normalizeH="0" baseline="0" noProof="0">
                <a:ln>
                  <a:noFill/>
                </a:ln>
                <a:solidFill>
                  <a:srgbClr val="3C4D55"/>
                </a:solidFill>
                <a:effectLst/>
                <a:uLnTx/>
                <a:uFillTx/>
                <a:latin typeface="Arial" panose="020B0604020202020204"/>
                <a:ea typeface="+mn-ea"/>
                <a:cs typeface="Calibri" panose="020F0502020204030204" pitchFamily="34" charset="0"/>
              </a:rPr>
              <a:t>All other trademarks are the property of their respective third-party owners. </a:t>
            </a:r>
            <a:endParaRPr kumimoji="0" lang="en-US" sz="700" b="0" i="0" u="none" strike="noStrike" kern="1200" cap="none" spc="0" normalizeH="0" baseline="0" noProof="0">
              <a:ln>
                <a:noFill/>
              </a:ln>
              <a:solidFill>
                <a:srgbClr val="3C4D55"/>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CCB48B8-E430-8302-76C5-DF15729E767D}"/>
              </a:ext>
            </a:extLst>
          </p:cNvPr>
          <p:cNvSpPr txBox="1"/>
          <p:nvPr/>
        </p:nvSpPr>
        <p:spPr>
          <a:xfrm rot="16200000">
            <a:off x="-676789" y="3259724"/>
            <a:ext cx="305154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white"/>
                </a:solidFill>
                <a:latin typeface="+mn-lt"/>
                <a:ea typeface="+mn-ea"/>
                <a:cs typeface="+mn-cs"/>
              </a:defRPr>
            </a:pPr>
            <a:r>
              <a:rPr kumimoji="0" lang="en-US" sz="1600" b="1" i="0" u="none" strike="noStrike" kern="1200" cap="none" spc="0" normalizeH="0" baseline="0" noProof="0">
                <a:ln>
                  <a:noFill/>
                </a:ln>
                <a:solidFill>
                  <a:srgbClr val="FFFFFF"/>
                </a:solidFill>
                <a:effectLst/>
                <a:uLnTx/>
                <a:uFillTx/>
                <a:latin typeface="Arial"/>
                <a:ea typeface="+mn-ea"/>
                <a:cs typeface="+mn-cs"/>
              </a:rPr>
              <a:t>Yield Increase (</a:t>
            </a:r>
            <a:r>
              <a:rPr kumimoji="0" lang="en-US" sz="1600" b="1" i="0" u="none" strike="noStrike" kern="1200" cap="none" spc="0" normalizeH="0" baseline="0" noProof="0" err="1">
                <a:ln>
                  <a:noFill/>
                </a:ln>
                <a:solidFill>
                  <a:srgbClr val="FFFFFF"/>
                </a:solidFill>
                <a:effectLst/>
                <a:uLnTx/>
                <a:uFillTx/>
                <a:latin typeface="Arial"/>
                <a:ea typeface="+mn-ea"/>
                <a:cs typeface="+mn-cs"/>
              </a:rPr>
              <a:t>bu</a:t>
            </a:r>
            <a:r>
              <a:rPr kumimoji="0" lang="en-US" sz="1600" b="1" i="0" u="none" strike="noStrike" kern="1200" cap="none" spc="0" normalizeH="0" baseline="0" noProof="0">
                <a:ln>
                  <a:noFill/>
                </a:ln>
                <a:solidFill>
                  <a:srgbClr val="FFFFFF"/>
                </a:solidFill>
                <a:effectLst/>
                <a:uLnTx/>
                <a:uFillTx/>
                <a:latin typeface="Arial"/>
                <a:ea typeface="+mn-ea"/>
                <a:cs typeface="+mn-cs"/>
              </a:rPr>
              <a:t>/A)</a:t>
            </a:r>
          </a:p>
        </p:txBody>
      </p:sp>
      <p:sp>
        <p:nvSpPr>
          <p:cNvPr id="15" name="Text Placeholder 4">
            <a:extLst>
              <a:ext uri="{FF2B5EF4-FFF2-40B4-BE49-F238E27FC236}">
                <a16:creationId xmlns:a16="http://schemas.microsoft.com/office/drawing/2014/main" id="{E49B182B-1A6E-6FA1-C1C3-4B74CCE08226}"/>
              </a:ext>
            </a:extLst>
          </p:cNvPr>
          <p:cNvSpPr txBox="1">
            <a:spLocks/>
          </p:cNvSpPr>
          <p:nvPr/>
        </p:nvSpPr>
        <p:spPr bwMode="auto">
          <a:xfrm>
            <a:off x="635582" y="326920"/>
            <a:ext cx="8959602" cy="613611"/>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80905" indent="-380905"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ea typeface="+mn-ea"/>
                <a:cs typeface="+mn-cs"/>
              </a:defRPr>
            </a:lvl1pPr>
            <a:lvl2pPr marL="901475" indent="-368208"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2pPr>
            <a:lvl3pPr marL="1525736" indent="-38302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3pPr>
            <a:lvl4pPr marL="2158460" indent="-393602" algn="l" defTabSz="1276032" rtl="0" eaLnBrk="0" fontAlgn="base" hangingPunct="0">
              <a:lnSpc>
                <a:spcPct val="110000"/>
              </a:lnSpc>
              <a:spcBef>
                <a:spcPct val="0"/>
              </a:spcBef>
              <a:spcAft>
                <a:spcPts val="800"/>
              </a:spcAft>
              <a:buClr>
                <a:schemeClr val="tx2"/>
              </a:buClr>
              <a:buFont typeface="Arial" charset="0"/>
              <a:buChar char="-"/>
              <a:defRPr>
                <a:solidFill>
                  <a:schemeClr val="tx1"/>
                </a:solidFill>
                <a:latin typeface="+mn-lt"/>
              </a:defRPr>
            </a:lvl4pPr>
            <a:lvl5pPr marL="2791186" indent="-393602" algn="l" defTabSz="1276032" rtl="0" eaLnBrk="0" fontAlgn="base" hangingPunct="0">
              <a:lnSpc>
                <a:spcPct val="110000"/>
              </a:lnSpc>
              <a:spcBef>
                <a:spcPct val="0"/>
              </a:spcBef>
              <a:spcAft>
                <a:spcPts val="800"/>
              </a:spcAft>
              <a:buClr>
                <a:schemeClr val="tx2"/>
              </a:buClr>
              <a:buChar char="•"/>
              <a:defRPr>
                <a:solidFill>
                  <a:schemeClr val="tx1"/>
                </a:solidFill>
                <a:latin typeface="+mn-lt"/>
              </a:defRPr>
            </a:lvl5pPr>
            <a:lvl6pPr marL="3400634" indent="-393602" algn="l" defTabSz="1276032" rtl="0" eaLnBrk="1" fontAlgn="base" hangingPunct="1">
              <a:spcBef>
                <a:spcPct val="0"/>
              </a:spcBef>
              <a:spcAft>
                <a:spcPct val="25000"/>
              </a:spcAft>
              <a:buClr>
                <a:schemeClr val="tx2"/>
              </a:buClr>
              <a:buChar char="•"/>
              <a:defRPr sz="2666">
                <a:solidFill>
                  <a:schemeClr val="tx1"/>
                </a:solidFill>
                <a:latin typeface="+mn-lt"/>
              </a:defRPr>
            </a:lvl6pPr>
            <a:lvl7pPr marL="4010081" indent="-393602" algn="l" defTabSz="1276032" rtl="0" eaLnBrk="1" fontAlgn="base" hangingPunct="1">
              <a:spcBef>
                <a:spcPct val="0"/>
              </a:spcBef>
              <a:spcAft>
                <a:spcPct val="25000"/>
              </a:spcAft>
              <a:buClr>
                <a:schemeClr val="tx2"/>
              </a:buClr>
              <a:buChar char="•"/>
              <a:defRPr sz="2666">
                <a:solidFill>
                  <a:schemeClr val="tx1"/>
                </a:solidFill>
                <a:latin typeface="+mn-lt"/>
              </a:defRPr>
            </a:lvl7pPr>
            <a:lvl8pPr marL="4619529" indent="-393602" algn="l" defTabSz="1276032" rtl="0" eaLnBrk="1" fontAlgn="base" hangingPunct="1">
              <a:spcBef>
                <a:spcPct val="0"/>
              </a:spcBef>
              <a:spcAft>
                <a:spcPct val="25000"/>
              </a:spcAft>
              <a:buClr>
                <a:schemeClr val="tx2"/>
              </a:buClr>
              <a:buChar char="•"/>
              <a:defRPr sz="2666">
                <a:solidFill>
                  <a:schemeClr val="tx1"/>
                </a:solidFill>
                <a:latin typeface="+mn-lt"/>
              </a:defRPr>
            </a:lvl8pPr>
            <a:lvl9pPr marL="5228976" indent="-393602" algn="l" defTabSz="1276032" rtl="0" eaLnBrk="1" fontAlgn="base" hangingPunct="1">
              <a:spcBef>
                <a:spcPct val="0"/>
              </a:spcBef>
              <a:spcAft>
                <a:spcPct val="25000"/>
              </a:spcAft>
              <a:buClr>
                <a:schemeClr val="tx2"/>
              </a:buClr>
              <a:buChar char="•"/>
              <a:defRPr sz="2666">
                <a:solidFill>
                  <a:schemeClr val="tx1"/>
                </a:solidFill>
                <a:latin typeface="+mn-lt"/>
              </a:defRPr>
            </a:lvl9pPr>
          </a:lstStyle>
          <a:p>
            <a:pPr marL="0" marR="0" lvl="0" indent="0" algn="l" defTabSz="1276032" rtl="0" eaLnBrk="0" fontAlgn="base" latinLnBrk="0" hangingPunct="0">
              <a:lnSpc>
                <a:spcPct val="110000"/>
              </a:lnSpc>
              <a:spcBef>
                <a:spcPct val="0"/>
              </a:spcBef>
              <a:spcAft>
                <a:spcPts val="800"/>
              </a:spcAft>
              <a:buClr>
                <a:srgbClr val="8E5928"/>
              </a:buClr>
              <a:buSzTx/>
              <a:buFont typeface="Arial" charset="0"/>
              <a:buNone/>
              <a:tabLst/>
              <a:defRPr/>
            </a:pPr>
            <a:r>
              <a:rPr kumimoji="0" lang="en-US" sz="2700" b="1" i="0" u="none" strike="noStrike" kern="1200" cap="none" spc="0" normalizeH="0" baseline="0" noProof="0">
                <a:ln>
                  <a:noFill/>
                </a:ln>
                <a:solidFill>
                  <a:srgbClr val="FFFFFF"/>
                </a:solidFill>
                <a:effectLst/>
                <a:uLnTx/>
                <a:uFillTx/>
                <a:latin typeface="Arial"/>
                <a:ea typeface="+mn-ea"/>
                <a:cs typeface="+mn-cs"/>
              </a:rPr>
              <a:t>Yield Increase Across Trials with SDS Pressure</a:t>
            </a:r>
          </a:p>
        </p:txBody>
      </p:sp>
      <p:sp>
        <p:nvSpPr>
          <p:cNvPr id="16" name="TextBox 15">
            <a:extLst>
              <a:ext uri="{FF2B5EF4-FFF2-40B4-BE49-F238E27FC236}">
                <a16:creationId xmlns:a16="http://schemas.microsoft.com/office/drawing/2014/main" id="{5A960CD1-CE5A-DA02-C47F-A133A3FB6EF2}"/>
              </a:ext>
            </a:extLst>
          </p:cNvPr>
          <p:cNvSpPr txBox="1"/>
          <p:nvPr/>
        </p:nvSpPr>
        <p:spPr>
          <a:xfrm>
            <a:off x="660771" y="790881"/>
            <a:ext cx="8221971" cy="29930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indent="0" defTabSz="1276032" eaLnBrk="0" fontAlgn="base" hangingPunct="0">
              <a:lnSpc>
                <a:spcPct val="110000"/>
              </a:lnSpc>
              <a:spcBef>
                <a:spcPct val="0"/>
              </a:spcBef>
              <a:spcAft>
                <a:spcPts val="800"/>
              </a:spcAft>
              <a:buClr>
                <a:schemeClr val="tx2"/>
              </a:buClr>
              <a:buFont typeface="Arial" charset="0"/>
              <a:buNone/>
              <a:defRPr sz="2700" b="1">
                <a:solidFill>
                  <a:schemeClr val="bg1"/>
                </a:solidFill>
              </a:defRPr>
            </a:lvl1pPr>
            <a:lvl2pPr marL="901475" indent="-368208" defTabSz="1276032" eaLnBrk="0" fontAlgn="base" hangingPunct="0">
              <a:lnSpc>
                <a:spcPct val="110000"/>
              </a:lnSpc>
              <a:spcBef>
                <a:spcPct val="0"/>
              </a:spcBef>
              <a:spcAft>
                <a:spcPts val="800"/>
              </a:spcAft>
              <a:buClr>
                <a:schemeClr val="tx2"/>
              </a:buClr>
              <a:buFont typeface="Arial" charset="0"/>
              <a:buChar char="-"/>
            </a:lvl2pPr>
            <a:lvl3pPr marL="1525736" indent="-383022" defTabSz="1276032" eaLnBrk="0" fontAlgn="base" hangingPunct="0">
              <a:lnSpc>
                <a:spcPct val="110000"/>
              </a:lnSpc>
              <a:spcBef>
                <a:spcPct val="0"/>
              </a:spcBef>
              <a:spcAft>
                <a:spcPts val="800"/>
              </a:spcAft>
              <a:buClr>
                <a:schemeClr val="tx2"/>
              </a:buClr>
              <a:buChar char="•"/>
            </a:lvl3pPr>
            <a:lvl4pPr marL="2158460" indent="-393602" defTabSz="1276032" eaLnBrk="0" fontAlgn="base" hangingPunct="0">
              <a:lnSpc>
                <a:spcPct val="110000"/>
              </a:lnSpc>
              <a:spcBef>
                <a:spcPct val="0"/>
              </a:spcBef>
              <a:spcAft>
                <a:spcPts val="800"/>
              </a:spcAft>
              <a:buClr>
                <a:schemeClr val="tx2"/>
              </a:buClr>
              <a:buFont typeface="Arial" charset="0"/>
              <a:buChar char="-"/>
            </a:lvl4pPr>
            <a:lvl5pPr marL="2791186" indent="-393602" defTabSz="1276032" eaLnBrk="0" fontAlgn="base" hangingPunct="0">
              <a:lnSpc>
                <a:spcPct val="110000"/>
              </a:lnSpc>
              <a:spcBef>
                <a:spcPct val="0"/>
              </a:spcBef>
              <a:spcAft>
                <a:spcPts val="800"/>
              </a:spcAft>
              <a:buClr>
                <a:schemeClr val="tx2"/>
              </a:buClr>
              <a:buChar char="•"/>
            </a:lvl5pPr>
            <a:lvl6pPr marL="3400634" indent="-393602" defTabSz="1276032" fontAlgn="base">
              <a:spcBef>
                <a:spcPct val="0"/>
              </a:spcBef>
              <a:spcAft>
                <a:spcPct val="25000"/>
              </a:spcAft>
              <a:buClr>
                <a:schemeClr val="tx2"/>
              </a:buClr>
              <a:buChar char="•"/>
              <a:defRPr sz="2666"/>
            </a:lvl6pPr>
            <a:lvl7pPr marL="4010081" indent="-393602" defTabSz="1276032" fontAlgn="base">
              <a:spcBef>
                <a:spcPct val="0"/>
              </a:spcBef>
              <a:spcAft>
                <a:spcPct val="25000"/>
              </a:spcAft>
              <a:buClr>
                <a:schemeClr val="tx2"/>
              </a:buClr>
              <a:buChar char="•"/>
              <a:defRPr sz="2666"/>
            </a:lvl7pPr>
            <a:lvl8pPr marL="4619529" indent="-393602" defTabSz="1276032" fontAlgn="base">
              <a:spcBef>
                <a:spcPct val="0"/>
              </a:spcBef>
              <a:spcAft>
                <a:spcPct val="25000"/>
              </a:spcAft>
              <a:buClr>
                <a:schemeClr val="tx2"/>
              </a:buClr>
              <a:buChar char="•"/>
              <a:defRPr sz="2666"/>
            </a:lvl8pPr>
            <a:lvl9pPr marL="5228976" indent="-393602" defTabSz="1276032" fontAlgn="base">
              <a:spcBef>
                <a:spcPct val="0"/>
              </a:spcBef>
              <a:spcAft>
                <a:spcPct val="25000"/>
              </a:spcAft>
              <a:buClr>
                <a:schemeClr val="tx2"/>
              </a:buClr>
              <a:buChar char="•"/>
              <a:defRPr sz="2666"/>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a:ea typeface="+mn-ea"/>
                <a:cs typeface="+mn-cs"/>
              </a:rPr>
              <a:t>Victrato</a:t>
            </a:r>
            <a:r>
              <a:rPr kumimoji="0" lang="en-US" sz="1400" b="1" i="0" u="none" strike="noStrike" kern="1200" cap="none" spc="0" normalizeH="0" baseline="30000" noProof="0">
                <a:ln>
                  <a:noFill/>
                </a:ln>
                <a:solidFill>
                  <a:prstClr val="white"/>
                </a:solidFill>
                <a:effectLst/>
                <a:uLnTx/>
                <a:uFillTx/>
                <a:latin typeface="Arial"/>
                <a:ea typeface="+mn-ea"/>
                <a:cs typeface="+mn-cs"/>
              </a:rPr>
              <a:t>® </a:t>
            </a:r>
            <a:r>
              <a:rPr kumimoji="0" lang="en-US" sz="1400" b="1" i="0" u="none" strike="noStrike" kern="1200" cap="none" spc="0" normalizeH="0" baseline="0" noProof="0">
                <a:ln>
                  <a:noFill/>
                </a:ln>
                <a:solidFill>
                  <a:prstClr val="white"/>
                </a:solidFill>
                <a:effectLst/>
                <a:uLnTx/>
                <a:uFillTx/>
                <a:latin typeface="Arial"/>
                <a:ea typeface="+mn-ea"/>
                <a:cs typeface="+mn-cs"/>
              </a:rPr>
              <a:t>(50g) vs. </a:t>
            </a:r>
            <a:r>
              <a:rPr kumimoji="0" lang="en-US" sz="1400" b="1" i="0" u="none" strike="noStrike" kern="1200" cap="none" spc="0" normalizeH="0" baseline="0" noProof="0" err="1">
                <a:ln>
                  <a:noFill/>
                </a:ln>
                <a:solidFill>
                  <a:prstClr val="white"/>
                </a:solidFill>
                <a:effectLst/>
                <a:uLnTx/>
                <a:uFillTx/>
                <a:latin typeface="Arial"/>
                <a:ea typeface="+mn-ea"/>
                <a:cs typeface="+mn-cs"/>
              </a:rPr>
              <a:t>Saltro</a:t>
            </a:r>
            <a:r>
              <a:rPr kumimoji="0" lang="en-US" sz="1400" b="1" i="0" u="none" strike="noStrike" kern="1200" cap="none" spc="0" normalizeH="0" baseline="30000" noProof="0">
                <a:ln>
                  <a:noFill/>
                </a:ln>
                <a:solidFill>
                  <a:prstClr val="white"/>
                </a:solidFill>
                <a:effectLst/>
                <a:uLnTx/>
                <a:uFillTx/>
                <a:latin typeface="Arial"/>
                <a:ea typeface="+mn-ea"/>
                <a:cs typeface="+mn-cs"/>
              </a:rPr>
              <a:t>®</a:t>
            </a:r>
            <a:r>
              <a:rPr kumimoji="0" lang="en-US" sz="1400" b="1" i="0" u="none" strike="noStrike" kern="1200" cap="none" spc="0" normalizeH="0" baseline="0" noProof="0">
                <a:ln>
                  <a:noFill/>
                </a:ln>
                <a:solidFill>
                  <a:prstClr val="white"/>
                </a:solidFill>
                <a:effectLst/>
                <a:uLnTx/>
                <a:uFillTx/>
                <a:latin typeface="Arial"/>
                <a:ea typeface="+mn-ea"/>
                <a:cs typeface="+mn-cs"/>
              </a:rPr>
              <a:t> (50g) Under Moderate-Heavy SDS Pressure</a:t>
            </a:r>
            <a:endParaRPr kumimoji="0" lang="en-US" sz="1400" b="1" i="0" u="none" strike="noStrike" kern="1200" cap="none" spc="0" normalizeH="0" baseline="30000" noProof="0">
              <a:ln>
                <a:noFill/>
              </a:ln>
              <a:solidFill>
                <a:prstClr val="white"/>
              </a:solidFill>
              <a:effectLst/>
              <a:uLnTx/>
              <a:uFillTx/>
              <a:latin typeface="Arial"/>
              <a:ea typeface="+mn-ea"/>
              <a:cs typeface="+mn-cs"/>
            </a:endParaRPr>
          </a:p>
        </p:txBody>
      </p:sp>
      <p:sp>
        <p:nvSpPr>
          <p:cNvPr id="20" name="TextBox 11">
            <a:extLst>
              <a:ext uri="{FF2B5EF4-FFF2-40B4-BE49-F238E27FC236}">
                <a16:creationId xmlns:a16="http://schemas.microsoft.com/office/drawing/2014/main" id="{60A5DA25-AD10-D5D8-E260-7B184896614F}"/>
              </a:ext>
            </a:extLst>
          </p:cNvPr>
          <p:cNvSpPr txBox="1">
            <a:spLocks noChangeArrowheads="1"/>
          </p:cNvSpPr>
          <p:nvPr/>
        </p:nvSpPr>
        <p:spPr bwMode="auto">
          <a:xfrm>
            <a:off x="2999659" y="1831436"/>
            <a:ext cx="3044295" cy="584775"/>
          </a:xfrm>
          <a:prstGeom prst="rect">
            <a:avLst/>
          </a:prstGeom>
          <a:solidFill>
            <a:schemeClr val="accent1">
              <a:lumMod val="75000"/>
            </a:schemeClr>
          </a:solidFill>
          <a:ln>
            <a:solidFill>
              <a:schemeClr val="accent1">
                <a:lumMod val="75000"/>
              </a:schemeClr>
            </a:solidFill>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charset="0"/>
              </a:rPr>
              <a:t>Positive Yield Increase = 87%</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charset="0"/>
              </a:rPr>
              <a:t>Mean Difference = 2.8 </a:t>
            </a:r>
            <a:r>
              <a:rPr kumimoji="0" lang="en-US" sz="1600" b="1" i="0" u="none" strike="noStrike" kern="1200" cap="none" spc="0" normalizeH="0" baseline="0" noProof="0" err="1">
                <a:ln>
                  <a:noFill/>
                </a:ln>
                <a:solidFill>
                  <a:srgbClr val="FFFFFF"/>
                </a:solidFill>
                <a:effectLst/>
                <a:uLnTx/>
                <a:uFillTx/>
                <a:latin typeface="Arial"/>
                <a:ea typeface="+mn-ea"/>
                <a:cs typeface="Arial" charset="0"/>
              </a:rPr>
              <a:t>bu</a:t>
            </a:r>
            <a:r>
              <a:rPr kumimoji="0" lang="en-US" sz="1600" b="1" i="0" u="none" strike="noStrike" kern="1200" cap="none" spc="0" normalizeH="0" baseline="0" noProof="0">
                <a:ln>
                  <a:noFill/>
                </a:ln>
                <a:solidFill>
                  <a:srgbClr val="FFFFFF"/>
                </a:solidFill>
                <a:effectLst/>
                <a:uLnTx/>
                <a:uFillTx/>
                <a:latin typeface="Arial"/>
                <a:ea typeface="+mn-ea"/>
                <a:cs typeface="Arial" charset="0"/>
              </a:rPr>
              <a:t>/A</a:t>
            </a:r>
          </a:p>
        </p:txBody>
      </p:sp>
      <p:sp>
        <p:nvSpPr>
          <p:cNvPr id="23" name="TextBox 22">
            <a:extLst>
              <a:ext uri="{FF2B5EF4-FFF2-40B4-BE49-F238E27FC236}">
                <a16:creationId xmlns:a16="http://schemas.microsoft.com/office/drawing/2014/main" id="{F452D065-F8C7-8867-F963-62A667BA96B0}"/>
              </a:ext>
            </a:extLst>
          </p:cNvPr>
          <p:cNvSpPr txBox="1"/>
          <p:nvPr/>
        </p:nvSpPr>
        <p:spPr>
          <a:xfrm>
            <a:off x="7798647" y="5501388"/>
            <a:ext cx="4235967" cy="214713"/>
          </a:xfrm>
          <a:prstGeom prst="rect">
            <a:avLst/>
          </a:prstGeom>
          <a:noFill/>
        </p:spPr>
        <p:txBody>
          <a:bodyPr wrap="none" rtlCol="0">
            <a:noAutofit/>
          </a:bodyPr>
          <a:lstStyle/>
          <a:p>
            <a:pPr marL="0" marR="0" lvl="0" indent="0" algn="r" defTabSz="914377"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charset="0"/>
              </a:rPr>
              <a:t>F</a:t>
            </a:r>
            <a:r>
              <a:rPr kumimoji="0" lang="en-US" sz="1200" b="0" i="0" u="none" strike="noStrike" kern="1200" cap="none" spc="0" normalizeH="0" baseline="0" noProof="0" err="1">
                <a:ln>
                  <a:noFill/>
                </a:ln>
                <a:solidFill>
                  <a:srgbClr val="FFFFFF"/>
                </a:solidFill>
                <a:effectLst/>
                <a:uLnTx/>
                <a:uFillTx/>
                <a:latin typeface="Arial"/>
                <a:ea typeface="+mn-ea"/>
                <a:cs typeface="Arial" charset="0"/>
              </a:rPr>
              <a:t>ield</a:t>
            </a:r>
            <a:r>
              <a:rPr kumimoji="0" lang="en-US" sz="1200" b="0" i="0" u="none" strike="noStrike" kern="1200" cap="none" spc="0" normalizeH="0" baseline="0" noProof="0">
                <a:ln>
                  <a:noFill/>
                </a:ln>
                <a:solidFill>
                  <a:srgbClr val="FFFFFF"/>
                </a:solidFill>
                <a:effectLst/>
                <a:uLnTx/>
                <a:uFillTx/>
                <a:latin typeface="Arial"/>
                <a:ea typeface="+mn-ea"/>
                <a:cs typeface="Arial" charset="0"/>
              </a:rPr>
              <a:t> trials (n=23); IA, IL, KS, KY, MI, MN, TN and WI 2018-2021</a:t>
            </a:r>
          </a:p>
        </p:txBody>
      </p:sp>
    </p:spTree>
    <p:extLst>
      <p:ext uri="{BB962C8B-B14F-4D97-AF65-F5344CB8AC3E}">
        <p14:creationId xmlns:p14="http://schemas.microsoft.com/office/powerpoint/2010/main" val="3331308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iance Endorsed template Lscape">
  <a:themeElements>
    <a:clrScheme name="Custom 12">
      <a:dk1>
        <a:srgbClr val="3C4D55"/>
      </a:dk1>
      <a:lt1>
        <a:srgbClr val="FFFFFF"/>
      </a:lt1>
      <a:dk2>
        <a:srgbClr val="8E5928"/>
      </a:dk2>
      <a:lt2>
        <a:srgbClr val="B9DA00"/>
      </a:lt2>
      <a:accent1>
        <a:srgbClr val="B9DA00"/>
      </a:accent1>
      <a:accent2>
        <a:srgbClr val="8F5928"/>
      </a:accent2>
      <a:accent3>
        <a:srgbClr val="3C4C54"/>
      </a:accent3>
      <a:accent4>
        <a:srgbClr val="774E28"/>
      </a:accent4>
      <a:accent5>
        <a:srgbClr val="D5D5D5"/>
      </a:accent5>
      <a:accent6>
        <a:srgbClr val="B9DA00"/>
      </a:accent6>
      <a:hlink>
        <a:srgbClr val="FF2F92"/>
      </a:hlink>
      <a:folHlink>
        <a:srgbClr val="93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2007 New Powerpoint_template">
  <a:themeElements>
    <a:clrScheme name=" 2">
      <a:dk1>
        <a:srgbClr val="3C4D55"/>
      </a:dk1>
      <a:lt1>
        <a:srgbClr val="FFFFFF"/>
      </a:lt1>
      <a:dk2>
        <a:srgbClr val="8E5928"/>
      </a:dk2>
      <a:lt2>
        <a:srgbClr val="B9DA00"/>
      </a:lt2>
      <a:accent1>
        <a:srgbClr val="B9DA00"/>
      </a:accent1>
      <a:accent2>
        <a:srgbClr val="8E5928"/>
      </a:accent2>
      <a:accent3>
        <a:srgbClr val="3C4D55"/>
      </a:accent3>
      <a:accent4>
        <a:srgbClr val="8E5928"/>
      </a:accent4>
      <a:accent5>
        <a:srgbClr val="D5D5D5"/>
      </a:accent5>
      <a:accent6>
        <a:srgbClr val="B9DA00"/>
      </a:accent6>
      <a:hlink>
        <a:srgbClr val="6B9F24"/>
      </a:hlink>
      <a:folHlink>
        <a:srgbClr val="9337FF"/>
      </a:folHlink>
    </a:clrScheme>
    <a:fontScheme name="Printout Syngenta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normAutofit/>
      </a:bodyPr>
      <a:lstStyle>
        <a:defPPr>
          <a:spcBef>
            <a:spcPts val="0"/>
          </a:spcBef>
          <a:spcAft>
            <a:spcPts val="600"/>
          </a:spcAft>
          <a:defRPr sz="2000" dirty="0" err="1" smtClean="0"/>
        </a:defPPr>
      </a:lstStyle>
    </a:txDef>
  </a:objectDefaults>
  <a:extraClrSchemeLst/>
  <a:extLst>
    <a:ext uri="{05A4C25C-085E-4340-85A3-A5531E510DB2}">
      <thm15:themeFamily xmlns:thm15="http://schemas.microsoft.com/office/thememl/2012/main" name="Seedcare PPT Template.pptx" id="{FE382309-0AD4-4E3C-A06C-FF2AE98B1AC6}" vid="{AF42D21F-C2A6-43F4-BD9E-8B5DF7D62F3F}"/>
    </a:ext>
  </a:extLst>
</a:theme>
</file>

<file path=ppt/theme/theme4.xml><?xml version="1.0" encoding="utf-8"?>
<a:theme xmlns:a="http://schemas.openxmlformats.org/drawingml/2006/main" name="4_2007 New Powerpoint_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rintout Syngenta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normAutofit/>
      </a:bodyPr>
      <a:lstStyle>
        <a:defPPr>
          <a:spcBef>
            <a:spcPts val="0"/>
          </a:spcBef>
          <a:spcAft>
            <a:spcPts val="600"/>
          </a:spcAft>
          <a:defRPr sz="2000" dirty="0" err="1" smtClean="0"/>
        </a:defPPr>
      </a:lstStyle>
    </a:txDef>
  </a:objectDefaults>
  <a:extraClrSchemeLst/>
  <a:extLst>
    <a:ext uri="{05A4C25C-085E-4340-85A3-A5531E510DB2}">
      <thm15:themeFamily xmlns:thm15="http://schemas.microsoft.com/office/thememl/2012/main" name="Seedcare PPT Template.pptx" id="{FE382309-0AD4-4E3C-A06C-FF2AE98B1AC6}" vid="{AF42D21F-C2A6-43F4-BD9E-8B5DF7D62F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YM_PPT1">
    <a:dk1>
      <a:srgbClr val="282E3F"/>
    </a:dk1>
    <a:lt1>
      <a:srgbClr val="FFFFFF"/>
    </a:lt1>
    <a:dk2>
      <a:srgbClr val="282E3E"/>
    </a:dk2>
    <a:lt2>
      <a:srgbClr val="00A2A0"/>
    </a:lt2>
    <a:accent1>
      <a:srgbClr val="00A2A0"/>
    </a:accent1>
    <a:accent2>
      <a:srgbClr val="282E3F"/>
    </a:accent2>
    <a:accent3>
      <a:srgbClr val="909382"/>
    </a:accent3>
    <a:accent4>
      <a:srgbClr val="BD642F"/>
    </a:accent4>
    <a:accent5>
      <a:srgbClr val="00545E"/>
    </a:accent5>
    <a:accent6>
      <a:srgbClr val="5797D1"/>
    </a:accent6>
    <a:hlink>
      <a:srgbClr val="FF2F92"/>
    </a:hlink>
    <a:folHlink>
      <a:srgbClr val="943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YM_PPT1">
    <a:dk1>
      <a:srgbClr val="282E3F"/>
    </a:dk1>
    <a:lt1>
      <a:srgbClr val="FFFFFF"/>
    </a:lt1>
    <a:dk2>
      <a:srgbClr val="282E3E"/>
    </a:dk2>
    <a:lt2>
      <a:srgbClr val="00A2A0"/>
    </a:lt2>
    <a:accent1>
      <a:srgbClr val="00A2A0"/>
    </a:accent1>
    <a:accent2>
      <a:srgbClr val="282E3F"/>
    </a:accent2>
    <a:accent3>
      <a:srgbClr val="909382"/>
    </a:accent3>
    <a:accent4>
      <a:srgbClr val="BD642F"/>
    </a:accent4>
    <a:accent5>
      <a:srgbClr val="00545E"/>
    </a:accent5>
    <a:accent6>
      <a:srgbClr val="5797D1"/>
    </a:accent6>
    <a:hlink>
      <a:srgbClr val="FF2F92"/>
    </a:hlink>
    <a:folHlink>
      <a:srgbClr val="943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E8720A6359A244BA51BED37A3D1AC4" ma:contentTypeVersion="19" ma:contentTypeDescription="Create a new document." ma:contentTypeScope="" ma:versionID="7c6e5226c4ba40fb27f58fd982510482">
  <xsd:schema xmlns:xsd="http://www.w3.org/2001/XMLSchema" xmlns:xs="http://www.w3.org/2001/XMLSchema" xmlns:p="http://schemas.microsoft.com/office/2006/metadata/properties" xmlns:ns3="3822ee46-5a1e-4abe-aabe-7b5d89f5cfa7" xmlns:ns4="b6c75f0c-8896-424d-a965-1f6c7b2349fa" targetNamespace="http://schemas.microsoft.com/office/2006/metadata/properties" ma:root="true" ma:fieldsID="c9b33c2a1b246f2369abda74835d75ef" ns3:_="" ns4:_="">
    <xsd:import namespace="3822ee46-5a1e-4abe-aabe-7b5d89f5cfa7"/>
    <xsd:import namespace="b6c75f0c-8896-424d-a965-1f6c7b2349f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2ee46-5a1e-4abe-aabe-7b5d89f5cf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c75f0c-8896-424d-a965-1f6c7b2349f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822ee46-5a1e-4abe-aabe-7b5d89f5cfa7" xsi:nil="true"/>
  </documentManagement>
</p:properties>
</file>

<file path=customXml/itemProps1.xml><?xml version="1.0" encoding="utf-8"?>
<ds:datastoreItem xmlns:ds="http://schemas.openxmlformats.org/officeDocument/2006/customXml" ds:itemID="{CB19A359-43D0-4EE7-9AD2-35A03BFF3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22ee46-5a1e-4abe-aabe-7b5d89f5cfa7"/>
    <ds:schemaRef ds:uri="b6c75f0c-8896-424d-a965-1f6c7b2349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6B3561-2C4A-4213-B571-D88514CD2980}">
  <ds:schemaRefs>
    <ds:schemaRef ds:uri="http://schemas.microsoft.com/sharepoint/v3/contenttype/forms"/>
  </ds:schemaRefs>
</ds:datastoreItem>
</file>

<file path=customXml/itemProps3.xml><?xml version="1.0" encoding="utf-8"?>
<ds:datastoreItem xmlns:ds="http://schemas.openxmlformats.org/officeDocument/2006/customXml" ds:itemID="{9D493F53-379C-4D40-84E7-5D84C7B5A759}">
  <ds:schemaRefs>
    <ds:schemaRef ds:uri="http://purl.org/dc/elements/1.1/"/>
    <ds:schemaRef ds:uri="http://schemas.microsoft.com/office/2006/metadata/properties"/>
    <ds:schemaRef ds:uri="3822ee46-5a1e-4abe-aabe-7b5d89f5cfa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6c75f0c-8896-424d-a965-1f6c7b2349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TotalTime>
  <Words>1366</Words>
  <Application>Microsoft Office PowerPoint</Application>
  <PresentationFormat>Widescreen</PresentationFormat>
  <Paragraphs>120</Paragraphs>
  <Slides>7</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vt:i4>
      </vt:variant>
    </vt:vector>
  </HeadingPairs>
  <TitlesOfParts>
    <vt:vector size="16" baseType="lpstr">
      <vt:lpstr>ＭＳ Ｐゴシック</vt:lpstr>
      <vt:lpstr>Aptos</vt:lpstr>
      <vt:lpstr>Arial</vt:lpstr>
      <vt:lpstr>Calibri</vt:lpstr>
      <vt:lpstr>Calibri Light</vt:lpstr>
      <vt:lpstr>Office Theme</vt:lpstr>
      <vt:lpstr>Alliance Endorsed template Lscape</vt:lpstr>
      <vt:lpstr>7_2007 New Powerpoint_template</vt:lpstr>
      <vt:lpstr>4_2007 New Powerpoint_template</vt:lpstr>
      <vt:lpstr>PowerPoint Presentation</vt:lpstr>
      <vt:lpstr>PowerPoint Presentation</vt:lpstr>
      <vt:lpstr>PowerPoint Presentation</vt:lpstr>
      <vt:lpstr>PowerPoint Presentation</vt:lpstr>
      <vt:lpstr>2024: Seed Treatment Protection of Soybean Fresh Root Mass Representative sample of 5 root masses of 21 total measured per treatment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Leist Zack USRS</dc:creator>
  <cp:lastModifiedBy>Leist Zack USRS</cp:lastModifiedBy>
  <cp:revision>2</cp:revision>
  <dcterms:created xsi:type="dcterms:W3CDTF">2025-11-13T14:01:57Z</dcterms:created>
  <dcterms:modified xsi:type="dcterms:W3CDTF">2025-11-13T14:14:41Z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0x01010058E8720A6359A244BA51BED37A3D1AC4</vt:lpwstr>
  </property>
</Properties>
</file>