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4" r:id="rId3"/>
  </p:sldMasterIdLst>
  <p:notesMasterIdLst>
    <p:notesMasterId r:id="rId7"/>
  </p:notesMasterIdLst>
  <p:sldIdLst>
    <p:sldId id="10045" r:id="rId4"/>
    <p:sldId id="2147471608" r:id="rId5"/>
    <p:sldId id="21474829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5DF1F-463B-429D-8E06-48F96E5056D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50707-9BB6-4F6B-A374-54ADC754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9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2773C-D60D-4C73-8526-F1866CBBC3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7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A5B0-63F9-0A5C-11E1-7FAE0FCC2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2A4AB-09B2-8D32-4471-BC1C9F481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2F504-A238-1467-C8C8-1DEC4650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C5CF6-2548-B762-38BC-E9D025F5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1FD45-4217-72E3-CF21-0F1D833D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8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6539-8096-1350-974D-6B918970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0567D-2098-47CB-F098-C73417F2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A307-EC6B-4479-C2E9-0CBCEAE1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55685-A690-EA80-4837-3663CBC1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EE884-DD90-1AD4-1163-C42C0B4C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74FBA-E53C-7CC0-FD77-934F0D911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F1A81-F0FE-4F89-CC96-4884E8B6D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28DE8-9D99-AADB-53E4-86996C90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E5489-CDB4-ACC9-6799-E87BDE32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9B152-8FBC-7B87-85B3-E44FB3D3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4E44B753-B347-EAD2-23E2-A1B93359767E}"/>
              </a:ext>
            </a:extLst>
          </p:cNvPr>
          <p:cNvSpPr/>
          <p:nvPr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2" y="6371738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C4411B-6E0D-48CC-919A-1FD895806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ign in a field&#10;&#10;Description automatically generated">
            <a:extLst>
              <a:ext uri="{FF2B5EF4-FFF2-40B4-BE49-F238E27FC236}">
                <a16:creationId xmlns:a16="http://schemas.microsoft.com/office/drawing/2014/main" id="{F5B9677F-5AF1-D50A-30B0-99EAC7FAD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34" y="0"/>
            <a:ext cx="1116226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898E0-C836-A942-0C2E-FFE417134C40}"/>
              </a:ext>
            </a:extLst>
          </p:cNvPr>
          <p:cNvSpPr/>
          <p:nvPr/>
        </p:nvSpPr>
        <p:spPr>
          <a:xfrm>
            <a:off x="955696" y="0"/>
            <a:ext cx="926176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6A1DCDF-69DC-803D-A0EC-FA2537B321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069024"/>
            <a:ext cx="2092725" cy="43472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25CF35D-64D9-8B04-68F9-D3CDB1CCB32C}"/>
              </a:ext>
            </a:extLst>
          </p:cNvPr>
          <p:cNvSpPr/>
          <p:nvPr/>
        </p:nvSpPr>
        <p:spPr>
          <a:xfrm>
            <a:off x="3023507" y="6069024"/>
            <a:ext cx="9337518" cy="334812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C7C0BC7-FA54-A23B-C7A8-78A9CF3D2B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25808"/>
            <a:ext cx="10515600" cy="499311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4EB6A5-D8F8-27A9-9832-5DA4A5D89C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437051"/>
            <a:ext cx="7908236" cy="222584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12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kneeling in the dirt next to a tractor&#10;&#10;Description automatically generated">
            <a:extLst>
              <a:ext uri="{FF2B5EF4-FFF2-40B4-BE49-F238E27FC236}">
                <a16:creationId xmlns:a16="http://schemas.microsoft.com/office/drawing/2014/main" id="{B9523B1A-2E8E-F91F-601B-17A44188CF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563" y="0"/>
            <a:ext cx="1112443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898E0-C836-A942-0C2E-FFE417134C40}"/>
              </a:ext>
            </a:extLst>
          </p:cNvPr>
          <p:cNvSpPr/>
          <p:nvPr userDrawn="1"/>
        </p:nvSpPr>
        <p:spPr>
          <a:xfrm>
            <a:off x="946264" y="0"/>
            <a:ext cx="9187087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212B-B83B-344F-794F-CD248C96E8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25808"/>
            <a:ext cx="10515600" cy="499311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6A1DCDF-69DC-803D-A0EC-FA2537B3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069024"/>
            <a:ext cx="2092725" cy="43472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25CF35D-64D9-8B04-68F9-D3CDB1CCB32C}"/>
              </a:ext>
            </a:extLst>
          </p:cNvPr>
          <p:cNvSpPr/>
          <p:nvPr userDrawn="1"/>
        </p:nvSpPr>
        <p:spPr>
          <a:xfrm>
            <a:off x="3023507" y="6069024"/>
            <a:ext cx="9337518" cy="334812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9E092-02F9-B5E0-6FE3-04A7FA486D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437051"/>
            <a:ext cx="7908236" cy="222584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8372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actor working in a field&#10;&#10;Description automatically generated">
            <a:extLst>
              <a:ext uri="{FF2B5EF4-FFF2-40B4-BE49-F238E27FC236}">
                <a16:creationId xmlns:a16="http://schemas.microsoft.com/office/drawing/2014/main" id="{6F06C3E0-B610-1577-8166-5D6729791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294" y="0"/>
            <a:ext cx="1104003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898E0-C836-A942-0C2E-FFE417134C40}"/>
              </a:ext>
            </a:extLst>
          </p:cNvPr>
          <p:cNvSpPr/>
          <p:nvPr userDrawn="1"/>
        </p:nvSpPr>
        <p:spPr>
          <a:xfrm>
            <a:off x="946264" y="0"/>
            <a:ext cx="926176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212B-B83B-344F-794F-CD248C96E8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25808"/>
            <a:ext cx="10515600" cy="499311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6A1DCDF-69DC-803D-A0EC-FA2537B3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069024"/>
            <a:ext cx="2092725" cy="43472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25CF35D-64D9-8B04-68F9-D3CDB1CCB32C}"/>
              </a:ext>
            </a:extLst>
          </p:cNvPr>
          <p:cNvSpPr/>
          <p:nvPr userDrawn="1"/>
        </p:nvSpPr>
        <p:spPr>
          <a:xfrm>
            <a:off x="3023507" y="6069024"/>
            <a:ext cx="9337518" cy="334812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4AF8C-30FC-AB9D-4553-D5B8279C98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437051"/>
            <a:ext cx="7908236" cy="222584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05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ctor spraying a field of crops&#10;&#10;Description automatically generated">
            <a:extLst>
              <a:ext uri="{FF2B5EF4-FFF2-40B4-BE49-F238E27FC236}">
                <a16:creationId xmlns:a16="http://schemas.microsoft.com/office/drawing/2014/main" id="{0FCC878D-0E7E-9D65-0FB1-316B854C6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27" y="0"/>
            <a:ext cx="111155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898E0-C836-A942-0C2E-FFE417134C40}"/>
              </a:ext>
            </a:extLst>
          </p:cNvPr>
          <p:cNvSpPr/>
          <p:nvPr userDrawn="1"/>
        </p:nvSpPr>
        <p:spPr>
          <a:xfrm>
            <a:off x="946264" y="0"/>
            <a:ext cx="926176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212B-B83B-344F-794F-CD248C96E8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25808"/>
            <a:ext cx="10515600" cy="499311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6A1DCDF-69DC-803D-A0EC-FA2537B3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069024"/>
            <a:ext cx="2092725" cy="43472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25CF35D-64D9-8B04-68F9-D3CDB1CCB32C}"/>
              </a:ext>
            </a:extLst>
          </p:cNvPr>
          <p:cNvSpPr/>
          <p:nvPr userDrawn="1"/>
        </p:nvSpPr>
        <p:spPr>
          <a:xfrm>
            <a:off x="3023507" y="6069024"/>
            <a:ext cx="9337518" cy="334812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E93037-3EC6-EDFF-71C0-EE633FF7BF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437051"/>
            <a:ext cx="7908236" cy="222584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494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arm machine in a field&#10;&#10;Description automatically generated">
            <a:extLst>
              <a:ext uri="{FF2B5EF4-FFF2-40B4-BE49-F238E27FC236}">
                <a16:creationId xmlns:a16="http://schemas.microsoft.com/office/drawing/2014/main" id="{49B96A54-1B85-D14B-296E-3EB582CA4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7" y="0"/>
            <a:ext cx="122042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24A6C1-6952-FE18-7B6F-2F2CD4EE78AE}"/>
              </a:ext>
            </a:extLst>
          </p:cNvPr>
          <p:cNvSpPr/>
          <p:nvPr userDrawn="1"/>
        </p:nvSpPr>
        <p:spPr>
          <a:xfrm>
            <a:off x="0" y="0"/>
            <a:ext cx="11193864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212B-B83B-344F-794F-CD248C96E8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25808"/>
            <a:ext cx="10515600" cy="499311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6A1DCDF-69DC-803D-A0EC-FA2537B3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069024"/>
            <a:ext cx="2092725" cy="43472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25CF35D-64D9-8B04-68F9-D3CDB1CCB32C}"/>
              </a:ext>
            </a:extLst>
          </p:cNvPr>
          <p:cNvSpPr/>
          <p:nvPr userDrawn="1"/>
        </p:nvSpPr>
        <p:spPr>
          <a:xfrm>
            <a:off x="3023507" y="6069024"/>
            <a:ext cx="9337518" cy="334812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D9726-1721-121B-35B6-9C508517F7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437051"/>
            <a:ext cx="7908236" cy="222584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184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4E44B753-B347-EAD2-23E2-A1B93359767E}"/>
              </a:ext>
            </a:extLst>
          </p:cNvPr>
          <p:cNvSpPr/>
          <p:nvPr userDrawn="1"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2" y="6371738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3B69-8CCB-5AE6-B6EE-3DA8BBE5F5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1" y="1855788"/>
            <a:ext cx="10515600" cy="42513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443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4E44B753-B347-EAD2-23E2-A1B93359767E}"/>
              </a:ext>
            </a:extLst>
          </p:cNvPr>
          <p:cNvSpPr/>
          <p:nvPr userDrawn="1"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2" y="6371738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B58E-ABCB-FEDE-6042-EF42B5DE2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0584"/>
            <a:ext cx="5181600" cy="4286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F7FC9E-3E67-2425-536E-1EBB62B28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90584"/>
            <a:ext cx="5181600" cy="4286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65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35A4-EDE1-1E30-8869-90C982FE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7651-F437-AD5F-5379-17098B0C1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3F257-7C58-753E-9164-3CBBA1A6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FC984-673D-D7A2-03DA-3DFDD193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09684-A20E-99F2-F971-519FA9B3D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6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4E44B753-B347-EAD2-23E2-A1B93359767E}"/>
              </a:ext>
            </a:extLst>
          </p:cNvPr>
          <p:cNvSpPr/>
          <p:nvPr userDrawn="1"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2" y="6371738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3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840F-EDFB-88A9-BA8D-4F71389B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06"/>
            <a:ext cx="10515600" cy="462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3B0D-AFCF-CEDB-F951-76DABE6B3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07E8-D295-BAC4-8A51-DDFE47A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green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00FD3FC-694D-6694-D7CE-A6468C2BC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12727"/>
            <a:ext cx="1317299" cy="8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green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EF996B-F38E-67B2-EE23-7057DC016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12727"/>
            <a:ext cx="1317299" cy="852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3EC85-8B8D-FFCE-C7C1-ABE80EAEF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748"/>
            <a:ext cx="5181600" cy="4666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E15C5-B5F2-E2AB-2CEC-0AA172D56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0748"/>
            <a:ext cx="5181600" cy="4666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92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green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EF996B-F38E-67B2-EE23-7057DC016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12727"/>
            <a:ext cx="1317299" cy="8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2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76A8829-14FB-F2A0-0F87-F7703612D538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" name="Picture 1" descr="A green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1C04984-C653-CD58-38B3-5C621CC8C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12727"/>
            <a:ext cx="1317299" cy="8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8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772"/>
            <a:ext cx="4089035" cy="4644192"/>
          </a:xfrm>
          <a:solidFill>
            <a:srgbClr val="39AB4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4852" y="1532772"/>
            <a:ext cx="6248948" cy="464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1768A6C-7ADD-3A21-372A-D4E01957AF58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" name="Picture 4" descr="A green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52ED08A-05F9-A51A-C6FB-D1C87891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12727"/>
            <a:ext cx="1317299" cy="8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3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1624" y="365125"/>
            <a:ext cx="6930056" cy="1325563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0B351A-3EEC-29C3-3A53-8A60FC5B6CD1}"/>
              </a:ext>
            </a:extLst>
          </p:cNvPr>
          <p:cNvSpPr/>
          <p:nvPr userDrawn="1"/>
        </p:nvSpPr>
        <p:spPr>
          <a:xfrm>
            <a:off x="1" y="0"/>
            <a:ext cx="4527176" cy="6858000"/>
          </a:xfrm>
          <a:prstGeom prst="rect">
            <a:avLst/>
          </a:prstGeom>
          <a:solidFill>
            <a:srgbClr val="39AB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A2C903-95C2-B60A-BFCF-18B5A5BC92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319" y="365125"/>
            <a:ext cx="3666905" cy="621496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832A00FF-6228-789B-38AB-EF6BC10F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2737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E8F1830D-D4B6-D6AD-FAD6-B79B1DFF3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07" y="6353407"/>
            <a:ext cx="1521229" cy="313063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FDC2F99-F108-145A-232B-9862F145B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1624" y="2024743"/>
            <a:ext cx="693005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30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5DCDF6-6D66-7F10-7C47-6BA99DCBAADD}"/>
              </a:ext>
            </a:extLst>
          </p:cNvPr>
          <p:cNvSpPr/>
          <p:nvPr userDrawn="1"/>
        </p:nvSpPr>
        <p:spPr>
          <a:xfrm>
            <a:off x="1" y="0"/>
            <a:ext cx="4527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plant with pods&#10;&#10;Description automatically generated">
            <a:extLst>
              <a:ext uri="{FF2B5EF4-FFF2-40B4-BE49-F238E27FC236}">
                <a16:creationId xmlns:a16="http://schemas.microsoft.com/office/drawing/2014/main" id="{35DEABE4-7318-15D3-E35A-E851E0253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11260" cy="68844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326F2-3F4C-5215-7D72-14FF73D67D22}"/>
              </a:ext>
            </a:extLst>
          </p:cNvPr>
          <p:cNvSpPr/>
          <p:nvPr userDrawn="1"/>
        </p:nvSpPr>
        <p:spPr>
          <a:xfrm>
            <a:off x="0" y="-1"/>
            <a:ext cx="4411260" cy="6858001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1624" y="365125"/>
            <a:ext cx="6930056" cy="1325563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329" y="6336343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A2C903-95C2-B60A-BFCF-18B5A5BC92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319" y="365125"/>
            <a:ext cx="3666905" cy="621496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3108D-360E-3D3C-652A-C7A0D03D8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1624" y="2024743"/>
            <a:ext cx="693005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812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5DCDF6-6D66-7F10-7C47-6BA99DCBAADD}"/>
              </a:ext>
            </a:extLst>
          </p:cNvPr>
          <p:cNvSpPr/>
          <p:nvPr userDrawn="1"/>
        </p:nvSpPr>
        <p:spPr>
          <a:xfrm>
            <a:off x="1" y="0"/>
            <a:ext cx="4527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EABE4-7318-15D3-E35A-E851E0253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11258" cy="6884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A1C021-6793-7197-9D57-DBBA71577A64}"/>
              </a:ext>
            </a:extLst>
          </p:cNvPr>
          <p:cNvSpPr/>
          <p:nvPr userDrawn="1"/>
        </p:nvSpPr>
        <p:spPr>
          <a:xfrm>
            <a:off x="0" y="-1"/>
            <a:ext cx="4411260" cy="6858001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CA68-9924-47C6-5059-756F14A37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1624" y="365125"/>
            <a:ext cx="6930056" cy="1325563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329" y="6336343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A2C903-95C2-B60A-BFCF-18B5A5BC92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319" y="365125"/>
            <a:ext cx="3666905" cy="621496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AF712-71D0-5664-F0B6-9F92F92EE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1624" y="2024743"/>
            <a:ext cx="693005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259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3A56279C-E5EA-1B08-0145-6B2E4D5A9908}"/>
              </a:ext>
            </a:extLst>
          </p:cNvPr>
          <p:cNvSpPr/>
          <p:nvPr userDrawn="1"/>
        </p:nvSpPr>
        <p:spPr>
          <a:xfrm>
            <a:off x="9032788" y="6272213"/>
            <a:ext cx="2001794" cy="55628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0C9BC8-60C1-5202-6050-BB4DBA56DEAB}"/>
              </a:ext>
            </a:extLst>
          </p:cNvPr>
          <p:cNvSpPr/>
          <p:nvPr userDrawn="1"/>
        </p:nvSpPr>
        <p:spPr>
          <a:xfrm>
            <a:off x="0" y="0"/>
            <a:ext cx="12294060" cy="6858000"/>
          </a:xfrm>
          <a:prstGeom prst="rect">
            <a:avLst/>
          </a:prstGeom>
          <a:solidFill>
            <a:srgbClr val="39AB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A52FD92C-57BE-F44C-1F74-F930C7794A6F}"/>
              </a:ext>
            </a:extLst>
          </p:cNvPr>
          <p:cNvSpPr/>
          <p:nvPr userDrawn="1"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557F0FA-B9EC-A748-2AA8-155E4F8D0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11" y="6348963"/>
            <a:ext cx="1332614" cy="27491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7FA1808-1DBC-3EA0-03D9-9CA5043A7C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31067"/>
            <a:ext cx="10515600" cy="499311"/>
          </a:xfrm>
        </p:spPr>
        <p:txBody>
          <a:bodyPr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0091DC-FFB0-A5C4-EE70-FDFC474F3C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542310"/>
            <a:ext cx="10515600" cy="222584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25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080BF-540D-95CF-8B31-FDE9AE14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165CF-2411-0D30-D8DA-E1C30FF6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11AE5-A6AE-0CF6-BAA4-5D8AA1FA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3D47-3077-B4E2-95C0-FB9F5ED8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936F3-D15D-D5CE-4EE9-54C5C36E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10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3A56279C-E5EA-1B08-0145-6B2E4D5A9908}"/>
              </a:ext>
            </a:extLst>
          </p:cNvPr>
          <p:cNvSpPr/>
          <p:nvPr userDrawn="1"/>
        </p:nvSpPr>
        <p:spPr>
          <a:xfrm>
            <a:off x="9032788" y="6272213"/>
            <a:ext cx="2001794" cy="55628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0C9BC8-60C1-5202-6050-BB4DBA56DEAB}"/>
              </a:ext>
            </a:extLst>
          </p:cNvPr>
          <p:cNvSpPr/>
          <p:nvPr userDrawn="1"/>
        </p:nvSpPr>
        <p:spPr>
          <a:xfrm>
            <a:off x="0" y="0"/>
            <a:ext cx="1229406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A52FD92C-57BE-F44C-1F74-F930C7794A6F}"/>
              </a:ext>
            </a:extLst>
          </p:cNvPr>
          <p:cNvSpPr/>
          <p:nvPr userDrawn="1"/>
        </p:nvSpPr>
        <p:spPr>
          <a:xfrm>
            <a:off x="1722511" y="6371738"/>
            <a:ext cx="10721076" cy="22936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557F0FA-B9EC-A748-2AA8-155E4F8D0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11" y="6348963"/>
            <a:ext cx="1332614" cy="27491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78A011F-FE9D-A820-36EA-B865F3CFF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31067"/>
            <a:ext cx="10515600" cy="499311"/>
          </a:xfrm>
        </p:spPr>
        <p:txBody>
          <a:bodyPr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C15A4F-FBA2-783A-B62A-4060E6724C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542310"/>
            <a:ext cx="10515600" cy="222584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133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39A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964F-5712-BC78-3BC6-4A1A65AFB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2643" y="915732"/>
            <a:ext cx="7081157" cy="3705254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ucket of corn in a field&#10;&#10;Description automatically generated">
            <a:extLst>
              <a:ext uri="{FF2B5EF4-FFF2-40B4-BE49-F238E27FC236}">
                <a16:creationId xmlns:a16="http://schemas.microsoft.com/office/drawing/2014/main" id="{A68C2E54-7588-C3CA-7D73-2DAE36C71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82291" cy="6858000"/>
          </a:xfrm>
          <a:prstGeom prst="rect">
            <a:avLst/>
          </a:prstGeom>
        </p:spPr>
      </p:pic>
      <p:pic>
        <p:nvPicPr>
          <p:cNvPr id="7" name="Picture 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0EFD068-E6CA-56DC-0410-E7FFF3F1E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822" y="5942268"/>
            <a:ext cx="3281978" cy="6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3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39A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green tractor&#10;&#10;Description automatically generated">
            <a:extLst>
              <a:ext uri="{FF2B5EF4-FFF2-40B4-BE49-F238E27FC236}">
                <a16:creationId xmlns:a16="http://schemas.microsoft.com/office/drawing/2014/main" id="{7BB49898-B5AE-5006-9C7C-59CAD16A2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2828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63299B-AA02-B4F2-6C0E-054E626F5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2643" y="915732"/>
            <a:ext cx="7081157" cy="3705254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DCC2D73-90B9-1072-B5C7-E44897CE93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822" y="5942268"/>
            <a:ext cx="3281978" cy="6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65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SHIF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ags of cement&#10;&#10;Description automatically generated">
            <a:extLst>
              <a:ext uri="{FF2B5EF4-FFF2-40B4-BE49-F238E27FC236}">
                <a16:creationId xmlns:a16="http://schemas.microsoft.com/office/drawing/2014/main" id="{B26A9607-34A8-ED8C-68C8-278298DCB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06739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BB21AA9-1B8E-84BA-E42A-AAA6365E8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116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LINE HOPPER THROTTLE CO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green machine&#10;&#10;Description automatically generated">
            <a:extLst>
              <a:ext uri="{FF2B5EF4-FFF2-40B4-BE49-F238E27FC236}">
                <a16:creationId xmlns:a16="http://schemas.microsoft.com/office/drawing/2014/main" id="{7734D87E-3C88-F36D-FA96-8174E82B9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6739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3BFDE53-1D1B-5FA7-3EBE-AAC75F07C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538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LINE HOPPER THROTTLE SOYB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green tractor&#10;&#10;Description automatically generated">
            <a:extLst>
              <a:ext uri="{FF2B5EF4-FFF2-40B4-BE49-F238E27FC236}">
                <a16:creationId xmlns:a16="http://schemas.microsoft.com/office/drawing/2014/main" id="{FCB4D3DE-AE77-72B0-3C0B-D3D5AB33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67394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1A48A-9286-99D9-EEF1-25A0D7202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504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AV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EDDA9-C4C4-181B-6B17-AFFEA8CDCA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6739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077DF-0D4A-25B5-B98F-45C362B5B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730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VESTSHIELD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jug in a field of plants&#10;&#10;Description automatically generated">
            <a:extLst>
              <a:ext uri="{FF2B5EF4-FFF2-40B4-BE49-F238E27FC236}">
                <a16:creationId xmlns:a16="http://schemas.microsoft.com/office/drawing/2014/main" id="{927C9292-4196-BCE6-1467-CC3388644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3067395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B30AA2B-DDE9-71C5-9B6E-0535501E6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440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-GEAR DUAL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jug in the dirt&#10;&#10;Description automatically generated">
            <a:extLst>
              <a:ext uri="{FF2B5EF4-FFF2-40B4-BE49-F238E27FC236}">
                <a16:creationId xmlns:a16="http://schemas.microsoft.com/office/drawing/2014/main" id="{5229E5BC-5C80-9C02-1542-965D3C075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67389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568E3-30E4-6C59-2A8C-867D8C2C7F50}"/>
              </a:ext>
            </a:extLst>
          </p:cNvPr>
          <p:cNvCxnSpPr/>
          <p:nvPr userDrawn="1"/>
        </p:nvCxnSpPr>
        <p:spPr>
          <a:xfrm>
            <a:off x="3067396" y="0"/>
            <a:ext cx="0" cy="6858000"/>
          </a:xfrm>
          <a:prstGeom prst="line">
            <a:avLst/>
          </a:prstGeom>
          <a:ln w="76200">
            <a:solidFill>
              <a:srgbClr val="3AAF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7BCD2268-57D5-531D-E30E-EBB3316A3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66" y="6355918"/>
            <a:ext cx="1521229" cy="3130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4AFCF3-B52F-A345-4DD5-56A83B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23E167-B50D-418D-A40C-BC95AEB92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209398F-BEF9-D506-9500-FCEAE92A36B4}"/>
              </a:ext>
            </a:extLst>
          </p:cNvPr>
          <p:cNvSpPr/>
          <p:nvPr userDrawn="1"/>
        </p:nvSpPr>
        <p:spPr>
          <a:xfrm>
            <a:off x="1020938" y="399495"/>
            <a:ext cx="11594228" cy="1260629"/>
          </a:xfrm>
          <a:prstGeom prst="parallelogram">
            <a:avLst/>
          </a:prstGeom>
          <a:solidFill>
            <a:srgbClr val="3AA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D6EEF1C-6D53-D27F-CE95-B5209B9DC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470" y="514903"/>
            <a:ext cx="10289211" cy="102981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BC69D50-E6DF-562A-513D-75CF41556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974" y="2024743"/>
            <a:ext cx="8324706" cy="400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566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sign with white letters&#10;&#10;Description automatically generated">
            <a:extLst>
              <a:ext uri="{FF2B5EF4-FFF2-40B4-BE49-F238E27FC236}">
                <a16:creationId xmlns:a16="http://schemas.microsoft.com/office/drawing/2014/main" id="{D4B9D18B-9142-AC30-9FCB-A507CCAC2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2" y="6371738"/>
            <a:ext cx="1521229" cy="313063"/>
          </a:xfrm>
          <a:prstGeom prst="rect">
            <a:avLst/>
          </a:prstGeom>
        </p:spPr>
      </p:pic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FA8E8072-981A-50E0-D9E0-8BCB747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494" y="6303856"/>
            <a:ext cx="621187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ADE3FA-ADF3-4BD6-9A55-D47F155BF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4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70D8-740D-2A66-64B2-7331CF8B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403C1-893C-AD5D-DCAD-8A4EA538F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69B55-89D4-7302-5446-6D69B9657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9E8EC-E11E-74FC-F9FF-D26067D4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2CFBE-091E-6175-6BBC-F1877952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E18DC-1FA7-7522-2A07-E7D977AB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96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DC805-6661-89C6-B97B-7E7FA7DB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98CFE-8F1C-AC4E-9B64-B4EC867DBF1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FF483-9490-DFFB-7A98-91D269F2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3B6D4-6D8A-91B4-2CDB-2BEDD212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863-E454-D245-BDB3-07A0B42A5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3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7D8A-486A-0B31-FCB2-7D15DE447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F9A4-3077-4592-E414-5ECB6366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AECB-16B0-0E06-131E-AD9F4171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98CFE-8F1C-AC4E-9B64-B4EC867DBF1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8B39E-77BC-9CE3-7BDE-8AF8DBE0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03DF1-ADCD-1B02-D311-0D5A830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863-E454-D245-BDB3-07A0B42A5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E29D-3D3E-219C-8B5B-A5EB74C6C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EFA4D-5178-29AD-042C-701D1107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4656-8212-5C1C-0E02-F086C578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27AB-E485-4474-9343-AE2071D3D6B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0248-232D-5DE8-B53B-8497513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9BDDA-8DD1-C701-EB9B-B0A8A6A2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46B-D009-461E-8FCB-7536D9080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37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12B5-9020-28F4-0442-E24F6A04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92C48-155A-4A31-7E0E-7B1D4F1D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AF18-57DF-4BBF-9232-B4433A4F935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082DE-781D-36CF-E6F9-1D4936E6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98DAE-73C2-CB9D-497D-3C9270B1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AC66-E028-44D1-B2C8-6BC3D1CB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2DC63C2F-72BB-F872-65AC-6884C01B2B69}"/>
              </a:ext>
            </a:extLst>
          </p:cNvPr>
          <p:cNvSpPr/>
          <p:nvPr userDrawn="1"/>
        </p:nvSpPr>
        <p:spPr>
          <a:xfrm>
            <a:off x="0" y="6361267"/>
            <a:ext cx="12192000" cy="496732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AB46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0BB94-ADB4-2D15-4D03-214A702FF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1"/>
            <a:ext cx="9144000" cy="1889875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  <a:latin typeface="Segoe UI Bold" panose="020B0802040204020203" pitchFamily="34" charset="0"/>
                <a:cs typeface="Segoe UI Bold" panose="020B08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C3070-77D5-2C8B-A190-1D3DD33F60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90076"/>
            <a:ext cx="9144000" cy="10994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Presentation Secondary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23614-C9B1-1F7E-72D5-60BAD823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425176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13D1E26F-6FF4-479E-B3E6-BD90CE4CC3B5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3A81-BB1A-6504-F750-3D2F4817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097" y="6425176"/>
            <a:ext cx="6980903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2685146-325B-B297-5F9B-5DE3ED593384}"/>
              </a:ext>
            </a:extLst>
          </p:cNvPr>
          <p:cNvSpPr/>
          <p:nvPr userDrawn="1"/>
        </p:nvSpPr>
        <p:spPr>
          <a:xfrm>
            <a:off x="0" y="6303077"/>
            <a:ext cx="12192000" cy="75245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6" name="Picture 5" descr="A green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11ADD40-2173-E1E1-0EE2-677D9C3F2A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89" y="925516"/>
            <a:ext cx="4212529" cy="8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51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8EE2FE-7363-982A-BD6C-B545C71EE755}"/>
              </a:ext>
            </a:extLst>
          </p:cNvPr>
          <p:cNvSpPr/>
          <p:nvPr userDrawn="1"/>
        </p:nvSpPr>
        <p:spPr>
          <a:xfrm>
            <a:off x="0" y="3119718"/>
            <a:ext cx="12192000" cy="3738282"/>
          </a:xfrm>
          <a:prstGeom prst="rect">
            <a:avLst/>
          </a:prstGeom>
          <a:gradFill>
            <a:gsLst>
              <a:gs pos="0">
                <a:srgbClr val="39AB46"/>
              </a:gs>
              <a:gs pos="100000">
                <a:srgbClr val="39AB4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0BB94-ADB4-2D15-4D03-214A702FF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1"/>
            <a:ext cx="9144000" cy="2387600"/>
          </a:xfrm>
        </p:spPr>
        <p:txBody>
          <a:bodyPr anchor="b"/>
          <a:lstStyle>
            <a:lvl1pPr algn="l">
              <a:defRPr sz="6000" i="0">
                <a:solidFill>
                  <a:schemeClr val="bg1"/>
                </a:solidFill>
                <a:latin typeface="Segoe UI Bold" panose="020B0802040204020203" pitchFamily="34" charset="0"/>
                <a:cs typeface="Segoe UI Bold" panose="020B08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C3070-77D5-2C8B-A190-1D3DD33F60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87801"/>
            <a:ext cx="9144000" cy="1099457"/>
          </a:xfrm>
        </p:spPr>
        <p:txBody>
          <a:bodyPr/>
          <a:lstStyle>
            <a:lvl1pPr marL="0" indent="0" algn="l">
              <a:buNone/>
              <a:defRPr sz="2400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Presentation Secondary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23614-C9B1-1F7E-72D5-60BAD823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425176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13D1E26F-6FF4-479E-B3E6-BD90CE4CC3B5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3A81-BB1A-6504-F750-3D2F4817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097" y="6425176"/>
            <a:ext cx="6980903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5" descr="A green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F237AE1-8BA2-3359-616B-057503081F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0784"/>
            <a:ext cx="4212529" cy="8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7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2DC63C2F-72BB-F872-65AC-6884C01B2B69}"/>
              </a:ext>
            </a:extLst>
          </p:cNvPr>
          <p:cNvSpPr/>
          <p:nvPr userDrawn="1"/>
        </p:nvSpPr>
        <p:spPr>
          <a:xfrm>
            <a:off x="0" y="6361267"/>
            <a:ext cx="12192000" cy="496732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AB46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2685146-325B-B297-5F9B-5DE3ED593384}"/>
              </a:ext>
            </a:extLst>
          </p:cNvPr>
          <p:cNvSpPr/>
          <p:nvPr userDrawn="1"/>
        </p:nvSpPr>
        <p:spPr>
          <a:xfrm>
            <a:off x="0" y="6303077"/>
            <a:ext cx="12192000" cy="75245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1816F6-8FA5-8B78-0853-A625D0075F81}"/>
              </a:ext>
            </a:extLst>
          </p:cNvPr>
          <p:cNvSpPr/>
          <p:nvPr userDrawn="1"/>
        </p:nvSpPr>
        <p:spPr>
          <a:xfrm>
            <a:off x="85061" y="148856"/>
            <a:ext cx="6163474" cy="6858000"/>
          </a:xfrm>
          <a:prstGeom prst="rect">
            <a:avLst/>
          </a:prstGeom>
          <a:gradFill>
            <a:gsLst>
              <a:gs pos="0">
                <a:srgbClr val="39AB46"/>
              </a:gs>
              <a:gs pos="100000">
                <a:srgbClr val="39AB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0BB94-ADB4-2D15-4D03-214A702FF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1"/>
            <a:ext cx="9144000" cy="1889875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  <a:latin typeface="Segoe UI Bold" panose="020B0802040204020203" pitchFamily="34" charset="0"/>
                <a:cs typeface="Segoe UI Bold" panose="020B08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C3070-77D5-2C8B-A190-1D3DD33F60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90076"/>
            <a:ext cx="9144000" cy="10994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Presentation Secondary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23614-C9B1-1F7E-72D5-60BAD823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425176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13D1E26F-6FF4-479E-B3E6-BD90CE4CC3B5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3A81-BB1A-6504-F750-3D2F4817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097" y="6425176"/>
            <a:ext cx="6980903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A green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88558EE-79E7-DF8A-5035-03481F7341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89" y="925516"/>
            <a:ext cx="4212529" cy="8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63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840F-EDFB-88A9-BA8D-4F71389B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06"/>
            <a:ext cx="10515600" cy="46244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3B0D-AFCF-CEDB-F951-76DABE6B3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07E8-D295-BAC4-8A51-DDFE47A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33B74-A59F-9B12-CAC8-E269277CC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97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9C24870-A3C3-1C95-89B9-D2970B3C38CE}"/>
              </a:ext>
            </a:extLst>
          </p:cNvPr>
          <p:cNvSpPr/>
          <p:nvPr userDrawn="1"/>
        </p:nvSpPr>
        <p:spPr>
          <a:xfrm>
            <a:off x="2164300" y="6269232"/>
            <a:ext cx="10027700" cy="588767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gradFill>
            <a:gsLst>
              <a:gs pos="32000">
                <a:srgbClr val="39AB46"/>
              </a:gs>
              <a:gs pos="100000">
                <a:srgbClr val="39AB46">
                  <a:alpha val="0"/>
                </a:srgbClr>
              </a:gs>
            </a:gsLst>
            <a:lin ang="10800000" scaled="0"/>
          </a:gra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840F-EDFB-88A9-BA8D-4F71389B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004"/>
            <a:ext cx="10515600" cy="47439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3B0D-AFCF-CEDB-F951-76DABE6B3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07E8-D295-BAC4-8A51-DDFE47A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33B74-A59F-9B12-CAC8-E269277CC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1B79E-0CAC-8693-6B31-24B02B8C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29409-0E93-91A5-629C-9E356EA1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90028-43A9-06EE-2DCB-EA1904FC7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B4672-956D-1EA1-6E4D-898AE366D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6B8331-AF75-DF68-BA0A-31F8F9E8D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C6F590-5F80-5207-EB0A-A8B2AC31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079CF-812B-D0A6-81D0-ED1A2115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F9C0B-6014-D8F9-E3E5-198F3FB5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8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840F-EDFB-88A9-BA8D-4F71389B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004"/>
            <a:ext cx="10515600" cy="47439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3B0D-AFCF-CEDB-F951-76DABE6B3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07E8-D295-BAC4-8A51-DDFE47A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33B74-A59F-9B12-CAC8-E269277CC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027E36C-1902-B75F-44FB-82EB29056D1B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4975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772"/>
            <a:ext cx="5181600" cy="46441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2772"/>
            <a:ext cx="5181600" cy="464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AF00E6-D78F-AC19-B82D-022565FF7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576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1261E65-A751-8B85-D7D1-9EE05E62CEC2}"/>
              </a:ext>
            </a:extLst>
          </p:cNvPr>
          <p:cNvSpPr/>
          <p:nvPr userDrawn="1"/>
        </p:nvSpPr>
        <p:spPr>
          <a:xfrm>
            <a:off x="2164300" y="6269232"/>
            <a:ext cx="10027700" cy="588767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gradFill>
            <a:gsLst>
              <a:gs pos="32000">
                <a:srgbClr val="39AB46"/>
              </a:gs>
              <a:gs pos="100000">
                <a:srgbClr val="39AB46">
                  <a:alpha val="0"/>
                </a:srgbClr>
              </a:gs>
            </a:gsLst>
            <a:lin ang="10800000" scaled="0"/>
          </a:gra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3004"/>
            <a:ext cx="5181600" cy="4743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3004"/>
            <a:ext cx="5181600" cy="4743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AF00E6-D78F-AC19-B82D-022565FF7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4466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3004"/>
            <a:ext cx="5181600" cy="4743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3004"/>
            <a:ext cx="5181600" cy="4743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AF00E6-D78F-AC19-B82D-022565FF7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49F6B48-7E58-3EF7-E562-EBB6404B59C3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89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772"/>
            <a:ext cx="4089035" cy="4644192"/>
          </a:xfrm>
          <a:solidFill>
            <a:srgbClr val="39AB4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4852" y="1532772"/>
            <a:ext cx="6248948" cy="464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AF00E6-D78F-AC19-B82D-022565FF7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72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8B30-FEC0-AF9F-0DC1-221DA23A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772"/>
            <a:ext cx="4089035" cy="4644192"/>
          </a:xfrm>
          <a:solidFill>
            <a:srgbClr val="39AB4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2AEDA-7AC3-0245-C67A-AC98CBD65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4852" y="1532772"/>
            <a:ext cx="6248948" cy="464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4F131-C458-E6B4-03E2-CE3374A9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AF00E6-D78F-AC19-B82D-022565FF7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100D4-41CD-77B8-1965-56DC42EC9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1768A6C-7ADD-3A21-372A-D4E01957AF58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749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solidFill>
            <a:srgbClr val="39AB46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8B0E49-987F-68B2-8F61-BA05B25DE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575391F-7828-23FA-6137-C2FD4521C1B7}"/>
              </a:ext>
            </a:extLst>
          </p:cNvPr>
          <p:cNvSpPr/>
          <p:nvPr userDrawn="1"/>
        </p:nvSpPr>
        <p:spPr>
          <a:xfrm>
            <a:off x="2164300" y="6269232"/>
            <a:ext cx="10027700" cy="588767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gradFill>
            <a:gsLst>
              <a:gs pos="32000">
                <a:srgbClr val="39AB46"/>
              </a:gs>
              <a:gs pos="100000">
                <a:srgbClr val="39AB46">
                  <a:alpha val="0"/>
                </a:srgbClr>
              </a:gs>
            </a:gsLst>
            <a:lin ang="10800000" scaled="0"/>
          </a:gra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8B0E49-987F-68B2-8F61-BA05B25DE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4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78D2C-C45A-D4CC-36D0-639E51B4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2CDBB7-7DCB-DC85-7182-4DDB5D9E4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5833"/>
          </a:xfrm>
          <a:noFill/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8B0E49-987F-68B2-8F61-BA05B25DE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376A8829-14FB-F2A0-0F87-F7703612D538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264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62CA-5BFD-8F22-14C3-3C4EA6A0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72" y="6356350"/>
            <a:ext cx="1054465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7C85A5-514D-F20D-CB99-AA263D1B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A1D0-2AC5-B392-C538-678B792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51E631-7899-98BC-EE87-64A982BE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447E1-8143-4709-6EBA-6F89C676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5FC8-AEA4-E22B-BA17-BE7FB236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66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2C4A16-7943-B464-7882-74250D7ABA84}"/>
              </a:ext>
            </a:extLst>
          </p:cNvPr>
          <p:cNvSpPr/>
          <p:nvPr userDrawn="1"/>
        </p:nvSpPr>
        <p:spPr>
          <a:xfrm>
            <a:off x="2164300" y="6269232"/>
            <a:ext cx="10027700" cy="588767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gradFill>
            <a:gsLst>
              <a:gs pos="32000">
                <a:srgbClr val="39AB46"/>
              </a:gs>
              <a:gs pos="100000">
                <a:srgbClr val="39AB46">
                  <a:alpha val="0"/>
                </a:srgbClr>
              </a:gs>
            </a:gsLst>
            <a:lin ang="10800000" scaled="0"/>
          </a:gra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62CA-5BFD-8F22-14C3-3C4EA6A0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72" y="6356350"/>
            <a:ext cx="105446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7C85A5-514D-F20D-CB99-AA263D1B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8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62CA-5BFD-8F22-14C3-3C4EA6A0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72" y="6356350"/>
            <a:ext cx="1054465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7C85A5-514D-F20D-CB99-AA263D1B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058" y="6094304"/>
            <a:ext cx="1374242" cy="889215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DBEC9418-1036-137E-20B6-D70058B13B4B}"/>
              </a:ext>
            </a:extLst>
          </p:cNvPr>
          <p:cNvSpPr/>
          <p:nvPr userDrawn="1"/>
        </p:nvSpPr>
        <p:spPr>
          <a:xfrm>
            <a:off x="0" y="0"/>
            <a:ext cx="12192000" cy="186813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6430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270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035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67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609600" y="1874521"/>
            <a:ext cx="5303520" cy="4119880"/>
          </a:xfrm>
        </p:spPr>
        <p:txBody>
          <a:bodyPr tIns="91440"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143000"/>
            <a:ext cx="53035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67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6278880" y="1874521"/>
            <a:ext cx="5303520" cy="4119880"/>
          </a:xfrm>
        </p:spPr>
        <p:txBody>
          <a:bodyPr tIns="91440"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31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1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C63E879C-FB0B-C76D-EBF4-116D3B3E3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B8890999-6A67-F5AA-A1FE-A9CB0DD41CA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42B8-0C8C-0242-A2FA-03E45E8CD2A4}" type="datetimeFigureOut">
              <a:rPr lang="en-US"/>
              <a:pPr>
                <a:defRPr/>
              </a:pPr>
              <a:t>11/13/2025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E201A0D-1326-7861-B227-0F9D7E22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ED96-60BE-D642-84E9-C6877CD3E49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45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49" y="0"/>
            <a:ext cx="12192000" cy="127000"/>
          </a:xfrm>
          <a:custGeom>
            <a:avLst/>
            <a:gdLst/>
            <a:ahLst/>
            <a:cxnLst/>
            <a:rect l="l" t="t" r="r" b="b"/>
            <a:pathLst>
              <a:path w="12192000" h="127000">
                <a:moveTo>
                  <a:pt x="12192000" y="0"/>
                </a:moveTo>
                <a:lnTo>
                  <a:pt x="0" y="0"/>
                </a:lnTo>
                <a:lnTo>
                  <a:pt x="0" y="126492"/>
                </a:lnTo>
                <a:lnTo>
                  <a:pt x="12192000" y="1264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A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352" y="6094476"/>
            <a:ext cx="1959864" cy="40843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59079" y="5455920"/>
            <a:ext cx="10953115" cy="1335405"/>
          </a:xfrm>
          <a:custGeom>
            <a:avLst/>
            <a:gdLst/>
            <a:ahLst/>
            <a:cxnLst/>
            <a:rect l="l" t="t" r="r" b="b"/>
            <a:pathLst>
              <a:path w="10953115" h="1335404">
                <a:moveTo>
                  <a:pt x="10952988" y="0"/>
                </a:moveTo>
                <a:lnTo>
                  <a:pt x="0" y="0"/>
                </a:lnTo>
                <a:lnTo>
                  <a:pt x="0" y="1335023"/>
                </a:lnTo>
                <a:lnTo>
                  <a:pt x="10952988" y="1335023"/>
                </a:lnTo>
                <a:lnTo>
                  <a:pt x="10952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7146" y="501522"/>
            <a:ext cx="977605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1600">
              <a:lnSpc>
                <a:spcPts val="1045"/>
              </a:lnSpc>
            </a:pPr>
            <a:fld id="{81D60167-4931-47E6-BA6A-407CBD079E47}" type="slidenum">
              <a:rPr spc="-5" dirty="0">
                <a:solidFill>
                  <a:srgbClr val="7E7E7E"/>
                </a:solidFill>
              </a:rPr>
              <a:t>‹#›</a:t>
            </a:fld>
            <a:endParaRPr spc="-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60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8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DD368-3183-E775-C41F-B54F0996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A6F1C-B4E3-5305-8890-EFAE587A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2C055-15FE-DCB6-C5F4-0ABE3AC9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3AB3-CFE0-28F8-91D5-5C196DA7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FDE47-F6E1-DCBF-0013-EAA1B94D1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6A8DA-C052-72CB-1781-FBAB907FC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C8682-FA1C-1F0C-8088-ACFE8016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40586-D242-F833-2582-C7411766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C573F-400A-A45F-FC90-6AACBF73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7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3627-A560-0526-237B-9A46776C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8D71F-E08C-2037-9516-1AE9DD1D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A2148-B73F-9DEB-1C1B-07DF240B0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6CF2F-A768-D7D1-1AF8-335B597B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E2361-BE01-CE77-3CA3-6E63D0EF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EAAD-F2E2-F726-010E-08C56BD4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020FB-CCF0-FDAA-18C9-ECB38E9C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D0156-B001-BDA8-B673-37B2A4FE1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AAC0-9362-715B-35C8-472146BBA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FE21C-5A99-4CDD-BFBE-F9009FA311D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31B14-FB2F-B5B8-E307-D67E40D91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2037F-2599-2A63-918C-D5B1AADF4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052474-5BBA-4B05-BFEE-CC5D08EB8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FC516-A9AD-CA01-A8DD-89DD6B808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BEC3B-403D-E446-D8ED-E0FC45064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493D7-B522-7566-ED68-5D82EB111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D1E26F-6FF4-479E-B3E6-BD90CE4CC3B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2327-7CA6-633E-8644-3EA4DA5FF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1F07-6B28-C548-CDCA-A6BB20725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8170EF-CDC8-4BDE-838A-979ABE8218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FC516-A9AD-CA01-A8DD-89DD6B808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BEC3B-403D-E446-D8ED-E0FC45064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493D7-B522-7566-ED68-5D82EB111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1E26F-6FF4-479E-B3E6-BD90CE4CC3B5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2327-7CA6-633E-8644-3EA4DA5FF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1F07-6B28-C548-CDCA-A6BB20725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70EF-CDC8-4BDE-838A-979ABE82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755A-4352-C79F-C7EE-2A86FE3BF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4365"/>
            <a:ext cx="9144000" cy="188987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Winter meeting Dec 3</a:t>
            </a:r>
            <a:r>
              <a:rPr lang="en-US" sz="4000" b="1" baseline="30000" dirty="0"/>
              <a:t>rd</a:t>
            </a:r>
            <a:r>
              <a:rPr lang="en-US" sz="4000" b="1" dirty="0"/>
              <a:t> </a:t>
            </a:r>
            <a:endParaRPr lang="en-US" sz="4000" dirty="0"/>
          </a:p>
        </p:txBody>
      </p:sp>
      <p:sp>
        <p:nvSpPr>
          <p:cNvPr id="1033" name="Content Placeholder 2">
            <a:extLst>
              <a:ext uri="{FF2B5EF4-FFF2-40B4-BE49-F238E27FC236}">
                <a16:creationId xmlns:a16="http://schemas.microsoft.com/office/drawing/2014/main" id="{99A8813D-3F66-A466-8D5F-CDD60B21E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937" y="2826916"/>
            <a:ext cx="10112063" cy="3683258"/>
          </a:xfrm>
          <a:ln>
            <a:noFill/>
          </a:ln>
        </p:spPr>
        <p:txBody>
          <a:bodyPr>
            <a:normAutofit/>
          </a:bodyPr>
          <a:lstStyle/>
          <a:p>
            <a:endParaRPr lang="en-US" sz="3200" b="1" dirty="0"/>
          </a:p>
          <a:p>
            <a:pPr algn="l"/>
            <a:r>
              <a:rPr lang="en-US" sz="2800" b="1" dirty="0"/>
              <a:t>Topics of discussion </a:t>
            </a:r>
          </a:p>
          <a:p>
            <a:pPr algn="l"/>
            <a:r>
              <a:rPr lang="en-US" sz="2000" b="1" i="1" dirty="0"/>
              <a:t>-Yield data/placement, plots, University of Illinois data, AIP 3</a:t>
            </a:r>
            <a:r>
              <a:rPr lang="en-US" sz="2000" b="1" i="1" baseline="30000" dirty="0"/>
              <a:t>rd</a:t>
            </a:r>
            <a:r>
              <a:rPr lang="en-US" sz="2000" b="1" i="1" dirty="0"/>
              <a:t> party trials</a:t>
            </a:r>
          </a:p>
          <a:p>
            <a:pPr algn="l"/>
            <a:r>
              <a:rPr lang="en-US" sz="2000" b="1" i="1" dirty="0"/>
              <a:t>-What’s new in the pails?</a:t>
            </a:r>
          </a:p>
          <a:p>
            <a:pPr algn="l"/>
            <a:r>
              <a:rPr lang="en-US" sz="2000" b="1" i="1" dirty="0"/>
              <a:t>-The System’s Approach-Take Cost Out</a:t>
            </a:r>
          </a:p>
          <a:p>
            <a:pPr algn="l"/>
            <a:r>
              <a:rPr lang="en-US" sz="2000" b="1" i="1" dirty="0"/>
              <a:t>-Q&amp;A</a:t>
            </a:r>
          </a:p>
          <a:p>
            <a:r>
              <a:rPr lang="en-US" sz="2000" b="1" i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9620AD-9321-50A3-EF5B-C3005665D9FD}"/>
              </a:ext>
            </a:extLst>
          </p:cNvPr>
          <p:cNvCxnSpPr>
            <a:cxnSpLocks/>
          </p:cNvCxnSpPr>
          <p:nvPr/>
        </p:nvCxnSpPr>
        <p:spPr>
          <a:xfrm>
            <a:off x="4065761" y="3323939"/>
            <a:ext cx="6505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02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4C0F-AEDD-CE00-720A-650308B4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>
            <a:extLst>
              <a:ext uri="{FF2B5EF4-FFF2-40B4-BE49-F238E27FC236}">
                <a16:creationId xmlns:a16="http://schemas.microsoft.com/office/drawing/2014/main" id="{AC200F44-3AC9-82E8-C8A9-EB3E62B671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6058" y="1659058"/>
            <a:ext cx="1922342" cy="19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7A2F1-02BE-D68B-665F-7719B11A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7"/>
            <a:ext cx="6096000" cy="4678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390DC-2C86-9482-BE4B-AA678529C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165" y="1690687"/>
            <a:ext cx="6030836" cy="4678581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0CBFEFB-FFD7-8C66-59B0-85406FAF610C}"/>
              </a:ext>
            </a:extLst>
          </p:cNvPr>
          <p:cNvSpPr txBox="1">
            <a:spLocks/>
          </p:cNvSpPr>
          <p:nvPr/>
        </p:nvSpPr>
        <p:spPr>
          <a:xfrm>
            <a:off x="838200" y="327289"/>
            <a:ext cx="10515600" cy="997015"/>
          </a:xfrm>
          <a:prstGeom prst="rect">
            <a:avLst/>
          </a:prstGeom>
          <a:solidFill>
            <a:srgbClr val="39AB4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Hopper Throttle Ace Pail-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Prephyte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71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E858-3CB8-025B-B772-BB5ACD4D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8C63F2-600A-8D25-5069-041486ED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95"/>
            <a:ext cx="10515600" cy="805833"/>
          </a:xfrm>
        </p:spPr>
        <p:txBody>
          <a:bodyPr/>
          <a:lstStyle/>
          <a:p>
            <a:r>
              <a:rPr lang="en-US" dirty="0"/>
              <a:t>The System Approach – Take Costs 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0E17DF-0BD8-4CFB-3416-35789A39A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14" y="1842654"/>
            <a:ext cx="5677404" cy="344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F3ED0-5BCE-011E-E4C7-7F6C297F1987}"/>
              </a:ext>
            </a:extLst>
          </p:cNvPr>
          <p:cNvSpPr txBox="1"/>
          <p:nvPr/>
        </p:nvSpPr>
        <p:spPr>
          <a:xfrm>
            <a:off x="6096000" y="1842654"/>
            <a:ext cx="2923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Standard Spend per Acre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(No Land/Equip/Insurance)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Seed		$130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Dry Fert (80-80)	$120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Nitrogen		$115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Chemical	/Adj	$70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Fungicide	$25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Total:		$460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1E559-9A52-692E-AE9C-35C7490F93BB}"/>
              </a:ext>
            </a:extLst>
          </p:cNvPr>
          <p:cNvSpPr txBox="1"/>
          <p:nvPr/>
        </p:nvSpPr>
        <p:spPr>
          <a:xfrm>
            <a:off x="3487882" y="6440639"/>
            <a:ext cx="486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Bray P1 &gt; 20ppm		K &gt; 200ppm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AAD11-86F3-652A-96B8-3210AED60B21}"/>
              </a:ext>
            </a:extLst>
          </p:cNvPr>
          <p:cNvGrpSpPr/>
          <p:nvPr/>
        </p:nvGrpSpPr>
        <p:grpSpPr>
          <a:xfrm>
            <a:off x="9023276" y="1329718"/>
            <a:ext cx="2923309" cy="5037252"/>
            <a:chOff x="9023276" y="1329718"/>
            <a:chExt cx="2923309" cy="50372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1CFBB5-2680-8C92-8F16-BA26D9F161B8}"/>
                </a:ext>
              </a:extLst>
            </p:cNvPr>
            <p:cNvSpPr txBox="1"/>
            <p:nvPr/>
          </p:nvSpPr>
          <p:spPr>
            <a:xfrm>
              <a:off x="9023276" y="1842654"/>
              <a:ext cx="2923309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Meristem Spend per Acre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(No Land/Equip/Insurance)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Seed		$130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Excavator AMS	$15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Hopper Throttle	$20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Nitrogen		$100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N Stabilizer	$10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Chemical	/Adj	$65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Fungicide	$40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Foliar Protection	$40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Total:		$420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FE8E28-80EA-639A-3C53-7291AB311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0342" y="1329718"/>
              <a:ext cx="1701341" cy="5386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B5CFCC-791B-DAD0-887D-D7AA0AF7CBAB}"/>
                </a:ext>
              </a:extLst>
            </p:cNvPr>
            <p:cNvSpPr txBox="1"/>
            <p:nvPr/>
          </p:nvSpPr>
          <p:spPr>
            <a:xfrm>
              <a:off x="9497291" y="5535973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$40/ac Less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More Yield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9E627F6-B993-1E6E-E381-1A68FA544DB5}"/>
              </a:ext>
            </a:extLst>
          </p:cNvPr>
          <p:cNvSpPr txBox="1"/>
          <p:nvPr/>
        </p:nvSpPr>
        <p:spPr>
          <a:xfrm>
            <a:off x="3343433" y="1190266"/>
            <a:ext cx="2722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@ Planter Applications: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0BD86-1E1D-7DBA-E87A-089351FF2B53}"/>
              </a:ext>
            </a:extLst>
          </p:cNvPr>
          <p:cNvSpPr txBox="1"/>
          <p:nvPr/>
        </p:nvSpPr>
        <p:spPr>
          <a:xfrm>
            <a:off x="6096000" y="1205655"/>
            <a:ext cx="267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7262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BB259"/>
      </a:accent1>
      <a:accent2>
        <a:srgbClr val="375623"/>
      </a:accent2>
      <a:accent3>
        <a:srgbClr val="DC6430"/>
      </a:accent3>
      <a:accent4>
        <a:srgbClr val="C15321"/>
      </a:accent4>
      <a:accent5>
        <a:srgbClr val="BFBFBF"/>
      </a:accent5>
      <a:accent6>
        <a:srgbClr val="3F3F3F"/>
      </a:accent6>
      <a:hlink>
        <a:srgbClr val="4BB259"/>
      </a:hlink>
      <a:folHlink>
        <a:srgbClr val="DC6430"/>
      </a:folHlink>
    </a:clrScheme>
    <a:fontScheme name="Custom 2">
      <a:majorFont>
        <a:latin typeface="Segoe UI 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F881DEAE-48A6-FC4C-A60F-CEE09F3B9D2B}" vid="{6E09CC7E-0B8E-594A-848F-9ADCB2043588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BB259"/>
      </a:accent1>
      <a:accent2>
        <a:srgbClr val="375623"/>
      </a:accent2>
      <a:accent3>
        <a:srgbClr val="DC6430"/>
      </a:accent3>
      <a:accent4>
        <a:srgbClr val="C15321"/>
      </a:accent4>
      <a:accent5>
        <a:srgbClr val="BFBFBF"/>
      </a:accent5>
      <a:accent6>
        <a:srgbClr val="3F3F3F"/>
      </a:accent6>
      <a:hlink>
        <a:srgbClr val="4BB259"/>
      </a:hlink>
      <a:folHlink>
        <a:srgbClr val="DC6430"/>
      </a:folHlink>
    </a:clrScheme>
    <a:fontScheme name="Custom 2">
      <a:majorFont>
        <a:latin typeface="Segoe UI 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82</Words>
  <Application>Microsoft Office PowerPoint</Application>
  <PresentationFormat>Widescreen</PresentationFormat>
  <Paragraphs>43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Courier New</vt:lpstr>
      <vt:lpstr>Open Sans</vt:lpstr>
      <vt:lpstr>Open Sans SemiBold</vt:lpstr>
      <vt:lpstr>Segoe UI Bold</vt:lpstr>
      <vt:lpstr>Segoe UI Semibold</vt:lpstr>
      <vt:lpstr>Segoe UI Semilight</vt:lpstr>
      <vt:lpstr>Office Theme</vt:lpstr>
      <vt:lpstr>1_Office Theme</vt:lpstr>
      <vt:lpstr>2_Office Theme</vt:lpstr>
      <vt:lpstr>Winter meeting Dec 3rd </vt:lpstr>
      <vt:lpstr>PowerPoint Presentation</vt:lpstr>
      <vt:lpstr>The System Approach – Take Costs 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meeting Dec 3rd </dc:title>
  <dc:creator>Michael Martin</dc:creator>
  <cp:lastModifiedBy>User</cp:lastModifiedBy>
  <cp:revision>2</cp:revision>
  <dcterms:created xsi:type="dcterms:W3CDTF">2025-11-12T15:13:22Z</dcterms:created>
  <dcterms:modified xsi:type="dcterms:W3CDTF">2025-11-13T14:35:15Z</dcterms:modified>
</cp:coreProperties>
</file>