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57" r:id="rId3"/>
    <p:sldId id="2147373833" r:id="rId4"/>
    <p:sldId id="2147471710" r:id="rId5"/>
    <p:sldId id="2147471704" r:id="rId6"/>
    <p:sldId id="2147373907" r:id="rId7"/>
    <p:sldId id="2147373930" r:id="rId8"/>
    <p:sldId id="2147373931" r:id="rId9"/>
    <p:sldId id="2147373896" r:id="rId10"/>
    <p:sldId id="21474717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g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FF064A7-DD98-0541-B6ED-208155443DB7}"/>
              </a:ext>
            </a:extLst>
          </p:cNvPr>
          <p:cNvSpPr txBox="1">
            <a:spLocks/>
          </p:cNvSpPr>
          <p:nvPr userDrawn="1"/>
        </p:nvSpPr>
        <p:spPr>
          <a:xfrm>
            <a:off x="590549" y="1862894"/>
            <a:ext cx="10783303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marL="237744" indent="-2333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5000"/>
              <a:buFontTx/>
              <a:buBlip>
                <a:blip r:embed="rId2"/>
              </a:buBlip>
              <a:tabLst/>
              <a:defRPr sz="1800" b="0" i="0" kern="1200">
                <a:solidFill>
                  <a:srgbClr val="FFFFFF"/>
                </a:solidFill>
                <a:latin typeface="+mn-lt"/>
                <a:ea typeface="Calibri" charset="0"/>
                <a:cs typeface="Calibri" charset="0"/>
              </a:defRPr>
            </a:lvl1pPr>
            <a:lvl2pPr marL="320040" indent="-2238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85000"/>
              <a:buFontTx/>
              <a:buBlip>
                <a:blip r:embed="rId2"/>
              </a:buBlip>
              <a:tabLst/>
              <a:defRPr sz="1400" b="0" i="0" kern="1200">
                <a:solidFill>
                  <a:srgbClr val="FFFFFF"/>
                </a:solidFill>
                <a:latin typeface="+mn-lt"/>
                <a:ea typeface="Calibri" charset="0"/>
                <a:cs typeface="Calibri" charset="0"/>
              </a:defRPr>
            </a:lvl2pPr>
            <a:lvl3pPr marL="548640" indent="-219456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5000"/>
              <a:buFontTx/>
              <a:buBlip>
                <a:blip r:embed="rId2"/>
              </a:buBlip>
              <a:tabLst/>
              <a:defRPr sz="1200" b="0" i="0" kern="1200">
                <a:solidFill>
                  <a:srgbClr val="FFFFFF"/>
                </a:solidFill>
                <a:latin typeface="+mn-lt"/>
                <a:ea typeface="Calibri" charset="0"/>
                <a:cs typeface="Calibri" charset="0"/>
              </a:defRPr>
            </a:lvl3pPr>
            <a:lvl4pPr marL="777240" indent="-2206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5000"/>
              <a:buFontTx/>
              <a:buBlip>
                <a:blip r:embed="rId2"/>
              </a:buBlip>
              <a:tabLst/>
              <a:defRPr sz="1100" b="0" i="1" kern="1200">
                <a:solidFill>
                  <a:srgbClr val="FFFFFF"/>
                </a:solidFill>
                <a:latin typeface="+mn-lt"/>
                <a:ea typeface="Calibri" charset="0"/>
                <a:cs typeface="Calibri" charset="0"/>
              </a:defRPr>
            </a:lvl4pPr>
            <a:lvl5pPr marL="1005840" indent="-219456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5000"/>
              <a:buFontTx/>
              <a:buBlip>
                <a:blip r:embed="rId2"/>
              </a:buBlip>
              <a:tabLst/>
              <a:defRPr sz="1000" b="0" i="0" kern="1200">
                <a:solidFill>
                  <a:srgbClr val="FFFFFF"/>
                </a:solidFill>
                <a:latin typeface="+mn-lt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0" i="0" dirty="0">
                <a:solidFill>
                  <a:schemeClr val="tx2"/>
                </a:solidFill>
                <a:cs typeface="Arial" panose="020B0604020202020204" pitchFamily="34" charset="0"/>
              </a:rPr>
              <a:t>This slide provides guidance on effectively using this presentation template. </a:t>
            </a:r>
            <a:br>
              <a:rPr lang="en-US" sz="1400" b="0" i="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400" b="0" i="0" dirty="0">
                <a:solidFill>
                  <a:schemeClr val="tx2"/>
                </a:solidFill>
                <a:cs typeface="Arial" panose="020B0604020202020204" pitchFamily="34" charset="0"/>
              </a:rPr>
              <a:t>This is not a how-to-use-PowerPoint guide.</a:t>
            </a:r>
            <a:endParaRPr lang="en-US" sz="1200" b="0" i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65490BAB-CB5B-4346-990D-FD57359CC77F}"/>
              </a:ext>
            </a:extLst>
          </p:cNvPr>
          <p:cNvSpPr txBox="1">
            <a:spLocks/>
          </p:cNvSpPr>
          <p:nvPr userDrawn="1"/>
        </p:nvSpPr>
        <p:spPr>
          <a:xfrm>
            <a:off x="590549" y="2758766"/>
            <a:ext cx="3143050" cy="5293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Look &amp; Feel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Please refer to Sample Slides in this template. 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329B309-E44D-6548-8017-CB54DC5FB1DA}"/>
              </a:ext>
            </a:extLst>
          </p:cNvPr>
          <p:cNvSpPr txBox="1">
            <a:spLocks/>
          </p:cNvSpPr>
          <p:nvPr userDrawn="1"/>
        </p:nvSpPr>
        <p:spPr>
          <a:xfrm>
            <a:off x="3985292" y="2758766"/>
            <a:ext cx="3139139" cy="66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Master Slide Layouts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Our template is complete with default slide layouts </a:t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for ease of use. Please use only these options.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641DBEAE-CD8A-6444-8E52-E5E9051121FA}"/>
              </a:ext>
            </a:extLst>
          </p:cNvPr>
          <p:cNvSpPr txBox="1">
            <a:spLocks/>
          </p:cNvSpPr>
          <p:nvPr userDrawn="1"/>
        </p:nvSpPr>
        <p:spPr>
          <a:xfrm>
            <a:off x="7380036" y="2758766"/>
            <a:ext cx="3993816" cy="66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Theme Colors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Always use our template’s Theme Colors, which are the RGB values of our brand colors.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0F44645-8EB1-4949-8926-081C8E68F2AE}"/>
              </a:ext>
            </a:extLst>
          </p:cNvPr>
          <p:cNvSpPr txBox="1">
            <a:spLocks/>
          </p:cNvSpPr>
          <p:nvPr userDrawn="1"/>
        </p:nvSpPr>
        <p:spPr>
          <a:xfrm>
            <a:off x="590549" y="3753029"/>
            <a:ext cx="3139139" cy="66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Contextual Uses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Our template is approved for all internal and external presentations.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8E41299-04AD-B14B-9708-92B059109420}"/>
              </a:ext>
            </a:extLst>
          </p:cNvPr>
          <p:cNvCxnSpPr>
            <a:cxnSpLocks/>
          </p:cNvCxnSpPr>
          <p:nvPr userDrawn="1"/>
        </p:nvCxnSpPr>
        <p:spPr>
          <a:xfrm>
            <a:off x="590549" y="3487784"/>
            <a:ext cx="313913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7A90971-2BDD-D743-B81E-B9241C128CA8}"/>
              </a:ext>
            </a:extLst>
          </p:cNvPr>
          <p:cNvCxnSpPr>
            <a:cxnSpLocks/>
          </p:cNvCxnSpPr>
          <p:nvPr userDrawn="1"/>
        </p:nvCxnSpPr>
        <p:spPr>
          <a:xfrm>
            <a:off x="590549" y="2493179"/>
            <a:ext cx="109775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D0FD0A7-1BA1-2D43-956C-4F24F899BF4C}"/>
              </a:ext>
            </a:extLst>
          </p:cNvPr>
          <p:cNvSpPr txBox="1">
            <a:spLocks/>
          </p:cNvSpPr>
          <p:nvPr userDrawn="1"/>
        </p:nvSpPr>
        <p:spPr>
          <a:xfrm>
            <a:off x="590549" y="4892472"/>
            <a:ext cx="3139139" cy="815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Theme Fonts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en-US" sz="1000" dirty="0">
                <a:solidFill>
                  <a:schemeClr val="tx2"/>
                </a:solidFill>
              </a:rPr>
              <a:t>Our brand font replacement is: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en-US" sz="1100" dirty="0">
                <a:solidFill>
                  <a:schemeClr val="tx2"/>
                </a:solidFill>
              </a:rPr>
              <a:t>Arial (Regular, </a:t>
            </a:r>
            <a:r>
              <a:rPr lang="en-US" sz="1100" i="1" dirty="0">
                <a:solidFill>
                  <a:schemeClr val="tx2"/>
                </a:solidFill>
              </a:rPr>
              <a:t>Italic</a:t>
            </a:r>
            <a:r>
              <a:rPr lang="en-US" sz="1100" dirty="0">
                <a:solidFill>
                  <a:schemeClr val="tx2"/>
                </a:solidFill>
              </a:rPr>
              <a:t>, </a:t>
            </a:r>
            <a:r>
              <a:rPr lang="en-US" sz="1100" b="1" dirty="0">
                <a:solidFill>
                  <a:schemeClr val="tx2"/>
                </a:solidFill>
              </a:rPr>
              <a:t>Bold</a:t>
            </a:r>
            <a:r>
              <a:rPr lang="en-US" sz="1100" dirty="0">
                <a:solidFill>
                  <a:schemeClr val="tx2"/>
                </a:solidFill>
              </a:rPr>
              <a:t>)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770779-D3FC-8242-BC52-0A5CA4FA3A8E}"/>
              </a:ext>
            </a:extLst>
          </p:cNvPr>
          <p:cNvCxnSpPr>
            <a:cxnSpLocks/>
          </p:cNvCxnSpPr>
          <p:nvPr userDrawn="1"/>
        </p:nvCxnSpPr>
        <p:spPr>
          <a:xfrm>
            <a:off x="590549" y="4627229"/>
            <a:ext cx="313913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olded Corner 76">
            <a:extLst>
              <a:ext uri="{FF2B5EF4-FFF2-40B4-BE49-F238E27FC236}">
                <a16:creationId xmlns:a16="http://schemas.microsoft.com/office/drawing/2014/main" id="{E260990E-FA81-9D4B-840C-A3107AEF3132}"/>
              </a:ext>
            </a:extLst>
          </p:cNvPr>
          <p:cNvSpPr/>
          <p:nvPr userDrawn="1"/>
        </p:nvSpPr>
        <p:spPr>
          <a:xfrm>
            <a:off x="8428893" y="-1"/>
            <a:ext cx="3763107" cy="308897"/>
          </a:xfrm>
          <a:prstGeom prst="folded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+mn-lt"/>
              </a:rPr>
              <a:t>⚠️</a:t>
            </a:r>
            <a:r>
              <a:rPr lang="en-US" sz="1000" i="1" dirty="0">
                <a:solidFill>
                  <a:srgbClr val="FFFFFF"/>
                </a:solidFill>
                <a:latin typeface="+mn-lt"/>
              </a:rPr>
              <a:t> Delete or hide this slide; not meant for final presentation use. </a:t>
            </a:r>
          </a:p>
        </p:txBody>
      </p:sp>
      <p:sp>
        <p:nvSpPr>
          <p:cNvPr id="78" name="Title 5">
            <a:extLst>
              <a:ext uri="{FF2B5EF4-FFF2-40B4-BE49-F238E27FC236}">
                <a16:creationId xmlns:a16="http://schemas.microsoft.com/office/drawing/2014/main" id="{31D36F8D-0F45-2D40-A2DD-AB79973358E0}"/>
              </a:ext>
            </a:extLst>
          </p:cNvPr>
          <p:cNvSpPr txBox="1">
            <a:spLocks/>
          </p:cNvSpPr>
          <p:nvPr userDrawn="1"/>
        </p:nvSpPr>
        <p:spPr>
          <a:xfrm>
            <a:off x="609600" y="155576"/>
            <a:ext cx="10972800" cy="1236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Usage Guidelines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66A1BBF1-A48B-A644-8191-CC0F7080DBD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9600" y="1329614"/>
            <a:ext cx="4264152" cy="27699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None/>
              <a:defRPr sz="12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buClrTx/>
              <a:defRPr/>
            </a:pPr>
            <a:r>
              <a:rPr lang="en-US" dirty="0">
                <a:solidFill>
                  <a:schemeClr val="tx2"/>
                </a:solidFill>
              </a:rPr>
              <a:t>NK Sales and Marketing Template</a:t>
            </a:r>
            <a:endParaRPr kumimoji="0" lang="en-US" sz="1200" b="0" i="0" u="none" strike="noStrike" kern="1200" cap="all" spc="20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4438ED2-A553-F146-A770-BFAE30B63B04}"/>
              </a:ext>
            </a:extLst>
          </p:cNvPr>
          <p:cNvCxnSpPr/>
          <p:nvPr userDrawn="1"/>
        </p:nvCxnSpPr>
        <p:spPr>
          <a:xfrm>
            <a:off x="696148" y="1743514"/>
            <a:ext cx="6858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A4AFA61-0F4F-9449-8E27-A526DE14C285}"/>
              </a:ext>
            </a:extLst>
          </p:cNvPr>
          <p:cNvSpPr/>
          <p:nvPr userDrawn="1"/>
        </p:nvSpPr>
        <p:spPr>
          <a:xfrm>
            <a:off x="0" y="6145136"/>
            <a:ext cx="12188952" cy="45719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Content Placeholder 13">
            <a:extLst>
              <a:ext uri="{FF2B5EF4-FFF2-40B4-BE49-F238E27FC236}">
                <a16:creationId xmlns:a16="http://schemas.microsoft.com/office/drawing/2014/main" id="{0D983439-A013-444A-A313-919B84B7B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6340103"/>
            <a:ext cx="685800" cy="35914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EDC6D93B-62A5-BF43-852F-7B091D8823B6}"/>
              </a:ext>
            </a:extLst>
          </p:cNvPr>
          <p:cNvGrpSpPr/>
          <p:nvPr userDrawn="1"/>
        </p:nvGrpSpPr>
        <p:grpSpPr>
          <a:xfrm>
            <a:off x="7380036" y="3546352"/>
            <a:ext cx="4188589" cy="2268803"/>
            <a:chOff x="7380036" y="3546352"/>
            <a:chExt cx="4188589" cy="226880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2543D94-617A-2242-9F6D-F5A85FF67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9638" y="3726372"/>
              <a:ext cx="351017" cy="351017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E1AD8A-5A3A-E344-B13B-3CEE0F57F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9440" y="3726372"/>
              <a:ext cx="351017" cy="351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B0A78E-7BD8-B545-AE60-7EC5423C4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9838" y="3726372"/>
              <a:ext cx="351017" cy="351017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9EDA30A-A81C-B742-9A27-65BCC7072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9240" y="3726372"/>
              <a:ext cx="351017" cy="3510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3756CDB-5A80-7545-9A61-5D45F0670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9040" y="3726372"/>
              <a:ext cx="351017" cy="351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4C2F6E5-66D9-394D-B134-82A32C99F5BC}"/>
                </a:ext>
              </a:extLst>
            </p:cNvPr>
            <p:cNvSpPr/>
            <p:nvPr/>
          </p:nvSpPr>
          <p:spPr>
            <a:xfrm>
              <a:off x="7380036" y="3727411"/>
              <a:ext cx="349978" cy="34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9492688-A88B-3E4A-A290-F20BB3065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8843" y="3726372"/>
              <a:ext cx="351017" cy="3510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E87C128C-0D15-8B4A-8A50-D7DAB7781D32}"/>
                </a:ext>
              </a:extLst>
            </p:cNvPr>
            <p:cNvSpPr txBox="1">
              <a:spLocks/>
            </p:cNvSpPr>
            <p:nvPr/>
          </p:nvSpPr>
          <p:spPr>
            <a:xfrm>
              <a:off x="7380036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255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255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255</a:t>
              </a: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639EC5E3-9314-D84C-96DF-1D8D454688F5}"/>
                </a:ext>
              </a:extLst>
            </p:cNvPr>
            <p:cNvSpPr txBox="1">
              <a:spLocks/>
            </p:cNvSpPr>
            <p:nvPr/>
          </p:nvSpPr>
          <p:spPr>
            <a:xfrm>
              <a:off x="7859838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0</a:t>
              </a:r>
            </a:p>
          </p:txBody>
        </p:sp>
        <p:sp>
          <p:nvSpPr>
            <p:cNvPr id="94" name="Content Placeholder 2">
              <a:extLst>
                <a:ext uri="{FF2B5EF4-FFF2-40B4-BE49-F238E27FC236}">
                  <a16:creationId xmlns:a16="http://schemas.microsoft.com/office/drawing/2014/main" id="{6EC34CB1-4745-5442-9726-32A9E4026D54}"/>
                </a:ext>
              </a:extLst>
            </p:cNvPr>
            <p:cNvSpPr txBox="1">
              <a:spLocks/>
            </p:cNvSpPr>
            <p:nvPr/>
          </p:nvSpPr>
          <p:spPr>
            <a:xfrm>
              <a:off x="8340157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149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149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149</a:t>
              </a: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4C32AE4B-80EE-C346-82A5-0FEC93227D61}"/>
                </a:ext>
              </a:extLst>
            </p:cNvPr>
            <p:cNvSpPr txBox="1">
              <a:spLocks/>
            </p:cNvSpPr>
            <p:nvPr/>
          </p:nvSpPr>
          <p:spPr>
            <a:xfrm>
              <a:off x="8820477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77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77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77</a:t>
              </a: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1255B092-311A-3B42-8609-2208A8738738}"/>
                </a:ext>
              </a:extLst>
            </p:cNvPr>
            <p:cNvSpPr txBox="1">
              <a:spLocks/>
            </p:cNvSpPr>
            <p:nvPr/>
          </p:nvSpPr>
          <p:spPr>
            <a:xfrm>
              <a:off x="9300278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85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140</a:t>
              </a:r>
            </a:p>
          </p:txBody>
        </p:sp>
        <p:sp>
          <p:nvSpPr>
            <p:cNvPr id="97" name="Content Placeholder 2">
              <a:extLst>
                <a:ext uri="{FF2B5EF4-FFF2-40B4-BE49-F238E27FC236}">
                  <a16:creationId xmlns:a16="http://schemas.microsoft.com/office/drawing/2014/main" id="{A0449C5F-D363-7645-9ECA-C4D5B4EDECDE}"/>
                </a:ext>
              </a:extLst>
            </p:cNvPr>
            <p:cNvSpPr txBox="1">
              <a:spLocks/>
            </p:cNvSpPr>
            <p:nvPr/>
          </p:nvSpPr>
          <p:spPr>
            <a:xfrm>
              <a:off x="9779040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147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112</a:t>
              </a: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BC4D9F69-752B-ED43-B021-1D2E5E0F617D}"/>
                </a:ext>
              </a:extLst>
            </p:cNvPr>
            <p:cNvSpPr txBox="1">
              <a:spLocks/>
            </p:cNvSpPr>
            <p:nvPr/>
          </p:nvSpPr>
          <p:spPr>
            <a:xfrm>
              <a:off x="10259362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137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173</a:t>
              </a: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C97CD678-3590-384C-B7EE-4E1721A0DF54}"/>
                </a:ext>
              </a:extLst>
            </p:cNvPr>
            <p:cNvSpPr txBox="1">
              <a:spLocks/>
            </p:cNvSpPr>
            <p:nvPr/>
          </p:nvSpPr>
          <p:spPr>
            <a:xfrm>
              <a:off x="7380036" y="3601752"/>
              <a:ext cx="349979" cy="554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White</a:t>
              </a:r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id="{98DAD78A-3B7F-E443-87A8-2F9CBA05B274}"/>
                </a:ext>
              </a:extLst>
            </p:cNvPr>
            <p:cNvSpPr txBox="1">
              <a:spLocks/>
            </p:cNvSpPr>
            <p:nvPr/>
          </p:nvSpPr>
          <p:spPr>
            <a:xfrm>
              <a:off x="7859838" y="3601752"/>
              <a:ext cx="349979" cy="554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Black</a:t>
              </a: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8E7C5E35-208E-CF48-861C-D5B555D93AAF}"/>
                </a:ext>
              </a:extLst>
            </p:cNvPr>
            <p:cNvSpPr txBox="1">
              <a:spLocks/>
            </p:cNvSpPr>
            <p:nvPr/>
          </p:nvSpPr>
          <p:spPr>
            <a:xfrm>
              <a:off x="8340157" y="3546352"/>
              <a:ext cx="425330" cy="1108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NK Grayscale Green</a:t>
              </a:r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A279001C-8F94-4C4A-9489-2E990D4F8C2F}"/>
                </a:ext>
              </a:extLst>
            </p:cNvPr>
            <p:cNvSpPr txBox="1">
              <a:spLocks/>
            </p:cNvSpPr>
            <p:nvPr/>
          </p:nvSpPr>
          <p:spPr>
            <a:xfrm>
              <a:off x="8820477" y="3546352"/>
              <a:ext cx="399611" cy="1108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NK Grayscale Blue</a:t>
              </a:r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9A132898-60A1-1A46-ACDF-31A32D7192C7}"/>
                </a:ext>
              </a:extLst>
            </p:cNvPr>
            <p:cNvSpPr txBox="1">
              <a:spLocks/>
            </p:cNvSpPr>
            <p:nvPr/>
          </p:nvSpPr>
          <p:spPr>
            <a:xfrm>
              <a:off x="9300278" y="3546352"/>
              <a:ext cx="349979" cy="1108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NK Primary Blue</a:t>
              </a:r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F7A6FC2E-64B9-FB4C-9926-30A43C0265E2}"/>
                </a:ext>
              </a:extLst>
            </p:cNvPr>
            <p:cNvSpPr txBox="1">
              <a:spLocks/>
            </p:cNvSpPr>
            <p:nvPr/>
          </p:nvSpPr>
          <p:spPr>
            <a:xfrm>
              <a:off x="9779040" y="3546352"/>
              <a:ext cx="376226" cy="1108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NK Primary Green</a:t>
              </a: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4EE3DD6E-1B62-8848-B71C-866B619FE99D}"/>
                </a:ext>
              </a:extLst>
            </p:cNvPr>
            <p:cNvSpPr txBox="1">
              <a:spLocks/>
            </p:cNvSpPr>
            <p:nvPr/>
          </p:nvSpPr>
          <p:spPr>
            <a:xfrm>
              <a:off x="10259362" y="3601752"/>
              <a:ext cx="349979" cy="554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Accent 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38D1304-2E28-FC4A-A620-0078560AE1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8125" y="3726372"/>
              <a:ext cx="351017" cy="3510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2339AE8C-05F5-4A4F-B340-7D86EB65E6AC}"/>
                </a:ext>
              </a:extLst>
            </p:cNvPr>
            <p:cNvSpPr txBox="1">
              <a:spLocks/>
            </p:cNvSpPr>
            <p:nvPr/>
          </p:nvSpPr>
          <p:spPr>
            <a:xfrm>
              <a:off x="10738644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99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172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62</a:t>
              </a: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041DFF39-5FAC-9647-82DA-CB9A35F5E677}"/>
                </a:ext>
              </a:extLst>
            </p:cNvPr>
            <p:cNvSpPr txBox="1">
              <a:spLocks/>
            </p:cNvSpPr>
            <p:nvPr/>
          </p:nvSpPr>
          <p:spPr>
            <a:xfrm>
              <a:off x="10738644" y="3601752"/>
              <a:ext cx="349979" cy="554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Accent 2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770017-9B94-1D43-B3E3-CEF25B0FD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7608" y="3726372"/>
              <a:ext cx="351017" cy="3510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11558CE9-625C-C243-8DC3-7BA65A039EB6}"/>
                </a:ext>
              </a:extLst>
            </p:cNvPr>
            <p:cNvSpPr txBox="1">
              <a:spLocks/>
            </p:cNvSpPr>
            <p:nvPr/>
          </p:nvSpPr>
          <p:spPr>
            <a:xfrm>
              <a:off x="11218127" y="4128319"/>
              <a:ext cx="3499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R = 57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G = 86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500" dirty="0">
                  <a:solidFill>
                    <a:schemeClr val="tx2"/>
                  </a:solidFill>
                </a:rPr>
                <a:t>B = 108</a:t>
              </a: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A8D26FD2-E549-7744-946A-6A363CA1CA83}"/>
                </a:ext>
              </a:extLst>
            </p:cNvPr>
            <p:cNvSpPr txBox="1">
              <a:spLocks/>
            </p:cNvSpPr>
            <p:nvPr/>
          </p:nvSpPr>
          <p:spPr>
            <a:xfrm>
              <a:off x="11218127" y="3601752"/>
              <a:ext cx="349979" cy="554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4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400" b="1" dirty="0">
                  <a:solidFill>
                    <a:schemeClr val="tx2"/>
                  </a:solidFill>
                </a:rPr>
                <a:t>Accent 3</a:t>
              </a:r>
            </a:p>
          </p:txBody>
        </p:sp>
        <p:cxnSp>
          <p:nvCxnSpPr>
            <p:cNvPr id="112" name="Elbow Connector 111">
              <a:extLst>
                <a:ext uri="{FF2B5EF4-FFF2-40B4-BE49-F238E27FC236}">
                  <a16:creationId xmlns:a16="http://schemas.microsoft.com/office/drawing/2014/main" id="{92AC1947-83F3-3C4C-8025-9E1030D8AAF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30194" y="4129408"/>
              <a:ext cx="570026" cy="1320358"/>
            </a:xfrm>
            <a:prstGeom prst="bentConnector3">
              <a:avLst>
                <a:gd name="adj1" fmla="val 26645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>
              <a:extLst>
                <a:ext uri="{FF2B5EF4-FFF2-40B4-BE49-F238E27FC236}">
                  <a16:creationId xmlns:a16="http://schemas.microsoft.com/office/drawing/2014/main" id="{9851F685-E90B-0941-BEE5-548A5BC217B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239036" y="4300368"/>
              <a:ext cx="570026" cy="978439"/>
            </a:xfrm>
            <a:prstGeom prst="bentConnector3">
              <a:avLst>
                <a:gd name="adj1" fmla="val 46663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>
              <a:extLst>
                <a:ext uri="{FF2B5EF4-FFF2-40B4-BE49-F238E27FC236}">
                  <a16:creationId xmlns:a16="http://schemas.microsoft.com/office/drawing/2014/main" id="{52B0DA5C-7C86-4449-9973-BD9F963112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545759" y="4473964"/>
              <a:ext cx="570026" cy="631247"/>
            </a:xfrm>
            <a:prstGeom prst="bentConnector3">
              <a:avLst>
                <a:gd name="adj1" fmla="val 65014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C021538C-DD3F-0F4F-8B14-EE8E88380E4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852483" y="4647561"/>
              <a:ext cx="570026" cy="284054"/>
            </a:xfrm>
            <a:prstGeom prst="bentConnector3">
              <a:avLst>
                <a:gd name="adj1" fmla="val 82530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>
              <a:extLst>
                <a:ext uri="{FF2B5EF4-FFF2-40B4-BE49-F238E27FC236}">
                  <a16:creationId xmlns:a16="http://schemas.microsoft.com/office/drawing/2014/main" id="{3DF005F7-6280-FC4E-961E-9C7582299FB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158946" y="4758278"/>
              <a:ext cx="570026" cy="62620"/>
            </a:xfrm>
            <a:prstGeom prst="bentConnector3">
              <a:avLst/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>
              <a:extLst>
                <a:ext uri="{FF2B5EF4-FFF2-40B4-BE49-F238E27FC236}">
                  <a16:creationId xmlns:a16="http://schemas.microsoft.com/office/drawing/2014/main" id="{FBA9170E-B26A-984B-875A-4ECC5BCCC93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462514" y="4583083"/>
              <a:ext cx="570026" cy="413009"/>
            </a:xfrm>
            <a:prstGeom prst="bentConnector3">
              <a:avLst>
                <a:gd name="adj1" fmla="val 82530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>
              <a:extLst>
                <a:ext uri="{FF2B5EF4-FFF2-40B4-BE49-F238E27FC236}">
                  <a16:creationId xmlns:a16="http://schemas.microsoft.com/office/drawing/2014/main" id="{BE5CF3E8-6361-3F46-8216-40717363E7C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69239" y="4409486"/>
              <a:ext cx="570026" cy="760203"/>
            </a:xfrm>
            <a:prstGeom prst="bentConnector3">
              <a:avLst>
                <a:gd name="adj1" fmla="val 64180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>
              <a:extLst>
                <a:ext uri="{FF2B5EF4-FFF2-40B4-BE49-F238E27FC236}">
                  <a16:creationId xmlns:a16="http://schemas.microsoft.com/office/drawing/2014/main" id="{59A06710-658A-B24D-8F17-6C75A5626CB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077820" y="4238786"/>
              <a:ext cx="570026" cy="1101604"/>
            </a:xfrm>
            <a:prstGeom prst="bentConnector3">
              <a:avLst>
                <a:gd name="adj1" fmla="val 44996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>
              <a:extLst>
                <a:ext uri="{FF2B5EF4-FFF2-40B4-BE49-F238E27FC236}">
                  <a16:creationId xmlns:a16="http://schemas.microsoft.com/office/drawing/2014/main" id="{6DE2CD05-CE13-BD46-B4E9-45C303A7F33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386502" y="4067986"/>
              <a:ext cx="570026" cy="1443205"/>
            </a:xfrm>
            <a:prstGeom prst="bentConnector3">
              <a:avLst>
                <a:gd name="adj1" fmla="val 23309"/>
              </a:avLst>
            </a:prstGeom>
            <a:ln w="6350">
              <a:solidFill>
                <a:schemeClr val="bg2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1368AAC-43C3-EB4A-8C55-8DE1A3CD8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65416" y="4976576"/>
              <a:ext cx="1398381" cy="838579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0C1DA728-1991-6E45-B9B3-83FF27793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7025" y="3439380"/>
            <a:ext cx="2788920" cy="20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4E230-C728-B34B-95D3-0E88DB28CCD4}"/>
              </a:ext>
            </a:extLst>
          </p:cNvPr>
          <p:cNvCxnSpPr/>
          <p:nvPr userDrawn="1"/>
        </p:nvCxnSpPr>
        <p:spPr>
          <a:xfrm>
            <a:off x="696148" y="1743514"/>
            <a:ext cx="6858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10972800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6"/>
            <a:ext cx="10972800" cy="12369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5E505C-A583-994B-BA92-C9FFB15FB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329614"/>
            <a:ext cx="10972800" cy="274320"/>
          </a:xfrm>
          <a:ln w="44450">
            <a:noFill/>
            <a:miter lim="800000"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91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D8051DE-DD29-B84C-B73C-7DF1410AC7E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53200" y="2048252"/>
            <a:ext cx="5029200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4E230-C728-B34B-95D3-0E88DB28CCD4}"/>
              </a:ext>
            </a:extLst>
          </p:cNvPr>
          <p:cNvCxnSpPr/>
          <p:nvPr userDrawn="1"/>
        </p:nvCxnSpPr>
        <p:spPr>
          <a:xfrm>
            <a:off x="696148" y="1743514"/>
            <a:ext cx="6858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5029200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6"/>
            <a:ext cx="10972800" cy="12369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5E505C-A583-994B-BA92-C9FFB15FB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329614"/>
            <a:ext cx="10972800" cy="274320"/>
          </a:xfrm>
          <a:ln w="44450">
            <a:noFill/>
            <a:miter lim="800000"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AF0DD2-B109-BC44-8F45-D9C0D87462C4}"/>
              </a:ext>
            </a:extLst>
          </p:cNvPr>
          <p:cNvCxnSpPr/>
          <p:nvPr userDrawn="1"/>
        </p:nvCxnSpPr>
        <p:spPr>
          <a:xfrm>
            <a:off x="6096000" y="2048253"/>
            <a:ext cx="0" cy="38404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2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4E230-C728-B34B-95D3-0E88DB28CCD4}"/>
              </a:ext>
            </a:extLst>
          </p:cNvPr>
          <p:cNvCxnSpPr/>
          <p:nvPr userDrawn="1"/>
        </p:nvCxnSpPr>
        <p:spPr>
          <a:xfrm>
            <a:off x="696148" y="1743514"/>
            <a:ext cx="6858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6"/>
            <a:ext cx="10972800" cy="12369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5E505C-A583-994B-BA92-C9FFB15FB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329614"/>
            <a:ext cx="10972800" cy="274320"/>
          </a:xfrm>
          <a:ln w="44450">
            <a:noFill/>
            <a:miter lim="800000"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7F9293-2C3B-2D4B-B262-FBA53B50C040}"/>
              </a:ext>
            </a:extLst>
          </p:cNvPr>
          <p:cNvCxnSpPr/>
          <p:nvPr userDrawn="1"/>
        </p:nvCxnSpPr>
        <p:spPr>
          <a:xfrm>
            <a:off x="4210049" y="2048253"/>
            <a:ext cx="0" cy="38404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56622B-3CC7-5C47-97ED-01C301CA65C5}"/>
              </a:ext>
            </a:extLst>
          </p:cNvPr>
          <p:cNvCxnSpPr/>
          <p:nvPr userDrawn="1"/>
        </p:nvCxnSpPr>
        <p:spPr>
          <a:xfrm>
            <a:off x="7981952" y="2048253"/>
            <a:ext cx="0" cy="38404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C5C967F5-561E-8849-8DBC-740D52136D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81503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D016B3AB-0842-C349-8CDE-71EB3D4659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53405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8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_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16FE0F3-5284-AA4E-BCB0-86BF8555C190}"/>
              </a:ext>
            </a:extLst>
          </p:cNvPr>
          <p:cNvSpPr/>
          <p:nvPr userDrawn="1"/>
        </p:nvSpPr>
        <p:spPr>
          <a:xfrm rot="20700000">
            <a:off x="8385904" y="1088617"/>
            <a:ext cx="4545809" cy="6313135"/>
          </a:xfrm>
          <a:custGeom>
            <a:avLst/>
            <a:gdLst>
              <a:gd name="connsiteX0" fmla="*/ 4012718 w 4545809"/>
              <a:gd name="connsiteY0" fmla="*/ 196667 h 6313135"/>
              <a:gd name="connsiteX1" fmla="*/ 4130388 w 4545809"/>
              <a:gd name="connsiteY1" fmla="*/ 236429 h 6313135"/>
              <a:gd name="connsiteX2" fmla="*/ 4526327 w 4545809"/>
              <a:gd name="connsiteY2" fmla="*/ 557681 h 6313135"/>
              <a:gd name="connsiteX3" fmla="*/ 4545809 w 4545809"/>
              <a:gd name="connsiteY3" fmla="*/ 597771 h 6313135"/>
              <a:gd name="connsiteX4" fmla="*/ 3246418 w 4545809"/>
              <a:gd name="connsiteY4" fmla="*/ 5447166 h 6313135"/>
              <a:gd name="connsiteX5" fmla="*/ 3213680 w 4545809"/>
              <a:gd name="connsiteY5" fmla="*/ 5480083 h 6313135"/>
              <a:gd name="connsiteX6" fmla="*/ 3109762 w 4545809"/>
              <a:gd name="connsiteY6" fmla="*/ 5654415 h 6313135"/>
              <a:gd name="connsiteX7" fmla="*/ 2913441 w 4545809"/>
              <a:gd name="connsiteY7" fmla="*/ 6087817 h 6313135"/>
              <a:gd name="connsiteX8" fmla="*/ 2691208 w 4545809"/>
              <a:gd name="connsiteY8" fmla="*/ 6256346 h 6313135"/>
              <a:gd name="connsiteX9" fmla="*/ 2133949 w 4545809"/>
              <a:gd name="connsiteY9" fmla="*/ 6311401 h 6313135"/>
              <a:gd name="connsiteX10" fmla="*/ 1872390 w 4545809"/>
              <a:gd name="connsiteY10" fmla="*/ 6165811 h 6313135"/>
              <a:gd name="connsiteX11" fmla="*/ 1780936 w 4545809"/>
              <a:gd name="connsiteY11" fmla="*/ 5998506 h 6313135"/>
              <a:gd name="connsiteX12" fmla="*/ 1649852 w 4545809"/>
              <a:gd name="connsiteY12" fmla="*/ 5728127 h 6313135"/>
              <a:gd name="connsiteX13" fmla="*/ 1436460 w 4545809"/>
              <a:gd name="connsiteY13" fmla="*/ 5480993 h 6313135"/>
              <a:gd name="connsiteX14" fmla="*/ 1195936 w 4545809"/>
              <a:gd name="connsiteY14" fmla="*/ 5320417 h 6313135"/>
              <a:gd name="connsiteX15" fmla="*/ 774333 w 4545809"/>
              <a:gd name="connsiteY15" fmla="*/ 4846030 h 6313135"/>
              <a:gd name="connsiteX16" fmla="*/ 233536 w 4545809"/>
              <a:gd name="connsiteY16" fmla="*/ 3428679 h 6313135"/>
              <a:gd name="connsiteX17" fmla="*/ 23 w 4545809"/>
              <a:gd name="connsiteY17" fmla="*/ 1457112 h 6313135"/>
              <a:gd name="connsiteX18" fmla="*/ 18314 w 4545809"/>
              <a:gd name="connsiteY18" fmla="*/ 1153394 h 6313135"/>
              <a:gd name="connsiteX19" fmla="*/ 317064 w 4545809"/>
              <a:gd name="connsiteY19" fmla="*/ 589390 h 6313135"/>
              <a:gd name="connsiteX20" fmla="*/ 1221848 w 4545809"/>
              <a:gd name="connsiteY20" fmla="*/ 130602 h 6313135"/>
              <a:gd name="connsiteX21" fmla="*/ 2615301 w 4545809"/>
              <a:gd name="connsiteY21" fmla="*/ 0 h 6313135"/>
              <a:gd name="connsiteX22" fmla="*/ 4012718 w 4545809"/>
              <a:gd name="connsiteY22" fmla="*/ 196667 h 631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45809" h="6313135">
                <a:moveTo>
                  <a:pt x="4012718" y="196667"/>
                </a:moveTo>
                <a:cubicBezTo>
                  <a:pt x="4052652" y="207678"/>
                  <a:pt x="4091368" y="222971"/>
                  <a:pt x="4130388" y="236429"/>
                </a:cubicBezTo>
                <a:cubicBezTo>
                  <a:pt x="4309867" y="298136"/>
                  <a:pt x="4440817" y="404919"/>
                  <a:pt x="4526327" y="557681"/>
                </a:cubicBezTo>
                <a:lnTo>
                  <a:pt x="4545809" y="597771"/>
                </a:lnTo>
                <a:lnTo>
                  <a:pt x="3246418" y="5447166"/>
                </a:lnTo>
                <a:lnTo>
                  <a:pt x="3213680" y="5480083"/>
                </a:lnTo>
                <a:cubicBezTo>
                  <a:pt x="3170061" y="5531758"/>
                  <a:pt x="3134836" y="5590567"/>
                  <a:pt x="3109762" y="5654415"/>
                </a:cubicBezTo>
                <a:cubicBezTo>
                  <a:pt x="3047269" y="5800004"/>
                  <a:pt x="2981422" y="5944370"/>
                  <a:pt x="2913441" y="6087817"/>
                </a:cubicBezTo>
                <a:cubicBezTo>
                  <a:pt x="2869238" y="6181410"/>
                  <a:pt x="2791502" y="6230654"/>
                  <a:pt x="2691208" y="6256346"/>
                </a:cubicBezTo>
                <a:cubicBezTo>
                  <a:pt x="2508922" y="6300664"/>
                  <a:pt x="2321350" y="6319200"/>
                  <a:pt x="2133949" y="6311401"/>
                </a:cubicBezTo>
                <a:cubicBezTo>
                  <a:pt x="2019022" y="6308647"/>
                  <a:pt x="1930921" y="6264910"/>
                  <a:pt x="1872390" y="6165811"/>
                </a:cubicBezTo>
                <a:cubicBezTo>
                  <a:pt x="1841906" y="6111063"/>
                  <a:pt x="1809592" y="6055396"/>
                  <a:pt x="1780936" y="5998506"/>
                </a:cubicBezTo>
                <a:cubicBezTo>
                  <a:pt x="1735819" y="5909196"/>
                  <a:pt x="1693141" y="5818356"/>
                  <a:pt x="1649852" y="5728127"/>
                </a:cubicBezTo>
                <a:cubicBezTo>
                  <a:pt x="1602007" y="5628111"/>
                  <a:pt x="1528319" y="5542777"/>
                  <a:pt x="1436460" y="5480993"/>
                </a:cubicBezTo>
                <a:cubicBezTo>
                  <a:pt x="1356590" y="5426856"/>
                  <a:pt x="1275196" y="5375166"/>
                  <a:pt x="1195936" y="5320417"/>
                </a:cubicBezTo>
                <a:cubicBezTo>
                  <a:pt x="1018643" y="5199511"/>
                  <a:pt x="873829" y="5036550"/>
                  <a:pt x="774333" y="4846030"/>
                </a:cubicBezTo>
                <a:cubicBezTo>
                  <a:pt x="536858" y="4395194"/>
                  <a:pt x="333220" y="3930288"/>
                  <a:pt x="233536" y="3428679"/>
                </a:cubicBezTo>
                <a:cubicBezTo>
                  <a:pt x="104890" y="2778117"/>
                  <a:pt x="-1806" y="2123579"/>
                  <a:pt x="23" y="1457112"/>
                </a:cubicBezTo>
                <a:cubicBezTo>
                  <a:pt x="630" y="1355616"/>
                  <a:pt x="6736" y="1254227"/>
                  <a:pt x="18314" y="1153394"/>
                </a:cubicBezTo>
                <a:cubicBezTo>
                  <a:pt x="44226" y="927059"/>
                  <a:pt x="152751" y="744461"/>
                  <a:pt x="317064" y="589390"/>
                </a:cubicBezTo>
                <a:cubicBezTo>
                  <a:pt x="566684" y="349887"/>
                  <a:pt x="881606" y="190200"/>
                  <a:pt x="1221848" y="130602"/>
                </a:cubicBezTo>
                <a:cubicBezTo>
                  <a:pt x="1682139" y="50006"/>
                  <a:pt x="2148097" y="6334"/>
                  <a:pt x="2615301" y="0"/>
                </a:cubicBezTo>
                <a:cubicBezTo>
                  <a:pt x="3087386" y="7716"/>
                  <a:pt x="3556728" y="73769"/>
                  <a:pt x="4012718" y="196667"/>
                </a:cubicBez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526"/>
            </a:stretch>
          </a:blipFill>
          <a:ln w="304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4E230-C728-B34B-95D3-0E88DB28CCD4}"/>
              </a:ext>
            </a:extLst>
          </p:cNvPr>
          <p:cNvCxnSpPr/>
          <p:nvPr userDrawn="1"/>
        </p:nvCxnSpPr>
        <p:spPr>
          <a:xfrm>
            <a:off x="696148" y="1743514"/>
            <a:ext cx="6858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6"/>
            <a:ext cx="8686800" cy="12369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5E505C-A583-994B-BA92-C9FFB15FB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329614"/>
            <a:ext cx="8229598" cy="274320"/>
          </a:xfrm>
          <a:ln w="44450">
            <a:noFill/>
            <a:miter lim="800000"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7F9293-2C3B-2D4B-B262-FBA53B50C040}"/>
              </a:ext>
            </a:extLst>
          </p:cNvPr>
          <p:cNvCxnSpPr/>
          <p:nvPr userDrawn="1"/>
        </p:nvCxnSpPr>
        <p:spPr>
          <a:xfrm>
            <a:off x="4210049" y="2048253"/>
            <a:ext cx="0" cy="38404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C5C967F5-561E-8849-8DBC-740D52136D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81503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0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_Soyb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7588B45A-C3CE-2F4F-99F5-B967C7EEAFA3}"/>
              </a:ext>
            </a:extLst>
          </p:cNvPr>
          <p:cNvSpPr/>
          <p:nvPr userDrawn="1"/>
        </p:nvSpPr>
        <p:spPr>
          <a:xfrm rot="1349998" flipH="1">
            <a:off x="7905558" y="824802"/>
            <a:ext cx="5368530" cy="5689987"/>
          </a:xfrm>
          <a:custGeom>
            <a:avLst/>
            <a:gdLst>
              <a:gd name="connsiteX0" fmla="*/ 3601196 w 5368530"/>
              <a:gd name="connsiteY0" fmla="*/ 340632 h 5689987"/>
              <a:gd name="connsiteX1" fmla="*/ 2165287 w 5368530"/>
              <a:gd name="connsiteY1" fmla="*/ 784 h 5689987"/>
              <a:gd name="connsiteX2" fmla="*/ 2128515 w 5368530"/>
              <a:gd name="connsiteY2" fmla="*/ 0 h 5689987"/>
              <a:gd name="connsiteX3" fmla="*/ 0 w 5368530"/>
              <a:gd name="connsiteY3" fmla="*/ 5138698 h 5689987"/>
              <a:gd name="connsiteX4" fmla="*/ 103378 w 5368530"/>
              <a:gd name="connsiteY4" fmla="*/ 5203857 h 5689987"/>
              <a:gd name="connsiteX5" fmla="*/ 1991505 w 5368530"/>
              <a:gd name="connsiteY5" fmla="*/ 5689987 h 5689987"/>
              <a:gd name="connsiteX6" fmla="*/ 5368530 w 5368530"/>
              <a:gd name="connsiteY6" fmla="*/ 2843534 h 5689987"/>
              <a:gd name="connsiteX7" fmla="*/ 3601196 w 5368530"/>
              <a:gd name="connsiteY7" fmla="*/ 340632 h 568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8530" h="5689987">
                <a:moveTo>
                  <a:pt x="3601196" y="340632"/>
                </a:moveTo>
                <a:cubicBezTo>
                  <a:pt x="3170544" y="143443"/>
                  <a:pt x="2683314" y="22917"/>
                  <a:pt x="2165287" y="784"/>
                </a:cubicBezTo>
                <a:lnTo>
                  <a:pt x="2128515" y="0"/>
                </a:lnTo>
                <a:lnTo>
                  <a:pt x="0" y="5138698"/>
                </a:lnTo>
                <a:lnTo>
                  <a:pt x="103378" y="5203857"/>
                </a:lnTo>
                <a:cubicBezTo>
                  <a:pt x="642355" y="5510775"/>
                  <a:pt x="1292100" y="5689987"/>
                  <a:pt x="1991505" y="5689987"/>
                </a:cubicBezTo>
                <a:cubicBezTo>
                  <a:pt x="3856584" y="5689987"/>
                  <a:pt x="5368530" y="4415586"/>
                  <a:pt x="5368530" y="2843534"/>
                </a:cubicBezTo>
                <a:cubicBezTo>
                  <a:pt x="5368529" y="1762747"/>
                  <a:pt x="4653899" y="822648"/>
                  <a:pt x="3601196" y="340632"/>
                </a:cubicBez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9"/>
            </a:stretch>
          </a:blipFill>
          <a:ln w="157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4E230-C728-B34B-95D3-0E88DB28CCD4}"/>
              </a:ext>
            </a:extLst>
          </p:cNvPr>
          <p:cNvCxnSpPr/>
          <p:nvPr userDrawn="1"/>
        </p:nvCxnSpPr>
        <p:spPr>
          <a:xfrm>
            <a:off x="696148" y="1743514"/>
            <a:ext cx="6858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6"/>
            <a:ext cx="8686800" cy="12369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5E505C-A583-994B-BA92-C9FFB15FB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329614"/>
            <a:ext cx="8229598" cy="274320"/>
          </a:xfrm>
          <a:ln w="44450">
            <a:noFill/>
            <a:miter lim="800000"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7F9293-2C3B-2D4B-B262-FBA53B50C040}"/>
              </a:ext>
            </a:extLst>
          </p:cNvPr>
          <p:cNvCxnSpPr/>
          <p:nvPr userDrawn="1"/>
        </p:nvCxnSpPr>
        <p:spPr>
          <a:xfrm>
            <a:off x="4210049" y="2048253"/>
            <a:ext cx="0" cy="38404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C5C967F5-561E-8849-8DBC-740D52136D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81503" y="2048252"/>
            <a:ext cx="3428995" cy="39244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Quote_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1F0AD6-7FAE-7442-BB1B-5FE53D88F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1999" cy="619085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738008"/>
            <a:ext cx="5029200" cy="435352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16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Quote_Soyb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25EFF2-B059-6043-84F1-D27565013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9085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738008"/>
            <a:ext cx="5943600" cy="435352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0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0967DD64-1945-3B49-9DFE-AAFAF1F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0" y="6340103"/>
              <a:ext cx="685800" cy="359147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6"/>
            <a:ext cx="10972800" cy="12369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11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315200" cy="2220924"/>
          </a:xfrm>
        </p:spPr>
        <p:txBody>
          <a:bodyPr anchor="b">
            <a:normAutofit/>
          </a:bodyPr>
          <a:lstStyle>
            <a:lvl1pPr>
              <a:defRPr lang="en-US" sz="44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9F095-9BD3-7145-9CBF-36251F13AB0E}"/>
              </a:ext>
            </a:extLst>
          </p:cNvPr>
          <p:cNvSpPr/>
          <p:nvPr userDrawn="1"/>
        </p:nvSpPr>
        <p:spPr>
          <a:xfrm>
            <a:off x="0" y="6165850"/>
            <a:ext cx="12191999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9CE2F-529F-0E48-82E3-FA759F4F9620}"/>
              </a:ext>
            </a:extLst>
          </p:cNvPr>
          <p:cNvSpPr/>
          <p:nvPr userDrawn="1"/>
        </p:nvSpPr>
        <p:spPr>
          <a:xfrm>
            <a:off x="0" y="6145136"/>
            <a:ext cx="12188952" cy="45719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Content Placeholder 13">
            <a:extLst>
              <a:ext uri="{FF2B5EF4-FFF2-40B4-BE49-F238E27FC236}">
                <a16:creationId xmlns:a16="http://schemas.microsoft.com/office/drawing/2014/main" id="{CC7569F4-CC42-5C43-9AD8-C51BBE5FF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6600" y="6340103"/>
            <a:ext cx="685800" cy="3591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1005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1E8891-6251-AD4B-885A-33E4448C3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161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B2A2C9-72D9-164A-9302-B2F68E339F89}"/>
              </a:ext>
            </a:extLst>
          </p:cNvPr>
          <p:cNvGrpSpPr/>
          <p:nvPr userDrawn="1"/>
        </p:nvGrpSpPr>
        <p:grpSpPr>
          <a:xfrm>
            <a:off x="-1" y="6145136"/>
            <a:ext cx="12191999" cy="712863"/>
            <a:chOff x="-1" y="6145136"/>
            <a:chExt cx="12191999" cy="712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C9327-D770-DB45-BBD5-F421EC380167}"/>
                </a:ext>
              </a:extLst>
            </p:cNvPr>
            <p:cNvSpPr/>
            <p:nvPr/>
          </p:nvSpPr>
          <p:spPr>
            <a:xfrm>
              <a:off x="-1" y="6163732"/>
              <a:ext cx="12191999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22D192-A3C3-4647-90A6-7BB0828C1560}"/>
                </a:ext>
              </a:extLst>
            </p:cNvPr>
            <p:cNvSpPr/>
            <p:nvPr/>
          </p:nvSpPr>
          <p:spPr>
            <a:xfrm>
              <a:off x="0" y="6145136"/>
              <a:ext cx="12188952" cy="45719"/>
            </a:xfrm>
            <a:prstGeom prst="rect">
              <a:avLst/>
            </a:prstGeom>
            <a:gradFill flip="none" rotWithShape="1">
              <a:gsLst>
                <a:gs pos="6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1E7C0-0D3B-6343-8FC2-307FE77D95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747320"/>
            <a:ext cx="10972800" cy="39252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1184F-F9E8-8340-92EF-B21ECBE15A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6404987"/>
            <a:ext cx="1005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82C4F-694A-AF47-84D9-6CF1292EA7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61C3980-4C26-2648-9B0F-D0CAE782C9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4B346D-46CB-BA42-998D-84BDE5C9F12B}"/>
              </a:ext>
            </a:extLst>
          </p:cNvPr>
          <p:cNvGrpSpPr/>
          <p:nvPr userDrawn="1"/>
        </p:nvGrpSpPr>
        <p:grpSpPr>
          <a:xfrm>
            <a:off x="760476" y="5140254"/>
            <a:ext cx="3269471" cy="466329"/>
            <a:chOff x="760475" y="505585"/>
            <a:chExt cx="5319101" cy="758670"/>
          </a:xfrm>
        </p:grpSpPr>
        <p:pic>
          <p:nvPicPr>
            <p:cNvPr id="16" name="Content Placeholder 13">
              <a:extLst>
                <a:ext uri="{FF2B5EF4-FFF2-40B4-BE49-F238E27FC236}">
                  <a16:creationId xmlns:a16="http://schemas.microsoft.com/office/drawing/2014/main" id="{52025489-E21C-734E-ABFC-B0F2EF641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9236" y="513010"/>
              <a:ext cx="1420340" cy="7438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925122-7776-C242-933A-54AC8FF98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475" y="513010"/>
              <a:ext cx="2677748" cy="743818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283EFC-B329-B74D-B3C5-C03372DEEA8E}"/>
                </a:ext>
              </a:extLst>
            </p:cNvPr>
            <p:cNvCxnSpPr>
              <a:cxnSpLocks/>
            </p:cNvCxnSpPr>
            <p:nvPr/>
          </p:nvCxnSpPr>
          <p:spPr>
            <a:xfrm>
              <a:off x="4056888" y="505585"/>
              <a:ext cx="0" cy="75867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98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_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591A7-2449-1446-A94B-884AAB523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F81C8C-520C-D147-AAC1-56A858EC0DFD}"/>
              </a:ext>
            </a:extLst>
          </p:cNvPr>
          <p:cNvSpPr/>
          <p:nvPr userDrawn="1"/>
        </p:nvSpPr>
        <p:spPr>
          <a:xfrm>
            <a:off x="0" y="4032504"/>
            <a:ext cx="12192000" cy="2825496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4484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7BC9E29-C0D4-1546-925C-66672E0EE970}"/>
              </a:ext>
            </a:extLst>
          </p:cNvPr>
          <p:cNvSpPr/>
          <p:nvPr userDrawn="1"/>
        </p:nvSpPr>
        <p:spPr>
          <a:xfrm rot="20249764">
            <a:off x="6563185" y="466889"/>
            <a:ext cx="6026496" cy="6829970"/>
          </a:xfrm>
          <a:custGeom>
            <a:avLst/>
            <a:gdLst>
              <a:gd name="connsiteX0" fmla="*/ 1887050 w 6026496"/>
              <a:gd name="connsiteY0" fmla="*/ 6142249 h 6829970"/>
              <a:gd name="connsiteX1" fmla="*/ 1919536 w 6026496"/>
              <a:gd name="connsiteY1" fmla="*/ 6158623 h 6829970"/>
              <a:gd name="connsiteX2" fmla="*/ 2060267 w 6026496"/>
              <a:gd name="connsiteY2" fmla="*/ 6238611 h 6829970"/>
              <a:gd name="connsiteX3" fmla="*/ 2073716 w 6026496"/>
              <a:gd name="connsiteY3" fmla="*/ 6247170 h 6829970"/>
              <a:gd name="connsiteX4" fmla="*/ 1809745 w 6026496"/>
              <a:gd name="connsiteY4" fmla="*/ 6137808 h 6829970"/>
              <a:gd name="connsiteX5" fmla="*/ 1822299 w 6026496"/>
              <a:gd name="connsiteY5" fmla="*/ 6131051 h 6829970"/>
              <a:gd name="connsiteX6" fmla="*/ 1858947 w 6026496"/>
              <a:gd name="connsiteY6" fmla="*/ 6132614 h 6829970"/>
              <a:gd name="connsiteX7" fmla="*/ 1887050 w 6026496"/>
              <a:gd name="connsiteY7" fmla="*/ 6142249 h 6829970"/>
              <a:gd name="connsiteX8" fmla="*/ 2639816 w 6026496"/>
              <a:gd name="connsiteY8" fmla="*/ 6332865 h 6829970"/>
              <a:gd name="connsiteX9" fmla="*/ 2875821 w 6026496"/>
              <a:gd name="connsiteY9" fmla="*/ 6482682 h 6829970"/>
              <a:gd name="connsiteX10" fmla="*/ 2956833 w 6026496"/>
              <a:gd name="connsiteY10" fmla="*/ 6566968 h 6829970"/>
              <a:gd name="connsiteX11" fmla="*/ 2965664 w 6026496"/>
              <a:gd name="connsiteY11" fmla="*/ 6616699 h 6829970"/>
              <a:gd name="connsiteX12" fmla="*/ 2401829 w 6026496"/>
              <a:gd name="connsiteY12" fmla="*/ 6383105 h 6829970"/>
              <a:gd name="connsiteX13" fmla="*/ 2411167 w 6026496"/>
              <a:gd name="connsiteY13" fmla="*/ 6368277 h 6829970"/>
              <a:gd name="connsiteX14" fmla="*/ 2446599 w 6026496"/>
              <a:gd name="connsiteY14" fmla="*/ 6332782 h 6829970"/>
              <a:gd name="connsiteX15" fmla="*/ 2549543 w 6026496"/>
              <a:gd name="connsiteY15" fmla="*/ 6306352 h 6829970"/>
              <a:gd name="connsiteX16" fmla="*/ 2639816 w 6026496"/>
              <a:gd name="connsiteY16" fmla="*/ 6332865 h 6829970"/>
              <a:gd name="connsiteX17" fmla="*/ 174389 w 6026496"/>
              <a:gd name="connsiteY17" fmla="*/ 5290397 h 6829970"/>
              <a:gd name="connsiteX18" fmla="*/ 420459 w 6026496"/>
              <a:gd name="connsiteY18" fmla="*/ 5449901 h 6829970"/>
              <a:gd name="connsiteX19" fmla="*/ 459411 w 6026496"/>
              <a:gd name="connsiteY19" fmla="*/ 5554138 h 6829970"/>
              <a:gd name="connsiteX20" fmla="*/ 451291 w 6026496"/>
              <a:gd name="connsiteY20" fmla="*/ 5575009 h 6829970"/>
              <a:gd name="connsiteX21" fmla="*/ 0 w 6026496"/>
              <a:gd name="connsiteY21" fmla="*/ 5388042 h 6829970"/>
              <a:gd name="connsiteX22" fmla="*/ 33833 w 6026496"/>
              <a:gd name="connsiteY22" fmla="*/ 5339944 h 6829970"/>
              <a:gd name="connsiteX23" fmla="*/ 131900 w 6026496"/>
              <a:gd name="connsiteY23" fmla="*/ 5277209 h 6829970"/>
              <a:gd name="connsiteX24" fmla="*/ 174389 w 6026496"/>
              <a:gd name="connsiteY24" fmla="*/ 5290397 h 6829970"/>
              <a:gd name="connsiteX25" fmla="*/ 3259109 w 6026496"/>
              <a:gd name="connsiteY25" fmla="*/ 6513548 h 6829970"/>
              <a:gd name="connsiteX26" fmla="*/ 3422079 w 6026496"/>
              <a:gd name="connsiteY26" fmla="*/ 6617403 h 6829970"/>
              <a:gd name="connsiteX27" fmla="*/ 3497389 w 6026496"/>
              <a:gd name="connsiteY27" fmla="*/ 6799353 h 6829970"/>
              <a:gd name="connsiteX28" fmla="*/ 3480446 w 6026496"/>
              <a:gd name="connsiteY28" fmla="*/ 6829970 h 6829970"/>
              <a:gd name="connsiteX29" fmla="*/ 3024127 w 6026496"/>
              <a:gd name="connsiteY29" fmla="*/ 6640920 h 6829970"/>
              <a:gd name="connsiteX30" fmla="*/ 3026331 w 6026496"/>
              <a:gd name="connsiteY30" fmla="*/ 6635284 h 6829970"/>
              <a:gd name="connsiteX31" fmla="*/ 3160910 w 6026496"/>
              <a:gd name="connsiteY31" fmla="*/ 6489300 h 6829970"/>
              <a:gd name="connsiteX32" fmla="*/ 3195205 w 6026496"/>
              <a:gd name="connsiteY32" fmla="*/ 6491251 h 6829970"/>
              <a:gd name="connsiteX33" fmla="*/ 3259109 w 6026496"/>
              <a:gd name="connsiteY33" fmla="*/ 6513548 h 6829970"/>
              <a:gd name="connsiteX34" fmla="*/ 798201 w 6026496"/>
              <a:gd name="connsiteY34" fmla="*/ 5379830 h 6829970"/>
              <a:gd name="connsiteX35" fmla="*/ 854479 w 6026496"/>
              <a:gd name="connsiteY35" fmla="*/ 5411236 h 6829970"/>
              <a:gd name="connsiteX36" fmla="*/ 1167731 w 6026496"/>
              <a:gd name="connsiteY36" fmla="*/ 5624620 h 6829970"/>
              <a:gd name="connsiteX37" fmla="*/ 1144537 w 6026496"/>
              <a:gd name="connsiteY37" fmla="*/ 5792390 h 6829970"/>
              <a:gd name="connsiteX38" fmla="*/ 1104654 w 6026496"/>
              <a:gd name="connsiteY38" fmla="*/ 5845693 h 6829970"/>
              <a:gd name="connsiteX39" fmla="*/ 614898 w 6026496"/>
              <a:gd name="connsiteY39" fmla="*/ 5642791 h 6829970"/>
              <a:gd name="connsiteX40" fmla="*/ 597646 w 6026496"/>
              <a:gd name="connsiteY40" fmla="*/ 5628555 h 6829970"/>
              <a:gd name="connsiteX41" fmla="*/ 598546 w 6026496"/>
              <a:gd name="connsiteY41" fmla="*/ 5513925 h 6829970"/>
              <a:gd name="connsiteX42" fmla="*/ 752818 w 6026496"/>
              <a:gd name="connsiteY42" fmla="*/ 5366442 h 6829970"/>
              <a:gd name="connsiteX43" fmla="*/ 798201 w 6026496"/>
              <a:gd name="connsiteY43" fmla="*/ 5379830 h 6829970"/>
              <a:gd name="connsiteX44" fmla="*/ 1432995 w 6026496"/>
              <a:gd name="connsiteY44" fmla="*/ 5627554 h 6829970"/>
              <a:gd name="connsiteX45" fmla="*/ 1704391 w 6026496"/>
              <a:gd name="connsiteY45" fmla="*/ 5801188 h 6829970"/>
              <a:gd name="connsiteX46" fmla="*/ 1808898 w 6026496"/>
              <a:gd name="connsiteY46" fmla="*/ 5983642 h 6829970"/>
              <a:gd name="connsiteX47" fmla="*/ 1774911 w 6026496"/>
              <a:gd name="connsiteY47" fmla="*/ 6049839 h 6829970"/>
              <a:gd name="connsiteX48" fmla="*/ 1735896 w 6026496"/>
              <a:gd name="connsiteY48" fmla="*/ 6107213 h 6829970"/>
              <a:gd name="connsiteX49" fmla="*/ 1318931 w 6026496"/>
              <a:gd name="connsiteY49" fmla="*/ 5934467 h 6829970"/>
              <a:gd name="connsiteX50" fmla="*/ 1272146 w 6026496"/>
              <a:gd name="connsiteY50" fmla="*/ 5903706 h 6829970"/>
              <a:gd name="connsiteX51" fmla="*/ 1251976 w 6026496"/>
              <a:gd name="connsiteY51" fmla="*/ 5729180 h 6829970"/>
              <a:gd name="connsiteX52" fmla="*/ 1378130 w 6026496"/>
              <a:gd name="connsiteY52" fmla="*/ 5613049 h 6829970"/>
              <a:gd name="connsiteX53" fmla="*/ 1432995 w 6026496"/>
              <a:gd name="connsiteY53" fmla="*/ 5627554 h 6829970"/>
              <a:gd name="connsiteX54" fmla="*/ 2087568 w 6026496"/>
              <a:gd name="connsiteY54" fmla="*/ 5820475 h 6829970"/>
              <a:gd name="connsiteX55" fmla="*/ 2132014 w 6026496"/>
              <a:gd name="connsiteY55" fmla="*/ 5841174 h 6829970"/>
              <a:gd name="connsiteX56" fmla="*/ 2366087 w 6026496"/>
              <a:gd name="connsiteY56" fmla="*/ 5980949 h 6829970"/>
              <a:gd name="connsiteX57" fmla="*/ 2454864 w 6026496"/>
              <a:gd name="connsiteY57" fmla="*/ 6213543 h 6829970"/>
              <a:gd name="connsiteX58" fmla="*/ 2191199 w 6026496"/>
              <a:gd name="connsiteY58" fmla="*/ 6254086 h 6829970"/>
              <a:gd name="connsiteX59" fmla="*/ 1881679 w 6026496"/>
              <a:gd name="connsiteY59" fmla="*/ 5974549 h 6829970"/>
              <a:gd name="connsiteX60" fmla="*/ 2049973 w 6026496"/>
              <a:gd name="connsiteY60" fmla="*/ 5813099 h 6829970"/>
              <a:gd name="connsiteX61" fmla="*/ 2087568 w 6026496"/>
              <a:gd name="connsiteY61" fmla="*/ 5820475 h 6829970"/>
              <a:gd name="connsiteX62" fmla="*/ 2785154 w 6026496"/>
              <a:gd name="connsiteY62" fmla="*/ 5971198 h 6829970"/>
              <a:gd name="connsiteX63" fmla="*/ 3014450 w 6026496"/>
              <a:gd name="connsiteY63" fmla="*/ 6110877 h 6829970"/>
              <a:gd name="connsiteX64" fmla="*/ 3129355 w 6026496"/>
              <a:gd name="connsiteY64" fmla="*/ 6329060 h 6829970"/>
              <a:gd name="connsiteX65" fmla="*/ 2942736 w 6026496"/>
              <a:gd name="connsiteY65" fmla="*/ 6432550 h 6829970"/>
              <a:gd name="connsiteX66" fmla="*/ 2622819 w 6026496"/>
              <a:gd name="connsiteY66" fmla="*/ 6227440 h 6829970"/>
              <a:gd name="connsiteX67" fmla="*/ 2689202 w 6026496"/>
              <a:gd name="connsiteY67" fmla="*/ 5969236 h 6829970"/>
              <a:gd name="connsiteX68" fmla="*/ 2717841 w 6026496"/>
              <a:gd name="connsiteY68" fmla="*/ 5959097 h 6829970"/>
              <a:gd name="connsiteX69" fmla="*/ 2785154 w 6026496"/>
              <a:gd name="connsiteY69" fmla="*/ 5971198 h 6829970"/>
              <a:gd name="connsiteX70" fmla="*/ 401918 w 6026496"/>
              <a:gd name="connsiteY70" fmla="*/ 4947064 h 6829970"/>
              <a:gd name="connsiteX71" fmla="*/ 452451 w 6026496"/>
              <a:gd name="connsiteY71" fmla="*/ 4971396 h 6829970"/>
              <a:gd name="connsiteX72" fmla="*/ 656664 w 6026496"/>
              <a:gd name="connsiteY72" fmla="*/ 5110098 h 6829970"/>
              <a:gd name="connsiteX73" fmla="*/ 669461 w 6026496"/>
              <a:gd name="connsiteY73" fmla="*/ 5286676 h 6829970"/>
              <a:gd name="connsiteX74" fmla="*/ 493506 w 6026496"/>
              <a:gd name="connsiteY74" fmla="*/ 5388569 h 6829970"/>
              <a:gd name="connsiteX75" fmla="*/ 229575 w 6026496"/>
              <a:gd name="connsiteY75" fmla="*/ 5211457 h 6829970"/>
              <a:gd name="connsiteX76" fmla="*/ 251169 w 6026496"/>
              <a:gd name="connsiteY76" fmla="*/ 5024744 h 6829970"/>
              <a:gd name="connsiteX77" fmla="*/ 351910 w 6026496"/>
              <a:gd name="connsiteY77" fmla="*/ 4942357 h 6829970"/>
              <a:gd name="connsiteX78" fmla="*/ 401918 w 6026496"/>
              <a:gd name="connsiteY78" fmla="*/ 4947064 h 6829970"/>
              <a:gd name="connsiteX79" fmla="*/ 3418613 w 6026496"/>
              <a:gd name="connsiteY79" fmla="*/ 6147381 h 6829970"/>
              <a:gd name="connsiteX80" fmla="*/ 3590835 w 6026496"/>
              <a:gd name="connsiteY80" fmla="*/ 6255678 h 6829970"/>
              <a:gd name="connsiteX81" fmla="*/ 3652153 w 6026496"/>
              <a:gd name="connsiteY81" fmla="*/ 6561888 h 6829970"/>
              <a:gd name="connsiteX82" fmla="*/ 3454071 w 6026496"/>
              <a:gd name="connsiteY82" fmla="*/ 6552551 h 6829970"/>
              <a:gd name="connsiteX83" fmla="*/ 3263720 w 6026496"/>
              <a:gd name="connsiteY83" fmla="*/ 6436255 h 6829970"/>
              <a:gd name="connsiteX84" fmla="*/ 3233861 w 6026496"/>
              <a:gd name="connsiteY84" fmla="*/ 6221535 h 6829970"/>
              <a:gd name="connsiteX85" fmla="*/ 3369539 w 6026496"/>
              <a:gd name="connsiteY85" fmla="*/ 6128098 h 6829970"/>
              <a:gd name="connsiteX86" fmla="*/ 3418613 w 6026496"/>
              <a:gd name="connsiteY86" fmla="*/ 6147381 h 6829970"/>
              <a:gd name="connsiteX87" fmla="*/ 980580 w 6026496"/>
              <a:gd name="connsiteY87" fmla="*/ 5071687 h 6829970"/>
              <a:gd name="connsiteX88" fmla="*/ 1323690 w 6026496"/>
              <a:gd name="connsiteY88" fmla="*/ 5268806 h 6829970"/>
              <a:gd name="connsiteX89" fmla="*/ 1373278 w 6026496"/>
              <a:gd name="connsiteY89" fmla="*/ 5457651 h 6829970"/>
              <a:gd name="connsiteX90" fmla="*/ 1149069 w 6026496"/>
              <a:gd name="connsiteY90" fmla="*/ 5537673 h 6829970"/>
              <a:gd name="connsiteX91" fmla="*/ 809691 w 6026496"/>
              <a:gd name="connsiteY91" fmla="*/ 5289078 h 6829970"/>
              <a:gd name="connsiteX92" fmla="*/ 939219 w 6026496"/>
              <a:gd name="connsiteY92" fmla="*/ 5067016 h 6829970"/>
              <a:gd name="connsiteX93" fmla="*/ 980580 w 6026496"/>
              <a:gd name="connsiteY93" fmla="*/ 5071687 h 6829970"/>
              <a:gd name="connsiteX94" fmla="*/ 1675257 w 6026496"/>
              <a:gd name="connsiteY94" fmla="*/ 5322988 h 6829970"/>
              <a:gd name="connsiteX95" fmla="*/ 1950461 w 6026496"/>
              <a:gd name="connsiteY95" fmla="*/ 5507246 h 6829970"/>
              <a:gd name="connsiteX96" fmla="*/ 1973656 w 6026496"/>
              <a:gd name="connsiteY96" fmla="*/ 5743040 h 6829970"/>
              <a:gd name="connsiteX97" fmla="*/ 1764642 w 6026496"/>
              <a:gd name="connsiteY97" fmla="*/ 5762506 h 6829970"/>
              <a:gd name="connsiteX98" fmla="*/ 1431929 w 6026496"/>
              <a:gd name="connsiteY98" fmla="*/ 5483773 h 6829970"/>
              <a:gd name="connsiteX99" fmla="*/ 1527105 w 6026496"/>
              <a:gd name="connsiteY99" fmla="*/ 5315735 h 6829970"/>
              <a:gd name="connsiteX100" fmla="*/ 1580395 w 6026496"/>
              <a:gd name="connsiteY100" fmla="*/ 5296745 h 6829970"/>
              <a:gd name="connsiteX101" fmla="*/ 1675257 w 6026496"/>
              <a:gd name="connsiteY101" fmla="*/ 5322988 h 6829970"/>
              <a:gd name="connsiteX102" fmla="*/ 2330975 w 6026496"/>
              <a:gd name="connsiteY102" fmla="*/ 5490364 h 6829970"/>
              <a:gd name="connsiteX103" fmla="*/ 2586829 w 6026496"/>
              <a:gd name="connsiteY103" fmla="*/ 5649962 h 6829970"/>
              <a:gd name="connsiteX104" fmla="*/ 2682271 w 6026496"/>
              <a:gd name="connsiteY104" fmla="*/ 5855343 h 6829970"/>
              <a:gd name="connsiteX105" fmla="*/ 2450598 w 6026496"/>
              <a:gd name="connsiteY105" fmla="*/ 5935361 h 6829970"/>
              <a:gd name="connsiteX106" fmla="*/ 2136279 w 6026496"/>
              <a:gd name="connsiteY106" fmla="*/ 5754258 h 6829970"/>
              <a:gd name="connsiteX107" fmla="*/ 2231455 w 6026496"/>
              <a:gd name="connsiteY107" fmla="*/ 5482452 h 6829970"/>
              <a:gd name="connsiteX108" fmla="*/ 2261290 w 6026496"/>
              <a:gd name="connsiteY108" fmla="*/ 5474508 h 6829970"/>
              <a:gd name="connsiteX109" fmla="*/ 2330975 w 6026496"/>
              <a:gd name="connsiteY109" fmla="*/ 5490364 h 6829970"/>
              <a:gd name="connsiteX110" fmla="*/ 2971719 w 6026496"/>
              <a:gd name="connsiteY110" fmla="*/ 5644545 h 6829970"/>
              <a:gd name="connsiteX111" fmla="*/ 3023782 w 6026496"/>
              <a:gd name="connsiteY111" fmla="*/ 5669148 h 6829970"/>
              <a:gd name="connsiteX112" fmla="*/ 3287714 w 6026496"/>
              <a:gd name="connsiteY112" fmla="*/ 5880662 h 6829970"/>
              <a:gd name="connsiteX113" fmla="*/ 3127756 w 6026496"/>
              <a:gd name="connsiteY113" fmla="*/ 6086856 h 6829970"/>
              <a:gd name="connsiteX114" fmla="*/ 2795842 w 6026496"/>
              <a:gd name="connsiteY114" fmla="*/ 5891069 h 6829970"/>
              <a:gd name="connsiteX115" fmla="*/ 2797974 w 6026496"/>
              <a:gd name="connsiteY115" fmla="*/ 5731030 h 6829970"/>
              <a:gd name="connsiteX116" fmla="*/ 2930239 w 6026496"/>
              <a:gd name="connsiteY116" fmla="*/ 5633356 h 6829970"/>
              <a:gd name="connsiteX117" fmla="*/ 2971719 w 6026496"/>
              <a:gd name="connsiteY117" fmla="*/ 5644545 h 6829970"/>
              <a:gd name="connsiteX118" fmla="*/ 661729 w 6026496"/>
              <a:gd name="connsiteY118" fmla="*/ 4634213 h 6829970"/>
              <a:gd name="connsiteX119" fmla="*/ 931526 w 6026496"/>
              <a:gd name="connsiteY119" fmla="*/ 4824662 h 6829970"/>
              <a:gd name="connsiteX120" fmla="*/ 881139 w 6026496"/>
              <a:gd name="connsiteY120" fmla="*/ 5028178 h 6829970"/>
              <a:gd name="connsiteX121" fmla="*/ 709183 w 6026496"/>
              <a:gd name="connsiteY121" fmla="*/ 5051918 h 6829970"/>
              <a:gd name="connsiteX122" fmla="*/ 446852 w 6026496"/>
              <a:gd name="connsiteY122" fmla="*/ 4820927 h 6829970"/>
              <a:gd name="connsiteX123" fmla="*/ 622732 w 6026496"/>
              <a:gd name="connsiteY123" fmla="*/ 4620169 h 6829970"/>
              <a:gd name="connsiteX124" fmla="*/ 661729 w 6026496"/>
              <a:gd name="connsiteY124" fmla="*/ 4634213 h 6829970"/>
              <a:gd name="connsiteX125" fmla="*/ 3579772 w 6026496"/>
              <a:gd name="connsiteY125" fmla="*/ 5820986 h 6829970"/>
              <a:gd name="connsiteX126" fmla="*/ 3749460 w 6026496"/>
              <a:gd name="connsiteY126" fmla="*/ 5916679 h 6829970"/>
              <a:gd name="connsiteX127" fmla="*/ 3867030 w 6026496"/>
              <a:gd name="connsiteY127" fmla="*/ 6085256 h 6829970"/>
              <a:gd name="connsiteX128" fmla="*/ 3648686 w 6026496"/>
              <a:gd name="connsiteY128" fmla="*/ 6218626 h 6829970"/>
              <a:gd name="connsiteX129" fmla="*/ 3379690 w 6026496"/>
              <a:gd name="connsiteY129" fmla="*/ 6038041 h 6829970"/>
              <a:gd name="connsiteX130" fmla="*/ 3493261 w 6026496"/>
              <a:gd name="connsiteY130" fmla="*/ 5808913 h 6829970"/>
              <a:gd name="connsiteX131" fmla="*/ 3579772 w 6026496"/>
              <a:gd name="connsiteY131" fmla="*/ 5820986 h 6829970"/>
              <a:gd name="connsiteX132" fmla="*/ 1241045 w 6026496"/>
              <a:gd name="connsiteY132" fmla="*/ 4766502 h 6829970"/>
              <a:gd name="connsiteX133" fmla="*/ 1578824 w 6026496"/>
              <a:gd name="connsiteY133" fmla="*/ 4995358 h 6829970"/>
              <a:gd name="connsiteX134" fmla="*/ 1532970 w 6026496"/>
              <a:gd name="connsiteY134" fmla="*/ 5188209 h 6829970"/>
              <a:gd name="connsiteX135" fmla="*/ 1326623 w 6026496"/>
              <a:gd name="connsiteY135" fmla="*/ 5183674 h 6829970"/>
              <a:gd name="connsiteX136" fmla="*/ 1031500 w 6026496"/>
              <a:gd name="connsiteY136" fmla="*/ 4943613 h 6829970"/>
              <a:gd name="connsiteX137" fmla="*/ 1196263 w 6026496"/>
              <a:gd name="connsiteY137" fmla="*/ 4758565 h 6829970"/>
              <a:gd name="connsiteX138" fmla="*/ 1241045 w 6026496"/>
              <a:gd name="connsiteY138" fmla="*/ 4766502 h 6829970"/>
              <a:gd name="connsiteX139" fmla="*/ 1859055 w 6026496"/>
              <a:gd name="connsiteY139" fmla="*/ 4972852 h 6829970"/>
              <a:gd name="connsiteX140" fmla="*/ 2118684 w 6026496"/>
              <a:gd name="connsiteY140" fmla="*/ 5138605 h 6829970"/>
              <a:gd name="connsiteX141" fmla="*/ 2226922 w 6026496"/>
              <a:gd name="connsiteY141" fmla="*/ 5334121 h 6829970"/>
              <a:gd name="connsiteX142" fmla="*/ 2034706 w 6026496"/>
              <a:gd name="connsiteY142" fmla="*/ 5476824 h 6829970"/>
              <a:gd name="connsiteX143" fmla="*/ 1669734 w 6026496"/>
              <a:gd name="connsiteY143" fmla="*/ 5223159 h 6829970"/>
              <a:gd name="connsiteX144" fmla="*/ 1825427 w 6026496"/>
              <a:gd name="connsiteY144" fmla="*/ 4962027 h 6829970"/>
              <a:gd name="connsiteX145" fmla="*/ 1859055 w 6026496"/>
              <a:gd name="connsiteY145" fmla="*/ 4972852 h 6829970"/>
              <a:gd name="connsiteX146" fmla="*/ 2550289 w 6026496"/>
              <a:gd name="connsiteY146" fmla="*/ 5154281 h 6829970"/>
              <a:gd name="connsiteX147" fmla="*/ 2612689 w 6026496"/>
              <a:gd name="connsiteY147" fmla="*/ 5187969 h 6829970"/>
              <a:gd name="connsiteX148" fmla="*/ 2858758 w 6026496"/>
              <a:gd name="connsiteY148" fmla="*/ 5438431 h 6829970"/>
              <a:gd name="connsiteX149" fmla="*/ 2609223 w 6026496"/>
              <a:gd name="connsiteY149" fmla="*/ 5571800 h 6829970"/>
              <a:gd name="connsiteX150" fmla="*/ 2307168 w 6026496"/>
              <a:gd name="connsiteY150" fmla="*/ 5323739 h 6829970"/>
              <a:gd name="connsiteX151" fmla="*/ 2393279 w 6026496"/>
              <a:gd name="connsiteY151" fmla="*/ 5175701 h 6829970"/>
              <a:gd name="connsiteX152" fmla="*/ 2495786 w 6026496"/>
              <a:gd name="connsiteY152" fmla="*/ 5141124 h 6829970"/>
              <a:gd name="connsiteX153" fmla="*/ 2550289 w 6026496"/>
              <a:gd name="connsiteY153" fmla="*/ 5154281 h 6829970"/>
              <a:gd name="connsiteX154" fmla="*/ 3164544 w 6026496"/>
              <a:gd name="connsiteY154" fmla="*/ 5317074 h 6829970"/>
              <a:gd name="connsiteX155" fmla="*/ 3383688 w 6026496"/>
              <a:gd name="connsiteY155" fmla="*/ 5447503 h 6829970"/>
              <a:gd name="connsiteX156" fmla="*/ 3437008 w 6026496"/>
              <a:gd name="connsiteY156" fmla="*/ 5645951 h 6829970"/>
              <a:gd name="connsiteX157" fmla="*/ 3231994 w 6026496"/>
              <a:gd name="connsiteY157" fmla="*/ 5718771 h 6829970"/>
              <a:gd name="connsiteX158" fmla="*/ 2940337 w 6026496"/>
              <a:gd name="connsiteY158" fmla="*/ 5474444 h 6829970"/>
              <a:gd name="connsiteX159" fmla="*/ 3079426 w 6026496"/>
              <a:gd name="connsiteY159" fmla="*/ 5297776 h 6829970"/>
              <a:gd name="connsiteX160" fmla="*/ 3164544 w 6026496"/>
              <a:gd name="connsiteY160" fmla="*/ 5317074 h 6829970"/>
              <a:gd name="connsiteX161" fmla="*/ 901379 w 6026496"/>
              <a:gd name="connsiteY161" fmla="*/ 4326702 h 6829970"/>
              <a:gd name="connsiteX162" fmla="*/ 1074955 w 6026496"/>
              <a:gd name="connsiteY162" fmla="*/ 4445120 h 6829970"/>
              <a:gd name="connsiteX163" fmla="*/ 1151735 w 6026496"/>
              <a:gd name="connsiteY163" fmla="*/ 4648639 h 6829970"/>
              <a:gd name="connsiteX164" fmla="*/ 949654 w 6026496"/>
              <a:gd name="connsiteY164" fmla="*/ 4733993 h 6829970"/>
              <a:gd name="connsiteX165" fmla="*/ 653998 w 6026496"/>
              <a:gd name="connsiteY165" fmla="*/ 4498200 h 6829970"/>
              <a:gd name="connsiteX166" fmla="*/ 807558 w 6026496"/>
              <a:gd name="connsiteY166" fmla="*/ 4318419 h 6829970"/>
              <a:gd name="connsiteX167" fmla="*/ 841300 w 6026496"/>
              <a:gd name="connsiteY167" fmla="*/ 4312760 h 6829970"/>
              <a:gd name="connsiteX168" fmla="*/ 901379 w 6026496"/>
              <a:gd name="connsiteY168" fmla="*/ 4326702 h 6829970"/>
              <a:gd name="connsiteX169" fmla="*/ 3765283 w 6026496"/>
              <a:gd name="connsiteY169" fmla="*/ 5490368 h 6829970"/>
              <a:gd name="connsiteX170" fmla="*/ 3857699 w 6026496"/>
              <a:gd name="connsiteY170" fmla="*/ 5542427 h 6829970"/>
              <a:gd name="connsiteX171" fmla="*/ 4058181 w 6026496"/>
              <a:gd name="connsiteY171" fmla="*/ 5717938 h 6829970"/>
              <a:gd name="connsiteX172" fmla="*/ 3888624 w 6026496"/>
              <a:gd name="connsiteY172" fmla="*/ 5921990 h 6829970"/>
              <a:gd name="connsiteX173" fmla="*/ 3578570 w 6026496"/>
              <a:gd name="connsiteY173" fmla="*/ 5723273 h 6829970"/>
              <a:gd name="connsiteX174" fmla="*/ 3599633 w 6026496"/>
              <a:gd name="connsiteY174" fmla="*/ 5533624 h 6829970"/>
              <a:gd name="connsiteX175" fmla="*/ 3684660 w 6026496"/>
              <a:gd name="connsiteY175" fmla="*/ 5473230 h 6829970"/>
              <a:gd name="connsiteX176" fmla="*/ 3765283 w 6026496"/>
              <a:gd name="connsiteY176" fmla="*/ 5490368 h 6829970"/>
              <a:gd name="connsiteX177" fmla="*/ 1522677 w 6026496"/>
              <a:gd name="connsiteY177" fmla="*/ 4490967 h 6829970"/>
              <a:gd name="connsiteX178" fmla="*/ 1764110 w 6026496"/>
              <a:gd name="connsiteY178" fmla="*/ 4645933 h 6829970"/>
              <a:gd name="connsiteX179" fmla="*/ 1795568 w 6026496"/>
              <a:gd name="connsiteY179" fmla="*/ 4816109 h 6829970"/>
              <a:gd name="connsiteX180" fmla="*/ 1608950 w 6026496"/>
              <a:gd name="connsiteY180" fmla="*/ 4911602 h 6829970"/>
              <a:gd name="connsiteX181" fmla="*/ 1320491 w 6026496"/>
              <a:gd name="connsiteY181" fmla="*/ 4715016 h 6829970"/>
              <a:gd name="connsiteX182" fmla="*/ 1397805 w 6026496"/>
              <a:gd name="connsiteY182" fmla="*/ 4488294 h 6829970"/>
              <a:gd name="connsiteX183" fmla="*/ 1447129 w 6026496"/>
              <a:gd name="connsiteY183" fmla="*/ 4476577 h 6829970"/>
              <a:gd name="connsiteX184" fmla="*/ 1522677 w 6026496"/>
              <a:gd name="connsiteY184" fmla="*/ 4490967 h 6829970"/>
              <a:gd name="connsiteX185" fmla="*/ 2117162 w 6026496"/>
              <a:gd name="connsiteY185" fmla="*/ 4662346 h 6829970"/>
              <a:gd name="connsiteX186" fmla="*/ 2235987 w 6026496"/>
              <a:gd name="connsiteY186" fmla="*/ 4729714 h 6829970"/>
              <a:gd name="connsiteX187" fmla="*/ 2452197 w 6026496"/>
              <a:gd name="connsiteY187" fmla="*/ 4941232 h 6829970"/>
              <a:gd name="connsiteX188" fmla="*/ 2265579 w 6026496"/>
              <a:gd name="connsiteY188" fmla="*/ 5139682 h 6829970"/>
              <a:gd name="connsiteX189" fmla="*/ 1967523 w 6026496"/>
              <a:gd name="connsiteY189" fmla="*/ 4960437 h 6829970"/>
              <a:gd name="connsiteX190" fmla="*/ 1894476 w 6026496"/>
              <a:gd name="connsiteY190" fmla="*/ 4761988 h 6829970"/>
              <a:gd name="connsiteX191" fmla="*/ 2022175 w 6026496"/>
              <a:gd name="connsiteY191" fmla="*/ 4641424 h 6829970"/>
              <a:gd name="connsiteX192" fmla="*/ 2047936 w 6026496"/>
              <a:gd name="connsiteY192" fmla="*/ 4639990 h 6829970"/>
              <a:gd name="connsiteX193" fmla="*/ 2117162 w 6026496"/>
              <a:gd name="connsiteY193" fmla="*/ 4662346 h 6829970"/>
              <a:gd name="connsiteX194" fmla="*/ 2789077 w 6026496"/>
              <a:gd name="connsiteY194" fmla="*/ 4853174 h 6829970"/>
              <a:gd name="connsiteX195" fmla="*/ 3006987 w 6026496"/>
              <a:gd name="connsiteY195" fmla="*/ 4993776 h 6829970"/>
              <a:gd name="connsiteX196" fmla="*/ 3028848 w 6026496"/>
              <a:gd name="connsiteY196" fmla="*/ 5190891 h 6829970"/>
              <a:gd name="connsiteX197" fmla="*/ 2840630 w 6026496"/>
              <a:gd name="connsiteY197" fmla="*/ 5253840 h 6829970"/>
              <a:gd name="connsiteX198" fmla="*/ 2542840 w 6026496"/>
              <a:gd name="connsiteY198" fmla="*/ 5067126 h 6829970"/>
              <a:gd name="connsiteX199" fmla="*/ 2632950 w 6026496"/>
              <a:gd name="connsiteY199" fmla="*/ 4822800 h 6829970"/>
              <a:gd name="connsiteX200" fmla="*/ 2789077 w 6026496"/>
              <a:gd name="connsiteY200" fmla="*/ 4853174 h 6829970"/>
              <a:gd name="connsiteX201" fmla="*/ 3353210 w 6026496"/>
              <a:gd name="connsiteY201" fmla="*/ 4969689 h 6829970"/>
              <a:gd name="connsiteX202" fmla="*/ 3527651 w 6026496"/>
              <a:gd name="connsiteY202" fmla="*/ 5080978 h 6829970"/>
              <a:gd name="connsiteX203" fmla="*/ 3654286 w 6026496"/>
              <a:gd name="connsiteY203" fmla="*/ 5208478 h 6829970"/>
              <a:gd name="connsiteX204" fmla="*/ 3472200 w 6026496"/>
              <a:gd name="connsiteY204" fmla="*/ 5393859 h 6829970"/>
              <a:gd name="connsiteX205" fmla="*/ 3187474 w 6026496"/>
              <a:gd name="connsiteY205" fmla="*/ 5215680 h 6829970"/>
              <a:gd name="connsiteX206" fmla="*/ 3304510 w 6026496"/>
              <a:gd name="connsiteY206" fmla="*/ 4970285 h 6829970"/>
              <a:gd name="connsiteX207" fmla="*/ 3353210 w 6026496"/>
              <a:gd name="connsiteY207" fmla="*/ 4969689 h 6829970"/>
              <a:gd name="connsiteX208" fmla="*/ 1107480 w 6026496"/>
              <a:gd name="connsiteY208" fmla="*/ 4004479 h 6829970"/>
              <a:gd name="connsiteX209" fmla="*/ 1402602 w 6026496"/>
              <a:gd name="connsiteY209" fmla="*/ 4352835 h 6829970"/>
              <a:gd name="connsiteX210" fmla="*/ 1173596 w 6026496"/>
              <a:gd name="connsiteY210" fmla="*/ 4413653 h 6829970"/>
              <a:gd name="connsiteX211" fmla="*/ 904866 w 6026496"/>
              <a:gd name="connsiteY211" fmla="*/ 4166921 h 6829970"/>
              <a:gd name="connsiteX212" fmla="*/ 1074630 w 6026496"/>
              <a:gd name="connsiteY212" fmla="*/ 3993943 h 6829970"/>
              <a:gd name="connsiteX213" fmla="*/ 1107480 w 6026496"/>
              <a:gd name="connsiteY213" fmla="*/ 4004479 h 6829970"/>
              <a:gd name="connsiteX214" fmla="*/ 3945470 w 6026496"/>
              <a:gd name="connsiteY214" fmla="*/ 5142800 h 6829970"/>
              <a:gd name="connsiteX215" fmla="*/ 4054982 w 6026496"/>
              <a:gd name="connsiteY215" fmla="*/ 5209573 h 6829970"/>
              <a:gd name="connsiteX216" fmla="*/ 4239201 w 6026496"/>
              <a:gd name="connsiteY216" fmla="*/ 5374413 h 6829970"/>
              <a:gd name="connsiteX217" fmla="*/ 4100037 w 6026496"/>
              <a:gd name="connsiteY217" fmla="*/ 5582200 h 6829970"/>
              <a:gd name="connsiteX218" fmla="*/ 3865431 w 6026496"/>
              <a:gd name="connsiteY218" fmla="*/ 5454168 h 6829970"/>
              <a:gd name="connsiteX219" fmla="*/ 3728400 w 6026496"/>
              <a:gd name="connsiteY219" fmla="*/ 5260519 h 6829970"/>
              <a:gd name="connsiteX220" fmla="*/ 3868445 w 6026496"/>
              <a:gd name="connsiteY220" fmla="*/ 5124487 h 6829970"/>
              <a:gd name="connsiteX221" fmla="*/ 3945470 w 6026496"/>
              <a:gd name="connsiteY221" fmla="*/ 5142800 h 6829970"/>
              <a:gd name="connsiteX222" fmla="*/ 1749710 w 6026496"/>
              <a:gd name="connsiteY222" fmla="*/ 4179258 h 6829970"/>
              <a:gd name="connsiteX223" fmla="*/ 2026442 w 6026496"/>
              <a:gd name="connsiteY223" fmla="*/ 4376546 h 6829970"/>
              <a:gd name="connsiteX224" fmla="*/ 1988584 w 6026496"/>
              <a:gd name="connsiteY224" fmla="*/ 4568329 h 6829970"/>
              <a:gd name="connsiteX225" fmla="*/ 1780639 w 6026496"/>
              <a:gd name="connsiteY225" fmla="*/ 4572329 h 6829970"/>
              <a:gd name="connsiteX226" fmla="*/ 1531903 w 6026496"/>
              <a:gd name="connsiteY226" fmla="*/ 4384281 h 6829970"/>
              <a:gd name="connsiteX227" fmla="*/ 1718788 w 6026496"/>
              <a:gd name="connsiteY227" fmla="*/ 4174093 h 6829970"/>
              <a:gd name="connsiteX228" fmla="*/ 1749710 w 6026496"/>
              <a:gd name="connsiteY228" fmla="*/ 4179258 h 6829970"/>
              <a:gd name="connsiteX229" fmla="*/ 2352464 w 6026496"/>
              <a:gd name="connsiteY229" fmla="*/ 4343542 h 6829970"/>
              <a:gd name="connsiteX230" fmla="*/ 2408741 w 6026496"/>
              <a:gd name="connsiteY230" fmla="*/ 4374936 h 6829970"/>
              <a:gd name="connsiteX231" fmla="*/ 2626551 w 6026496"/>
              <a:gd name="connsiteY231" fmla="*/ 4516575 h 6829970"/>
              <a:gd name="connsiteX232" fmla="*/ 2636415 w 6026496"/>
              <a:gd name="connsiteY232" fmla="*/ 4715824 h 6829970"/>
              <a:gd name="connsiteX233" fmla="*/ 2429004 w 6026496"/>
              <a:gd name="connsiteY233" fmla="*/ 4778240 h 6829970"/>
              <a:gd name="connsiteX234" fmla="*/ 2243985 w 6026496"/>
              <a:gd name="connsiteY234" fmla="*/ 4653943 h 6829970"/>
              <a:gd name="connsiteX235" fmla="*/ 2152808 w 6026496"/>
              <a:gd name="connsiteY235" fmla="*/ 4477896 h 6829970"/>
              <a:gd name="connsiteX236" fmla="*/ 2307080 w 6026496"/>
              <a:gd name="connsiteY236" fmla="*/ 4330183 h 6829970"/>
              <a:gd name="connsiteX237" fmla="*/ 2352464 w 6026496"/>
              <a:gd name="connsiteY237" fmla="*/ 4343542 h 6829970"/>
              <a:gd name="connsiteX238" fmla="*/ 2975162 w 6026496"/>
              <a:gd name="connsiteY238" fmla="*/ 4474365 h 6829970"/>
              <a:gd name="connsiteX239" fmla="*/ 3211200 w 6026496"/>
              <a:gd name="connsiteY239" fmla="*/ 4620091 h 6829970"/>
              <a:gd name="connsiteX240" fmla="*/ 3285581 w 6026496"/>
              <a:gd name="connsiteY240" fmla="*/ 4780131 h 6829970"/>
              <a:gd name="connsiteX241" fmla="*/ 3082167 w 6026496"/>
              <a:gd name="connsiteY241" fmla="*/ 4920699 h 6829970"/>
              <a:gd name="connsiteX242" fmla="*/ 2776380 w 6026496"/>
              <a:gd name="connsiteY242" fmla="*/ 4731852 h 6829970"/>
              <a:gd name="connsiteX243" fmla="*/ 2907279 w 6026496"/>
              <a:gd name="connsiteY243" fmla="*/ 4460048 h 6829970"/>
              <a:gd name="connsiteX244" fmla="*/ 2975162 w 6026496"/>
              <a:gd name="connsiteY244" fmla="*/ 4474365 h 6829970"/>
              <a:gd name="connsiteX245" fmla="*/ 3535252 w 6026496"/>
              <a:gd name="connsiteY245" fmla="*/ 4650362 h 6829970"/>
              <a:gd name="connsiteX246" fmla="*/ 3833172 w 6026496"/>
              <a:gd name="connsiteY246" fmla="*/ 4851067 h 6829970"/>
              <a:gd name="connsiteX247" fmla="*/ 3648420 w 6026496"/>
              <a:gd name="connsiteY247" fmla="*/ 5076189 h 6829970"/>
              <a:gd name="connsiteX248" fmla="*/ 3355163 w 6026496"/>
              <a:gd name="connsiteY248" fmla="*/ 4886542 h 6829970"/>
              <a:gd name="connsiteX249" fmla="*/ 3464201 w 6026496"/>
              <a:gd name="connsiteY249" fmla="*/ 4646480 h 6829970"/>
              <a:gd name="connsiteX250" fmla="*/ 3497048 w 6026496"/>
              <a:gd name="connsiteY250" fmla="*/ 4641322 h 6829970"/>
              <a:gd name="connsiteX251" fmla="*/ 3535252 w 6026496"/>
              <a:gd name="connsiteY251" fmla="*/ 4650362 h 6829970"/>
              <a:gd name="connsiteX252" fmla="*/ 1353054 w 6026496"/>
              <a:gd name="connsiteY252" fmla="*/ 3728594 h 6829970"/>
              <a:gd name="connsiteX253" fmla="*/ 1540168 w 6026496"/>
              <a:gd name="connsiteY253" fmla="*/ 3840936 h 6829970"/>
              <a:gd name="connsiteX254" fmla="*/ 1631078 w 6026496"/>
              <a:gd name="connsiteY254" fmla="*/ 4054325 h 6829970"/>
              <a:gd name="connsiteX255" fmla="*/ 1402604 w 6026496"/>
              <a:gd name="connsiteY255" fmla="*/ 4120475 h 6829970"/>
              <a:gd name="connsiteX256" fmla="*/ 1142672 w 6026496"/>
              <a:gd name="connsiteY256" fmla="*/ 3885215 h 6829970"/>
              <a:gd name="connsiteX257" fmla="*/ 1304496 w 6026496"/>
              <a:gd name="connsiteY257" fmla="*/ 3709170 h 6829970"/>
              <a:gd name="connsiteX258" fmla="*/ 1353054 w 6026496"/>
              <a:gd name="connsiteY258" fmla="*/ 3728594 h 6829970"/>
              <a:gd name="connsiteX259" fmla="*/ 4155647 w 6026496"/>
              <a:gd name="connsiteY259" fmla="*/ 4814248 h 6829970"/>
              <a:gd name="connsiteX260" fmla="*/ 4233869 w 6026496"/>
              <a:gd name="connsiteY260" fmla="*/ 4851871 h 6829970"/>
              <a:gd name="connsiteX261" fmla="*/ 4430884 w 6026496"/>
              <a:gd name="connsiteY261" fmla="*/ 5000975 h 6829970"/>
              <a:gd name="connsiteX262" fmla="*/ 4407690 w 6026496"/>
              <a:gd name="connsiteY262" fmla="*/ 5111135 h 6829970"/>
              <a:gd name="connsiteX263" fmla="*/ 4177350 w 6026496"/>
              <a:gd name="connsiteY263" fmla="*/ 5184488 h 6829970"/>
              <a:gd name="connsiteX264" fmla="*/ 4013393 w 6026496"/>
              <a:gd name="connsiteY264" fmla="*/ 5085795 h 6829970"/>
              <a:gd name="connsiteX265" fmla="*/ 3922216 w 6026496"/>
              <a:gd name="connsiteY265" fmla="*/ 4949762 h 6829970"/>
              <a:gd name="connsiteX266" fmla="*/ 4070711 w 6026496"/>
              <a:gd name="connsiteY266" fmla="*/ 4796391 h 6829970"/>
              <a:gd name="connsiteX267" fmla="*/ 4155647 w 6026496"/>
              <a:gd name="connsiteY267" fmla="*/ 4814248 h 6829970"/>
              <a:gd name="connsiteX268" fmla="*/ 1976588 w 6026496"/>
              <a:gd name="connsiteY268" fmla="*/ 3875352 h 6829970"/>
              <a:gd name="connsiteX269" fmla="*/ 2248251 w 6026496"/>
              <a:gd name="connsiteY269" fmla="*/ 4071402 h 6829970"/>
              <a:gd name="connsiteX270" fmla="*/ 2165605 w 6026496"/>
              <a:gd name="connsiteY270" fmla="*/ 4282123 h 6829970"/>
              <a:gd name="connsiteX271" fmla="*/ 2035506 w 6026496"/>
              <a:gd name="connsiteY271" fmla="*/ 4282123 h 6829970"/>
              <a:gd name="connsiteX272" fmla="*/ 1756112 w 6026496"/>
              <a:gd name="connsiteY272" fmla="*/ 4047398 h 6829970"/>
              <a:gd name="connsiteX273" fmla="*/ 1933993 w 6026496"/>
              <a:gd name="connsiteY273" fmla="*/ 3867735 h 6829970"/>
              <a:gd name="connsiteX274" fmla="*/ 1976588 w 6026496"/>
              <a:gd name="connsiteY274" fmla="*/ 3875352 h 6829970"/>
              <a:gd name="connsiteX275" fmla="*/ 2559433 w 6026496"/>
              <a:gd name="connsiteY275" fmla="*/ 3990657 h 6829970"/>
              <a:gd name="connsiteX276" fmla="*/ 2608690 w 6026496"/>
              <a:gd name="connsiteY276" fmla="*/ 4015918 h 6829970"/>
              <a:gd name="connsiteX277" fmla="*/ 2802773 w 6026496"/>
              <a:gd name="connsiteY277" fmla="*/ 4148220 h 6829970"/>
              <a:gd name="connsiteX278" fmla="*/ 2853694 w 6026496"/>
              <a:gd name="connsiteY278" fmla="*/ 4368810 h 6829970"/>
              <a:gd name="connsiteX279" fmla="*/ 2641749 w 6026496"/>
              <a:gd name="connsiteY279" fmla="*/ 4427492 h 6829970"/>
              <a:gd name="connsiteX280" fmla="*/ 2353024 w 6026496"/>
              <a:gd name="connsiteY280" fmla="*/ 4155688 h 6829970"/>
              <a:gd name="connsiteX281" fmla="*/ 2516556 w 6026496"/>
              <a:gd name="connsiteY281" fmla="*/ 3983368 h 6829970"/>
              <a:gd name="connsiteX282" fmla="*/ 2559433 w 6026496"/>
              <a:gd name="connsiteY282" fmla="*/ 3990657 h 6829970"/>
              <a:gd name="connsiteX283" fmla="*/ 3163708 w 6026496"/>
              <a:gd name="connsiteY283" fmla="*/ 4129322 h 6829970"/>
              <a:gd name="connsiteX284" fmla="*/ 3209334 w 6026496"/>
              <a:gd name="connsiteY284" fmla="*/ 4149055 h 6829970"/>
              <a:gd name="connsiteX285" fmla="*/ 3470867 w 6026496"/>
              <a:gd name="connsiteY285" fmla="*/ 4341371 h 6829970"/>
              <a:gd name="connsiteX286" fmla="*/ 3307709 w 6026496"/>
              <a:gd name="connsiteY286" fmla="*/ 4572367 h 6829970"/>
              <a:gd name="connsiteX287" fmla="*/ 3115492 w 6026496"/>
              <a:gd name="connsiteY287" fmla="*/ 4463003 h 6829970"/>
              <a:gd name="connsiteX288" fmla="*/ 2970462 w 6026496"/>
              <a:gd name="connsiteY288" fmla="*/ 4274419 h 6829970"/>
              <a:gd name="connsiteX289" fmla="*/ 3124098 w 6026496"/>
              <a:gd name="connsiteY289" fmla="*/ 4124681 h 6829970"/>
              <a:gd name="connsiteX290" fmla="*/ 3163708 w 6026496"/>
              <a:gd name="connsiteY290" fmla="*/ 4129322 h 6829970"/>
              <a:gd name="connsiteX291" fmla="*/ 3687610 w 6026496"/>
              <a:gd name="connsiteY291" fmla="*/ 4297855 h 6829970"/>
              <a:gd name="connsiteX292" fmla="*/ 4016058 w 6026496"/>
              <a:gd name="connsiteY292" fmla="*/ 4544586 h 6829970"/>
              <a:gd name="connsiteX293" fmla="*/ 3845969 w 6026496"/>
              <a:gd name="connsiteY293" fmla="*/ 4744372 h 6829970"/>
              <a:gd name="connsiteX294" fmla="*/ 3607631 w 6026496"/>
              <a:gd name="connsiteY294" fmla="*/ 4591532 h 6829970"/>
              <a:gd name="connsiteX295" fmla="*/ 3519387 w 6026496"/>
              <a:gd name="connsiteY295" fmla="*/ 4424822 h 6829970"/>
              <a:gd name="connsiteX296" fmla="*/ 3638230 w 6026496"/>
              <a:gd name="connsiteY296" fmla="*/ 4286562 h 6829970"/>
              <a:gd name="connsiteX297" fmla="*/ 3687610 w 6026496"/>
              <a:gd name="connsiteY297" fmla="*/ 4297855 h 6829970"/>
              <a:gd name="connsiteX298" fmla="*/ 1600305 w 6026496"/>
              <a:gd name="connsiteY298" fmla="*/ 3418630 h 6829970"/>
              <a:gd name="connsiteX299" fmla="*/ 1645740 w 6026496"/>
              <a:gd name="connsiteY299" fmla="*/ 3445358 h 6829970"/>
              <a:gd name="connsiteX300" fmla="*/ 1876347 w 6026496"/>
              <a:gd name="connsiteY300" fmla="*/ 3716361 h 6829970"/>
              <a:gd name="connsiteX301" fmla="*/ 1660670 w 6026496"/>
              <a:gd name="connsiteY301" fmla="*/ 3821723 h 6829970"/>
              <a:gd name="connsiteX302" fmla="*/ 1368746 w 6026496"/>
              <a:gd name="connsiteY302" fmla="*/ 3623004 h 6829970"/>
              <a:gd name="connsiteX303" fmla="*/ 1420998 w 6026496"/>
              <a:gd name="connsiteY303" fmla="*/ 3450426 h 6829970"/>
              <a:gd name="connsiteX304" fmla="*/ 1494179 w 6026496"/>
              <a:gd name="connsiteY304" fmla="*/ 3398981 h 6829970"/>
              <a:gd name="connsiteX305" fmla="*/ 1600305 w 6026496"/>
              <a:gd name="connsiteY305" fmla="*/ 3418630 h 6829970"/>
              <a:gd name="connsiteX306" fmla="*/ 4276652 w 6026496"/>
              <a:gd name="connsiteY306" fmla="*/ 4459181 h 6829970"/>
              <a:gd name="connsiteX307" fmla="*/ 4368767 w 6026496"/>
              <a:gd name="connsiteY307" fmla="*/ 4511240 h 6829970"/>
              <a:gd name="connsiteX308" fmla="*/ 4569515 w 6026496"/>
              <a:gd name="connsiteY308" fmla="*/ 4686486 h 6829970"/>
              <a:gd name="connsiteX309" fmla="*/ 4399959 w 6026496"/>
              <a:gd name="connsiteY309" fmla="*/ 4890805 h 6829970"/>
              <a:gd name="connsiteX310" fmla="*/ 4089906 w 6026496"/>
              <a:gd name="connsiteY310" fmla="*/ 4692088 h 6829970"/>
              <a:gd name="connsiteX311" fmla="*/ 4110701 w 6026496"/>
              <a:gd name="connsiteY311" fmla="*/ 4502437 h 6829970"/>
              <a:gd name="connsiteX312" fmla="*/ 4195822 w 6026496"/>
              <a:gd name="connsiteY312" fmla="*/ 4442042 h 6829970"/>
              <a:gd name="connsiteX313" fmla="*/ 4276652 w 6026496"/>
              <a:gd name="connsiteY313" fmla="*/ 4459181 h 6829970"/>
              <a:gd name="connsiteX314" fmla="*/ 2205507 w 6026496"/>
              <a:gd name="connsiteY314" fmla="*/ 3566926 h 6829970"/>
              <a:gd name="connsiteX315" fmla="*/ 2408742 w 6026496"/>
              <a:gd name="connsiteY315" fmla="*/ 3704360 h 6829970"/>
              <a:gd name="connsiteX316" fmla="*/ 2440466 w 6026496"/>
              <a:gd name="connsiteY316" fmla="*/ 3907880 h 6829970"/>
              <a:gd name="connsiteX317" fmla="*/ 2245318 w 6026496"/>
              <a:gd name="connsiteY317" fmla="*/ 3959894 h 6829970"/>
              <a:gd name="connsiteX318" fmla="*/ 1983786 w 6026496"/>
              <a:gd name="connsiteY318" fmla="*/ 3710496 h 6829970"/>
              <a:gd name="connsiteX319" fmla="*/ 2138412 w 6026496"/>
              <a:gd name="connsiteY319" fmla="*/ 3546987 h 6829970"/>
              <a:gd name="connsiteX320" fmla="*/ 2205507 w 6026496"/>
              <a:gd name="connsiteY320" fmla="*/ 3566926 h 6829970"/>
              <a:gd name="connsiteX321" fmla="*/ 2817402 w 6026496"/>
              <a:gd name="connsiteY321" fmla="*/ 3674043 h 6829970"/>
              <a:gd name="connsiteX322" fmla="*/ 2854760 w 6026496"/>
              <a:gd name="connsiteY322" fmla="*/ 3695323 h 6829970"/>
              <a:gd name="connsiteX323" fmla="*/ 3107226 w 6026496"/>
              <a:gd name="connsiteY323" fmla="*/ 3908177 h 6829970"/>
              <a:gd name="connsiteX324" fmla="*/ 2934472 w 6026496"/>
              <a:gd name="connsiteY324" fmla="*/ 4131703 h 6829970"/>
              <a:gd name="connsiteX325" fmla="*/ 2654012 w 6026496"/>
              <a:gd name="connsiteY325" fmla="*/ 3951390 h 6829970"/>
              <a:gd name="connsiteX326" fmla="*/ 2644681 w 6026496"/>
              <a:gd name="connsiteY326" fmla="*/ 3762005 h 6829970"/>
              <a:gd name="connsiteX327" fmla="*/ 2785982 w 6026496"/>
              <a:gd name="connsiteY327" fmla="*/ 3663616 h 6829970"/>
              <a:gd name="connsiteX328" fmla="*/ 2817402 w 6026496"/>
              <a:gd name="connsiteY328" fmla="*/ 3674043 h 6829970"/>
              <a:gd name="connsiteX329" fmla="*/ 3410595 w 6026496"/>
              <a:gd name="connsiteY329" fmla="*/ 3830249 h 6829970"/>
              <a:gd name="connsiteX330" fmla="*/ 3651620 w 6026496"/>
              <a:gd name="connsiteY330" fmla="*/ 3971660 h 6829970"/>
              <a:gd name="connsiteX331" fmla="*/ 3624960 w 6026496"/>
              <a:gd name="connsiteY331" fmla="*/ 4177314 h 6829970"/>
              <a:gd name="connsiteX332" fmla="*/ 3390887 w 6026496"/>
              <a:gd name="connsiteY332" fmla="*/ 4174112 h 6829970"/>
              <a:gd name="connsiteX333" fmla="*/ 3177610 w 6026496"/>
              <a:gd name="connsiteY333" fmla="*/ 3960721 h 6829970"/>
              <a:gd name="connsiteX334" fmla="*/ 3337301 w 6026496"/>
              <a:gd name="connsiteY334" fmla="*/ 3807352 h 6829970"/>
              <a:gd name="connsiteX335" fmla="*/ 3410595 w 6026496"/>
              <a:gd name="connsiteY335" fmla="*/ 3830249 h 6829970"/>
              <a:gd name="connsiteX336" fmla="*/ 3947366 w 6026496"/>
              <a:gd name="connsiteY336" fmla="*/ 4007958 h 6829970"/>
              <a:gd name="connsiteX337" fmla="*/ 4045384 w 6026496"/>
              <a:gd name="connsiteY337" fmla="*/ 4074084 h 6829970"/>
              <a:gd name="connsiteX338" fmla="*/ 4193879 w 6026496"/>
              <a:gd name="connsiteY338" fmla="*/ 4238927 h 6829970"/>
              <a:gd name="connsiteX339" fmla="*/ 4005393 w 6026496"/>
              <a:gd name="connsiteY339" fmla="*/ 4407774 h 6829970"/>
              <a:gd name="connsiteX340" fmla="*/ 3749994 w 6026496"/>
              <a:gd name="connsiteY340" fmla="*/ 4251731 h 6829970"/>
              <a:gd name="connsiteX341" fmla="*/ 3752660 w 6026496"/>
              <a:gd name="connsiteY341" fmla="*/ 4065017 h 6829970"/>
              <a:gd name="connsiteX342" fmla="*/ 3875441 w 6026496"/>
              <a:gd name="connsiteY342" fmla="*/ 3985292 h 6829970"/>
              <a:gd name="connsiteX343" fmla="*/ 3947366 w 6026496"/>
              <a:gd name="connsiteY343" fmla="*/ 4007958 h 6829970"/>
              <a:gd name="connsiteX344" fmla="*/ 1838701 w 6026496"/>
              <a:gd name="connsiteY344" fmla="*/ 3104170 h 6829970"/>
              <a:gd name="connsiteX345" fmla="*/ 1905139 w 6026496"/>
              <a:gd name="connsiteY345" fmla="*/ 3148231 h 6829970"/>
              <a:gd name="connsiteX346" fmla="*/ 2090425 w 6026496"/>
              <a:gd name="connsiteY346" fmla="*/ 3338413 h 6829970"/>
              <a:gd name="connsiteX347" fmla="*/ 1911271 w 6026496"/>
              <a:gd name="connsiteY347" fmla="*/ 3521927 h 6829970"/>
              <a:gd name="connsiteX348" fmla="*/ 1647606 w 6026496"/>
              <a:gd name="connsiteY348" fmla="*/ 3345083 h 6829970"/>
              <a:gd name="connsiteX349" fmla="*/ 1684397 w 6026496"/>
              <a:gd name="connsiteY349" fmla="*/ 3116757 h 6829970"/>
              <a:gd name="connsiteX350" fmla="*/ 1736808 w 6026496"/>
              <a:gd name="connsiteY350" fmla="*/ 3082215 h 6829970"/>
              <a:gd name="connsiteX351" fmla="*/ 1776666 w 6026496"/>
              <a:gd name="connsiteY351" fmla="*/ 3079983 h 6829970"/>
              <a:gd name="connsiteX352" fmla="*/ 1838701 w 6026496"/>
              <a:gd name="connsiteY352" fmla="*/ 3104170 h 6829970"/>
              <a:gd name="connsiteX353" fmla="*/ 4485290 w 6026496"/>
              <a:gd name="connsiteY353" fmla="*/ 4126615 h 6829970"/>
              <a:gd name="connsiteX354" fmla="*/ 4630565 w 6026496"/>
              <a:gd name="connsiteY354" fmla="*/ 4221852 h 6829970"/>
              <a:gd name="connsiteX355" fmla="*/ 4721475 w 6026496"/>
              <a:gd name="connsiteY355" fmla="*/ 4435244 h 6829970"/>
              <a:gd name="connsiteX356" fmla="*/ 4493001 w 6026496"/>
              <a:gd name="connsiteY356" fmla="*/ 4501394 h 6829970"/>
              <a:gd name="connsiteX357" fmla="*/ 4275457 w 6026496"/>
              <a:gd name="connsiteY357" fmla="*/ 4291471 h 6829970"/>
              <a:gd name="connsiteX358" fmla="*/ 4444746 w 6026496"/>
              <a:gd name="connsiteY358" fmla="*/ 4110357 h 6829970"/>
              <a:gd name="connsiteX359" fmla="*/ 4485290 w 6026496"/>
              <a:gd name="connsiteY359" fmla="*/ 4126615 h 6829970"/>
              <a:gd name="connsiteX360" fmla="*/ 2406923 w 6026496"/>
              <a:gd name="connsiteY360" fmla="*/ 3255447 h 6829970"/>
              <a:gd name="connsiteX361" fmla="*/ 2709197 w 6026496"/>
              <a:gd name="connsiteY361" fmla="*/ 3458733 h 6829970"/>
              <a:gd name="connsiteX362" fmla="*/ 2682538 w 6026496"/>
              <a:gd name="connsiteY362" fmla="*/ 3611037 h 6829970"/>
              <a:gd name="connsiteX363" fmla="*/ 2478323 w 6026496"/>
              <a:gd name="connsiteY363" fmla="*/ 3661991 h 6829970"/>
              <a:gd name="connsiteX364" fmla="*/ 2214659 w 6026496"/>
              <a:gd name="connsiteY364" fmla="*/ 3439528 h 6829970"/>
              <a:gd name="connsiteX365" fmla="*/ 2375951 w 6026496"/>
              <a:gd name="connsiteY365" fmla="*/ 3247211 h 6829970"/>
              <a:gd name="connsiteX366" fmla="*/ 2406923 w 6026496"/>
              <a:gd name="connsiteY366" fmla="*/ 3255447 h 6829970"/>
              <a:gd name="connsiteX367" fmla="*/ 3039710 w 6026496"/>
              <a:gd name="connsiteY367" fmla="*/ 3363355 h 6829970"/>
              <a:gd name="connsiteX368" fmla="*/ 3292512 w 6026496"/>
              <a:gd name="connsiteY368" fmla="*/ 3538460 h 6829970"/>
              <a:gd name="connsiteX369" fmla="*/ 3230662 w 6026496"/>
              <a:gd name="connsiteY369" fmla="*/ 3774523 h 6829970"/>
              <a:gd name="connsiteX370" fmla="*/ 3082434 w 6026496"/>
              <a:gd name="connsiteY370" fmla="*/ 3777190 h 6829970"/>
              <a:gd name="connsiteX371" fmla="*/ 2815837 w 6026496"/>
              <a:gd name="connsiteY371" fmla="*/ 3533392 h 6829970"/>
              <a:gd name="connsiteX372" fmla="*/ 2929139 w 6026496"/>
              <a:gd name="connsiteY372" fmla="*/ 3359481 h 6829970"/>
              <a:gd name="connsiteX373" fmla="*/ 2960325 w 6026496"/>
              <a:gd name="connsiteY373" fmla="*/ 3346199 h 6829970"/>
              <a:gd name="connsiteX374" fmla="*/ 3039710 w 6026496"/>
              <a:gd name="connsiteY374" fmla="*/ 3363355 h 6829970"/>
              <a:gd name="connsiteX375" fmla="*/ 3614650 w 6026496"/>
              <a:gd name="connsiteY375" fmla="*/ 3486389 h 6829970"/>
              <a:gd name="connsiteX376" fmla="*/ 3888891 w 6026496"/>
              <a:gd name="connsiteY376" fmla="*/ 3673977 h 6829970"/>
              <a:gd name="connsiteX377" fmla="*/ 3812645 w 6026496"/>
              <a:gd name="connsiteY377" fmla="*/ 3868166 h 6829970"/>
              <a:gd name="connsiteX378" fmla="*/ 3631891 w 6026496"/>
              <a:gd name="connsiteY378" fmla="*/ 3868166 h 6829970"/>
              <a:gd name="connsiteX379" fmla="*/ 3378091 w 6026496"/>
              <a:gd name="connsiteY379" fmla="*/ 3687315 h 6829970"/>
              <a:gd name="connsiteX380" fmla="*/ 3544713 w 6026496"/>
              <a:gd name="connsiteY380" fmla="*/ 3460320 h 6829970"/>
              <a:gd name="connsiteX381" fmla="*/ 3614650 w 6026496"/>
              <a:gd name="connsiteY381" fmla="*/ 3486389 h 6829970"/>
              <a:gd name="connsiteX382" fmla="*/ 2065273 w 6026496"/>
              <a:gd name="connsiteY382" fmla="*/ 2809916 h 6829970"/>
              <a:gd name="connsiteX383" fmla="*/ 2101888 w 6026496"/>
              <a:gd name="connsiteY383" fmla="*/ 2829234 h 6829970"/>
              <a:gd name="connsiteX384" fmla="*/ 2348757 w 6026496"/>
              <a:gd name="connsiteY384" fmla="*/ 3041020 h 6829970"/>
              <a:gd name="connsiteX385" fmla="*/ 2231188 w 6026496"/>
              <a:gd name="connsiteY385" fmla="*/ 3232269 h 6829970"/>
              <a:gd name="connsiteX386" fmla="*/ 2042437 w 6026496"/>
              <a:gd name="connsiteY386" fmla="*/ 3157584 h 6829970"/>
              <a:gd name="connsiteX387" fmla="*/ 1891543 w 6026496"/>
              <a:gd name="connsiteY387" fmla="*/ 2886582 h 6829970"/>
              <a:gd name="connsiteX388" fmla="*/ 2031906 w 6026496"/>
              <a:gd name="connsiteY388" fmla="*/ 2801472 h 6829970"/>
              <a:gd name="connsiteX389" fmla="*/ 2065273 w 6026496"/>
              <a:gd name="connsiteY389" fmla="*/ 2809916 h 6829970"/>
              <a:gd name="connsiteX390" fmla="*/ 4109901 w 6026496"/>
              <a:gd name="connsiteY390" fmla="*/ 3653418 h 6829970"/>
              <a:gd name="connsiteX391" fmla="*/ 4262128 w 6026496"/>
              <a:gd name="connsiteY391" fmla="*/ 3739842 h 6829970"/>
              <a:gd name="connsiteX392" fmla="*/ 4362902 w 6026496"/>
              <a:gd name="connsiteY392" fmla="*/ 3832132 h 6829970"/>
              <a:gd name="connsiteX393" fmla="*/ 4338641 w 6026496"/>
              <a:gd name="connsiteY393" fmla="*/ 3946829 h 6829970"/>
              <a:gd name="connsiteX394" fmla="*/ 4232002 w 6026496"/>
              <a:gd name="connsiteY394" fmla="*/ 4053522 h 6829970"/>
              <a:gd name="connsiteX395" fmla="*/ 4095771 w 6026496"/>
              <a:gd name="connsiteY395" fmla="*/ 4000177 h 6829970"/>
              <a:gd name="connsiteX396" fmla="*/ 3927015 w 6026496"/>
              <a:gd name="connsiteY396" fmla="*/ 3871876 h 6829970"/>
              <a:gd name="connsiteX397" fmla="*/ 3958740 w 6026496"/>
              <a:gd name="connsiteY397" fmla="*/ 3733441 h 6829970"/>
              <a:gd name="connsiteX398" fmla="*/ 4061989 w 6026496"/>
              <a:gd name="connsiteY398" fmla="*/ 3645891 h 6829970"/>
              <a:gd name="connsiteX399" fmla="*/ 4109901 w 6026496"/>
              <a:gd name="connsiteY399" fmla="*/ 3653418 h 6829970"/>
              <a:gd name="connsiteX400" fmla="*/ 2634808 w 6026496"/>
              <a:gd name="connsiteY400" fmla="*/ 2952380 h 6829970"/>
              <a:gd name="connsiteX401" fmla="*/ 2780646 w 6026496"/>
              <a:gd name="connsiteY401" fmla="*/ 3043678 h 6829970"/>
              <a:gd name="connsiteX402" fmla="*/ 2923542 w 6026496"/>
              <a:gd name="connsiteY402" fmla="*/ 3206919 h 6829970"/>
              <a:gd name="connsiteX403" fmla="*/ 2747320 w 6026496"/>
              <a:gd name="connsiteY403" fmla="*/ 3383497 h 6829970"/>
              <a:gd name="connsiteX404" fmla="*/ 2450865 w 6026496"/>
              <a:gd name="connsiteY404" fmla="*/ 3187980 h 6829970"/>
              <a:gd name="connsiteX405" fmla="*/ 2597493 w 6026496"/>
              <a:gd name="connsiteY405" fmla="*/ 2943652 h 6829970"/>
              <a:gd name="connsiteX406" fmla="*/ 2634808 w 6026496"/>
              <a:gd name="connsiteY406" fmla="*/ 2952380 h 6829970"/>
              <a:gd name="connsiteX407" fmla="*/ 4653805 w 6026496"/>
              <a:gd name="connsiteY407" fmla="*/ 3785958 h 6829970"/>
              <a:gd name="connsiteX408" fmla="*/ 4771862 w 6026496"/>
              <a:gd name="connsiteY408" fmla="*/ 3851863 h 6829970"/>
              <a:gd name="connsiteX409" fmla="*/ 4896096 w 6026496"/>
              <a:gd name="connsiteY409" fmla="*/ 3947887 h 6829970"/>
              <a:gd name="connsiteX410" fmla="*/ 4886765 w 6026496"/>
              <a:gd name="connsiteY410" fmla="*/ 4075119 h 6829970"/>
              <a:gd name="connsiteX411" fmla="*/ 4805453 w 6026496"/>
              <a:gd name="connsiteY411" fmla="*/ 4181814 h 6829970"/>
              <a:gd name="connsiteX412" fmla="*/ 4696948 w 6026496"/>
              <a:gd name="connsiteY412" fmla="*/ 4167944 h 6829970"/>
              <a:gd name="connsiteX413" fmla="*/ 4557517 w 6026496"/>
              <a:gd name="connsiteY413" fmla="*/ 4086589 h 6829970"/>
              <a:gd name="connsiteX414" fmla="*/ 4469807 w 6026496"/>
              <a:gd name="connsiteY414" fmla="*/ 3953222 h 6829970"/>
              <a:gd name="connsiteX415" fmla="*/ 4624433 w 6026496"/>
              <a:gd name="connsiteY415" fmla="*/ 3780378 h 6829970"/>
              <a:gd name="connsiteX416" fmla="*/ 4653805 w 6026496"/>
              <a:gd name="connsiteY416" fmla="*/ 3785958 h 6829970"/>
              <a:gd name="connsiteX417" fmla="*/ 3261055 w 6026496"/>
              <a:gd name="connsiteY417" fmla="*/ 3035138 h 6829970"/>
              <a:gd name="connsiteX418" fmla="*/ 3379157 w 6026496"/>
              <a:gd name="connsiteY418" fmla="*/ 3110890 h 6829970"/>
              <a:gd name="connsiteX419" fmla="*/ 3515388 w 6026496"/>
              <a:gd name="connsiteY419" fmla="*/ 3219718 h 6829970"/>
              <a:gd name="connsiteX420" fmla="*/ 3510057 w 6026496"/>
              <a:gd name="connsiteY420" fmla="*/ 3335481 h 6829970"/>
              <a:gd name="connsiteX421" fmla="*/ 3395419 w 6026496"/>
              <a:gd name="connsiteY421" fmla="*/ 3465647 h 6829970"/>
              <a:gd name="connsiteX422" fmla="*/ 3254390 w 6026496"/>
              <a:gd name="connsiteY422" fmla="*/ 3416568 h 6829970"/>
              <a:gd name="connsiteX423" fmla="*/ 3118158 w 6026496"/>
              <a:gd name="connsiteY423" fmla="*/ 3326145 h 6829970"/>
              <a:gd name="connsiteX424" fmla="*/ 3025649 w 6026496"/>
              <a:gd name="connsiteY424" fmla="*/ 3207181 h 6829970"/>
              <a:gd name="connsiteX425" fmla="*/ 3134954 w 6026496"/>
              <a:gd name="connsiteY425" fmla="*/ 3023135 h 6829970"/>
              <a:gd name="connsiteX426" fmla="*/ 3196905 w 6026496"/>
              <a:gd name="connsiteY426" fmla="*/ 3010231 h 6829970"/>
              <a:gd name="connsiteX427" fmla="*/ 3261055 w 6026496"/>
              <a:gd name="connsiteY427" fmla="*/ 3035138 h 6829970"/>
              <a:gd name="connsiteX428" fmla="*/ 2307219 w 6026496"/>
              <a:gd name="connsiteY428" fmla="*/ 2522696 h 6829970"/>
              <a:gd name="connsiteX429" fmla="*/ 2424472 w 6026496"/>
              <a:gd name="connsiteY429" fmla="*/ 2597414 h 6829970"/>
              <a:gd name="connsiteX430" fmla="*/ 2506049 w 6026496"/>
              <a:gd name="connsiteY430" fmla="*/ 2855080 h 6829970"/>
              <a:gd name="connsiteX431" fmla="*/ 2327963 w 6026496"/>
              <a:gd name="connsiteY431" fmla="*/ 2918030 h 6829970"/>
              <a:gd name="connsiteX432" fmla="*/ 2111753 w 6026496"/>
              <a:gd name="connsiteY432" fmla="*/ 2764657 h 6829970"/>
              <a:gd name="connsiteX433" fmla="*/ 2147210 w 6026496"/>
              <a:gd name="connsiteY433" fmla="*/ 2568608 h 6829970"/>
              <a:gd name="connsiteX434" fmla="*/ 2233455 w 6026496"/>
              <a:gd name="connsiteY434" fmla="*/ 2506592 h 6829970"/>
              <a:gd name="connsiteX435" fmla="*/ 2307219 w 6026496"/>
              <a:gd name="connsiteY435" fmla="*/ 2522696 h 6829970"/>
              <a:gd name="connsiteX436" fmla="*/ 3856366 w 6026496"/>
              <a:gd name="connsiteY436" fmla="*/ 3142082 h 6829970"/>
              <a:gd name="connsiteX437" fmla="*/ 3959273 w 6026496"/>
              <a:gd name="connsiteY437" fmla="*/ 3206899 h 6829970"/>
              <a:gd name="connsiteX438" fmla="*/ 4079507 w 6026496"/>
              <a:gd name="connsiteY438" fmla="*/ 3306124 h 6829970"/>
              <a:gd name="connsiteX439" fmla="*/ 4057647 w 6026496"/>
              <a:gd name="connsiteY439" fmla="*/ 3421087 h 6829970"/>
              <a:gd name="connsiteX440" fmla="*/ 3941411 w 6026496"/>
              <a:gd name="connsiteY440" fmla="*/ 3545652 h 6829970"/>
              <a:gd name="connsiteX441" fmla="*/ 3820109 w 6026496"/>
              <a:gd name="connsiteY441" fmla="*/ 3500040 h 6829970"/>
              <a:gd name="connsiteX442" fmla="*/ 3680679 w 6026496"/>
              <a:gd name="connsiteY442" fmla="*/ 3413885 h 6829970"/>
              <a:gd name="connsiteX443" fmla="*/ 3598300 w 6026496"/>
              <a:gd name="connsiteY443" fmla="*/ 3307191 h 6829970"/>
              <a:gd name="connsiteX444" fmla="*/ 3716669 w 6026496"/>
              <a:gd name="connsiteY444" fmla="*/ 3132480 h 6829970"/>
              <a:gd name="connsiteX445" fmla="*/ 3785018 w 6026496"/>
              <a:gd name="connsiteY445" fmla="*/ 3118776 h 6829970"/>
              <a:gd name="connsiteX446" fmla="*/ 3856366 w 6026496"/>
              <a:gd name="connsiteY446" fmla="*/ 3142082 h 6829970"/>
              <a:gd name="connsiteX447" fmla="*/ 4313313 w 6026496"/>
              <a:gd name="connsiteY447" fmla="*/ 3298133 h 6829970"/>
              <a:gd name="connsiteX448" fmla="*/ 4432749 w 6026496"/>
              <a:gd name="connsiteY448" fmla="*/ 3374152 h 6829970"/>
              <a:gd name="connsiteX449" fmla="*/ 4559383 w 6026496"/>
              <a:gd name="connsiteY449" fmla="*/ 3466709 h 6829970"/>
              <a:gd name="connsiteX450" fmla="*/ 4546853 w 6026496"/>
              <a:gd name="connsiteY450" fmla="*/ 3569936 h 6829970"/>
              <a:gd name="connsiteX451" fmla="*/ 4429283 w 6026496"/>
              <a:gd name="connsiteY451" fmla="*/ 3712373 h 6829970"/>
              <a:gd name="connsiteX452" fmla="*/ 4307982 w 6026496"/>
              <a:gd name="connsiteY452" fmla="*/ 3679832 h 6829970"/>
              <a:gd name="connsiteX453" fmla="*/ 4171484 w 6026496"/>
              <a:gd name="connsiteY453" fmla="*/ 3589141 h 6829970"/>
              <a:gd name="connsiteX454" fmla="*/ 4091505 w 6026496"/>
              <a:gd name="connsiteY454" fmla="*/ 3478979 h 6829970"/>
              <a:gd name="connsiteX455" fmla="*/ 4200543 w 6026496"/>
              <a:gd name="connsiteY455" fmla="*/ 3298133 h 6829970"/>
              <a:gd name="connsiteX456" fmla="*/ 4256929 w 6026496"/>
              <a:gd name="connsiteY456" fmla="*/ 3279228 h 6829970"/>
              <a:gd name="connsiteX457" fmla="*/ 4313313 w 6026496"/>
              <a:gd name="connsiteY457" fmla="*/ 3298133 h 6829970"/>
              <a:gd name="connsiteX458" fmla="*/ 2908666 w 6026496"/>
              <a:gd name="connsiteY458" fmla="*/ 2650152 h 6829970"/>
              <a:gd name="connsiteX459" fmla="*/ 2940337 w 6026496"/>
              <a:gd name="connsiteY459" fmla="*/ 2668902 h 6829970"/>
              <a:gd name="connsiteX460" fmla="*/ 3113092 w 6026496"/>
              <a:gd name="connsiteY460" fmla="*/ 2789466 h 6829970"/>
              <a:gd name="connsiteX461" fmla="*/ 3086432 w 6026496"/>
              <a:gd name="connsiteY461" fmla="*/ 3005253 h 6829970"/>
              <a:gd name="connsiteX462" fmla="*/ 2943270 w 6026496"/>
              <a:gd name="connsiteY462" fmla="*/ 3047398 h 6829970"/>
              <a:gd name="connsiteX463" fmla="*/ 2818769 w 6026496"/>
              <a:gd name="connsiteY463" fmla="*/ 2954308 h 6829970"/>
              <a:gd name="connsiteX464" fmla="*/ 2688136 w 6026496"/>
              <a:gd name="connsiteY464" fmla="*/ 2847614 h 6829970"/>
              <a:gd name="connsiteX465" fmla="*/ 2780112 w 6026496"/>
              <a:gd name="connsiteY465" fmla="*/ 2666768 h 6829970"/>
              <a:gd name="connsiteX466" fmla="*/ 2870922 w 6026496"/>
              <a:gd name="connsiteY466" fmla="*/ 2638928 h 6829970"/>
              <a:gd name="connsiteX467" fmla="*/ 2908666 w 6026496"/>
              <a:gd name="connsiteY467" fmla="*/ 2650152 h 6829970"/>
              <a:gd name="connsiteX468" fmla="*/ 4868737 w 6026496"/>
              <a:gd name="connsiteY468" fmla="*/ 3446718 h 6829970"/>
              <a:gd name="connsiteX469" fmla="*/ 4944084 w 6026496"/>
              <a:gd name="connsiteY469" fmla="*/ 3491262 h 6829970"/>
              <a:gd name="connsiteX470" fmla="*/ 5072318 w 6026496"/>
              <a:gd name="connsiteY470" fmla="*/ 3596355 h 6829970"/>
              <a:gd name="connsiteX471" fmla="*/ 5049123 w 6026496"/>
              <a:gd name="connsiteY471" fmla="*/ 3706523 h 6829970"/>
              <a:gd name="connsiteX472" fmla="*/ 4965411 w 6026496"/>
              <a:gd name="connsiteY472" fmla="*/ 3824152 h 6829970"/>
              <a:gd name="connsiteX473" fmla="*/ 4892631 w 6026496"/>
              <a:gd name="connsiteY473" fmla="*/ 3826821 h 6829970"/>
              <a:gd name="connsiteX474" fmla="*/ 4723608 w 6026496"/>
              <a:gd name="connsiteY474" fmla="*/ 3725194 h 6829970"/>
              <a:gd name="connsiteX475" fmla="*/ 4660424 w 6026496"/>
              <a:gd name="connsiteY475" fmla="*/ 3602224 h 6829970"/>
              <a:gd name="connsiteX476" fmla="*/ 4806786 w 6026496"/>
              <a:gd name="connsiteY476" fmla="*/ 3428579 h 6829970"/>
              <a:gd name="connsiteX477" fmla="*/ 4868737 w 6026496"/>
              <a:gd name="connsiteY477" fmla="*/ 3446718 h 6829970"/>
              <a:gd name="connsiteX478" fmla="*/ 3500782 w 6026496"/>
              <a:gd name="connsiteY478" fmla="*/ 2693492 h 6829970"/>
              <a:gd name="connsiteX479" fmla="*/ 3552978 w 6026496"/>
              <a:gd name="connsiteY479" fmla="*/ 2726796 h 6829970"/>
              <a:gd name="connsiteX480" fmla="*/ 3746261 w 6026496"/>
              <a:gd name="connsiteY480" fmla="*/ 2876433 h 6829970"/>
              <a:gd name="connsiteX481" fmla="*/ 3676146 w 6026496"/>
              <a:gd name="connsiteY481" fmla="*/ 3075684 h 6829970"/>
              <a:gd name="connsiteX482" fmla="*/ 3548979 w 6026496"/>
              <a:gd name="connsiteY482" fmla="*/ 3115694 h 6829970"/>
              <a:gd name="connsiteX483" fmla="*/ 3400218 w 6026496"/>
              <a:gd name="connsiteY483" fmla="*/ 3004733 h 6829970"/>
              <a:gd name="connsiteX484" fmla="*/ 3280516 w 6026496"/>
              <a:gd name="connsiteY484" fmla="*/ 2901506 h 6829970"/>
              <a:gd name="connsiteX485" fmla="*/ 3384755 w 6026496"/>
              <a:gd name="connsiteY485" fmla="*/ 2701189 h 6829970"/>
              <a:gd name="connsiteX486" fmla="*/ 3433684 w 6026496"/>
              <a:gd name="connsiteY486" fmla="*/ 2680021 h 6829970"/>
              <a:gd name="connsiteX487" fmla="*/ 3500782 w 6026496"/>
              <a:gd name="connsiteY487" fmla="*/ 2693492 h 6829970"/>
              <a:gd name="connsiteX488" fmla="*/ 2566309 w 6026496"/>
              <a:gd name="connsiteY488" fmla="*/ 2219033 h 6829970"/>
              <a:gd name="connsiteX489" fmla="*/ 2598559 w 6026496"/>
              <a:gd name="connsiteY489" fmla="*/ 2239213 h 6829970"/>
              <a:gd name="connsiteX490" fmla="*/ 2746788 w 6026496"/>
              <a:gd name="connsiteY490" fmla="*/ 2345906 h 6829970"/>
              <a:gd name="connsiteX491" fmla="*/ 2720128 w 6026496"/>
              <a:gd name="connsiteY491" fmla="*/ 2561961 h 6829970"/>
              <a:gd name="connsiteX492" fmla="*/ 2583097 w 6026496"/>
              <a:gd name="connsiteY492" fmla="*/ 2609707 h 6829970"/>
              <a:gd name="connsiteX493" fmla="*/ 2452464 w 6026496"/>
              <a:gd name="connsiteY493" fmla="*/ 2511015 h 6829970"/>
              <a:gd name="connsiteX494" fmla="*/ 2337027 w 6026496"/>
              <a:gd name="connsiteY494" fmla="*/ 2406988 h 6829970"/>
              <a:gd name="connsiteX495" fmla="*/ 2437268 w 6026496"/>
              <a:gd name="connsiteY495" fmla="*/ 2229611 h 6829970"/>
              <a:gd name="connsiteX496" fmla="*/ 2528311 w 6026496"/>
              <a:gd name="connsiteY496" fmla="*/ 2204804 h 6829970"/>
              <a:gd name="connsiteX497" fmla="*/ 2566309 w 6026496"/>
              <a:gd name="connsiteY497" fmla="*/ 2219033 h 6829970"/>
              <a:gd name="connsiteX498" fmla="*/ 3997129 w 6026496"/>
              <a:gd name="connsiteY498" fmla="*/ 2760692 h 6829970"/>
              <a:gd name="connsiteX499" fmla="*/ 4200010 w 6026496"/>
              <a:gd name="connsiteY499" fmla="*/ 2864985 h 6829970"/>
              <a:gd name="connsiteX500" fmla="*/ 4312514 w 6026496"/>
              <a:gd name="connsiteY500" fmla="*/ 2957541 h 6829970"/>
              <a:gd name="connsiteX501" fmla="*/ 4135760 w 6026496"/>
              <a:gd name="connsiteY501" fmla="*/ 3197601 h 6829970"/>
              <a:gd name="connsiteX502" fmla="*/ 4012858 w 6026496"/>
              <a:gd name="connsiteY502" fmla="*/ 3128785 h 6829970"/>
              <a:gd name="connsiteX503" fmla="*/ 3837971 w 6026496"/>
              <a:gd name="connsiteY503" fmla="*/ 3019690 h 6829970"/>
              <a:gd name="connsiteX504" fmla="*/ 3856366 w 6026496"/>
              <a:gd name="connsiteY504" fmla="*/ 2884723 h 6829970"/>
              <a:gd name="connsiteX505" fmla="*/ 3997129 w 6026496"/>
              <a:gd name="connsiteY505" fmla="*/ 2760692 h 6829970"/>
              <a:gd name="connsiteX506" fmla="*/ 4510063 w 6026496"/>
              <a:gd name="connsiteY506" fmla="*/ 2972994 h 6829970"/>
              <a:gd name="connsiteX507" fmla="*/ 4662024 w 6026496"/>
              <a:gd name="connsiteY507" fmla="*/ 3058882 h 6829970"/>
              <a:gd name="connsiteX508" fmla="*/ 4762530 w 6026496"/>
              <a:gd name="connsiteY508" fmla="*/ 3151173 h 6829970"/>
              <a:gd name="connsiteX509" fmla="*/ 4738537 w 6026496"/>
              <a:gd name="connsiteY509" fmla="*/ 3266135 h 6829970"/>
              <a:gd name="connsiteX510" fmla="*/ 4631898 w 6026496"/>
              <a:gd name="connsiteY510" fmla="*/ 3372829 h 6829970"/>
              <a:gd name="connsiteX511" fmla="*/ 4495933 w 6026496"/>
              <a:gd name="connsiteY511" fmla="*/ 3319481 h 6829970"/>
              <a:gd name="connsiteX512" fmla="*/ 4311448 w 6026496"/>
              <a:gd name="connsiteY512" fmla="*/ 3193050 h 6829970"/>
              <a:gd name="connsiteX513" fmla="*/ 4358636 w 6026496"/>
              <a:gd name="connsiteY513" fmla="*/ 3053014 h 6829970"/>
              <a:gd name="connsiteX514" fmla="*/ 4461997 w 6026496"/>
              <a:gd name="connsiteY514" fmla="*/ 2964792 h 6829970"/>
              <a:gd name="connsiteX515" fmla="*/ 4510063 w 6026496"/>
              <a:gd name="connsiteY515" fmla="*/ 2972994 h 6829970"/>
              <a:gd name="connsiteX516" fmla="*/ 3118147 w 6026496"/>
              <a:gd name="connsiteY516" fmla="*/ 2320369 h 6829970"/>
              <a:gd name="connsiteX517" fmla="*/ 3150149 w 6026496"/>
              <a:gd name="connsiteY517" fmla="*/ 2334005 h 6829970"/>
              <a:gd name="connsiteX518" fmla="*/ 3202935 w 6026496"/>
              <a:gd name="connsiteY518" fmla="*/ 2369643 h 6829970"/>
              <a:gd name="connsiteX519" fmla="*/ 3387154 w 6026496"/>
              <a:gd name="connsiteY519" fmla="*/ 2503010 h 6829970"/>
              <a:gd name="connsiteX520" fmla="*/ 3324504 w 6026496"/>
              <a:gd name="connsiteY520" fmla="*/ 2683856 h 6829970"/>
              <a:gd name="connsiteX521" fmla="*/ 3187740 w 6026496"/>
              <a:gd name="connsiteY521" fmla="*/ 2731601 h 6829970"/>
              <a:gd name="connsiteX522" fmla="*/ 3011252 w 6026496"/>
              <a:gd name="connsiteY522" fmla="*/ 2610771 h 6829970"/>
              <a:gd name="connsiteX523" fmla="*/ 2925941 w 6026496"/>
              <a:gd name="connsiteY523" fmla="*/ 2518747 h 6829970"/>
              <a:gd name="connsiteX524" fmla="*/ 3034179 w 6026496"/>
              <a:gd name="connsiteY524" fmla="*/ 2337102 h 6829970"/>
              <a:gd name="connsiteX525" fmla="*/ 3083416 w 6026496"/>
              <a:gd name="connsiteY525" fmla="*/ 2316793 h 6829970"/>
              <a:gd name="connsiteX526" fmla="*/ 3118147 w 6026496"/>
              <a:gd name="connsiteY526" fmla="*/ 2320369 h 6829970"/>
              <a:gd name="connsiteX527" fmla="*/ 5032019 w 6026496"/>
              <a:gd name="connsiteY527" fmla="*/ 3086627 h 6829970"/>
              <a:gd name="connsiteX528" fmla="*/ 5168559 w 6026496"/>
              <a:gd name="connsiteY528" fmla="*/ 3165059 h 6829970"/>
              <a:gd name="connsiteX529" fmla="*/ 5244006 w 6026496"/>
              <a:gd name="connsiteY529" fmla="*/ 3237610 h 6829970"/>
              <a:gd name="connsiteX530" fmla="*/ 5221079 w 6026496"/>
              <a:gd name="connsiteY530" fmla="*/ 3347772 h 6829970"/>
              <a:gd name="connsiteX531" fmla="*/ 5137367 w 6026496"/>
              <a:gd name="connsiteY531" fmla="*/ 3465401 h 6829970"/>
              <a:gd name="connsiteX532" fmla="*/ 5066265 w 6026496"/>
              <a:gd name="connsiteY532" fmla="*/ 3470122 h 6829970"/>
              <a:gd name="connsiteX533" fmla="*/ 5064318 w 6026496"/>
              <a:gd name="connsiteY533" fmla="*/ 3468336 h 6829970"/>
              <a:gd name="connsiteX534" fmla="*/ 4891831 w 6026496"/>
              <a:gd name="connsiteY534" fmla="*/ 3359241 h 6829970"/>
              <a:gd name="connsiteX535" fmla="*/ 4842777 w 6026496"/>
              <a:gd name="connsiteY535" fmla="*/ 3238944 h 6829970"/>
              <a:gd name="connsiteX536" fmla="*/ 4999269 w 6026496"/>
              <a:gd name="connsiteY536" fmla="*/ 3078904 h 6829970"/>
              <a:gd name="connsiteX537" fmla="*/ 5032019 w 6026496"/>
              <a:gd name="connsiteY537" fmla="*/ 3086627 h 6829970"/>
              <a:gd name="connsiteX538" fmla="*/ 3727066 w 6026496"/>
              <a:gd name="connsiteY538" fmla="*/ 2344305 h 6829970"/>
              <a:gd name="connsiteX539" fmla="*/ 3846769 w 6026496"/>
              <a:gd name="connsiteY539" fmla="*/ 2420324 h 6829970"/>
              <a:gd name="connsiteX540" fmla="*/ 3972069 w 6026496"/>
              <a:gd name="connsiteY540" fmla="*/ 2529952 h 6829970"/>
              <a:gd name="connsiteX541" fmla="*/ 3959273 w 6026496"/>
              <a:gd name="connsiteY541" fmla="*/ 2633178 h 6829970"/>
              <a:gd name="connsiteX542" fmla="*/ 3854499 w 6026496"/>
              <a:gd name="connsiteY542" fmla="*/ 2770813 h 6829970"/>
              <a:gd name="connsiteX543" fmla="*/ 3721201 w 6026496"/>
              <a:gd name="connsiteY543" fmla="*/ 2726001 h 6829970"/>
              <a:gd name="connsiteX544" fmla="*/ 3584970 w 6026496"/>
              <a:gd name="connsiteY544" fmla="*/ 2635578 h 6829970"/>
              <a:gd name="connsiteX545" fmla="*/ 3504991 w 6026496"/>
              <a:gd name="connsiteY545" fmla="*/ 2525418 h 6829970"/>
              <a:gd name="connsiteX546" fmla="*/ 3614029 w 6026496"/>
              <a:gd name="connsiteY546" fmla="*/ 2344305 h 6829970"/>
              <a:gd name="connsiteX547" fmla="*/ 3670548 w 6026496"/>
              <a:gd name="connsiteY547" fmla="*/ 2325500 h 6829970"/>
              <a:gd name="connsiteX548" fmla="*/ 3727066 w 6026496"/>
              <a:gd name="connsiteY548" fmla="*/ 2344305 h 6829970"/>
              <a:gd name="connsiteX549" fmla="*/ 2854885 w 6026496"/>
              <a:gd name="connsiteY549" fmla="*/ 1932973 h 6829970"/>
              <a:gd name="connsiteX550" fmla="*/ 2910745 w 6026496"/>
              <a:gd name="connsiteY550" fmla="*/ 1966891 h 6829970"/>
              <a:gd name="connsiteX551" fmla="*/ 3045377 w 6026496"/>
              <a:gd name="connsiteY551" fmla="*/ 2077319 h 6829970"/>
              <a:gd name="connsiteX552" fmla="*/ 2982992 w 6026496"/>
              <a:gd name="connsiteY552" fmla="*/ 2257898 h 6829970"/>
              <a:gd name="connsiteX553" fmla="*/ 2845962 w 6026496"/>
              <a:gd name="connsiteY553" fmla="*/ 2305910 h 6829970"/>
              <a:gd name="connsiteX554" fmla="*/ 2715329 w 6026496"/>
              <a:gd name="connsiteY554" fmla="*/ 2206951 h 6829970"/>
              <a:gd name="connsiteX555" fmla="*/ 2627619 w 6026496"/>
              <a:gd name="connsiteY555" fmla="*/ 2109861 h 6829970"/>
              <a:gd name="connsiteX556" fmla="*/ 2732124 w 6026496"/>
              <a:gd name="connsiteY556" fmla="*/ 1939417 h 6829970"/>
              <a:gd name="connsiteX557" fmla="*/ 2782827 w 6026496"/>
              <a:gd name="connsiteY557" fmla="*/ 1918353 h 6829970"/>
              <a:gd name="connsiteX558" fmla="*/ 2854885 w 6026496"/>
              <a:gd name="connsiteY558" fmla="*/ 1932973 h 6829970"/>
              <a:gd name="connsiteX559" fmla="*/ 4710011 w 6026496"/>
              <a:gd name="connsiteY559" fmla="*/ 2641434 h 6829970"/>
              <a:gd name="connsiteX560" fmla="*/ 4862239 w 6026496"/>
              <a:gd name="connsiteY560" fmla="*/ 2727589 h 6829970"/>
              <a:gd name="connsiteX561" fmla="*/ 4971010 w 6026496"/>
              <a:gd name="connsiteY561" fmla="*/ 2823880 h 6829970"/>
              <a:gd name="connsiteX562" fmla="*/ 4938752 w 6026496"/>
              <a:gd name="connsiteY562" fmla="*/ 2934575 h 6829970"/>
              <a:gd name="connsiteX563" fmla="*/ 4832113 w 6026496"/>
              <a:gd name="connsiteY563" fmla="*/ 3041269 h 6829970"/>
              <a:gd name="connsiteX564" fmla="*/ 4695880 w 6026496"/>
              <a:gd name="connsiteY564" fmla="*/ 2987921 h 6829970"/>
              <a:gd name="connsiteX565" fmla="*/ 4524193 w 6026496"/>
              <a:gd name="connsiteY565" fmla="*/ 2871626 h 6829970"/>
              <a:gd name="connsiteX566" fmla="*/ 4558850 w 6026496"/>
              <a:gd name="connsiteY566" fmla="*/ 2721454 h 6829970"/>
              <a:gd name="connsiteX567" fmla="*/ 4658425 w 6026496"/>
              <a:gd name="connsiteY567" fmla="*/ 2630119 h 6829970"/>
              <a:gd name="connsiteX568" fmla="*/ 4710011 w 6026496"/>
              <a:gd name="connsiteY568" fmla="*/ 2641434 h 6829970"/>
              <a:gd name="connsiteX569" fmla="*/ 4251730 w 6026496"/>
              <a:gd name="connsiteY569" fmla="*/ 2426465 h 6829970"/>
              <a:gd name="connsiteX570" fmla="*/ 4436482 w 6026496"/>
              <a:gd name="connsiteY570" fmla="*/ 2523823 h 6829970"/>
              <a:gd name="connsiteX571" fmla="*/ 4535390 w 6026496"/>
              <a:gd name="connsiteY571" fmla="*/ 2617446 h 6829970"/>
              <a:gd name="connsiteX572" fmla="*/ 4479671 w 6026496"/>
              <a:gd name="connsiteY572" fmla="*/ 2763083 h 6829970"/>
              <a:gd name="connsiteX573" fmla="*/ 4356236 w 6026496"/>
              <a:gd name="connsiteY573" fmla="*/ 2853240 h 6829970"/>
              <a:gd name="connsiteX574" fmla="*/ 4241066 w 6026496"/>
              <a:gd name="connsiteY574" fmla="*/ 2787889 h 6829970"/>
              <a:gd name="connsiteX575" fmla="*/ 4056313 w 6026496"/>
              <a:gd name="connsiteY575" fmla="*/ 2673460 h 6829970"/>
              <a:gd name="connsiteX576" fmla="*/ 4080841 w 6026496"/>
              <a:gd name="connsiteY576" fmla="*/ 2525956 h 6829970"/>
              <a:gd name="connsiteX577" fmla="*/ 4197061 w 6026496"/>
              <a:gd name="connsiteY577" fmla="*/ 2417854 h 6829970"/>
              <a:gd name="connsiteX578" fmla="*/ 4251730 w 6026496"/>
              <a:gd name="connsiteY578" fmla="*/ 2426465 h 6829970"/>
              <a:gd name="connsiteX579" fmla="*/ 3342367 w 6026496"/>
              <a:gd name="connsiteY579" fmla="*/ 2000991 h 6829970"/>
              <a:gd name="connsiteX580" fmla="*/ 3438875 w 6026496"/>
              <a:gd name="connsiteY580" fmla="*/ 2065274 h 6829970"/>
              <a:gd name="connsiteX581" fmla="*/ 3555112 w 6026496"/>
              <a:gd name="connsiteY581" fmla="*/ 2134625 h 6829970"/>
              <a:gd name="connsiteX582" fmla="*/ 3578306 w 6026496"/>
              <a:gd name="connsiteY582" fmla="*/ 2267993 h 6829970"/>
              <a:gd name="connsiteX583" fmla="*/ 3479931 w 6026496"/>
              <a:gd name="connsiteY583" fmla="*/ 2408029 h 6829970"/>
              <a:gd name="connsiteX584" fmla="*/ 3346631 w 6026496"/>
              <a:gd name="connsiteY584" fmla="*/ 2373353 h 6829970"/>
              <a:gd name="connsiteX585" fmla="*/ 3194671 w 6026496"/>
              <a:gd name="connsiteY585" fmla="*/ 2270393 h 6829970"/>
              <a:gd name="connsiteX586" fmla="*/ 3144285 w 6026496"/>
              <a:gd name="connsiteY586" fmla="*/ 2163699 h 6829970"/>
              <a:gd name="connsiteX587" fmla="*/ 3228262 w 6026496"/>
              <a:gd name="connsiteY587" fmla="*/ 2020996 h 6829970"/>
              <a:gd name="connsiteX588" fmla="*/ 3312504 w 6026496"/>
              <a:gd name="connsiteY588" fmla="*/ 1990276 h 6829970"/>
              <a:gd name="connsiteX589" fmla="*/ 3342367 w 6026496"/>
              <a:gd name="connsiteY589" fmla="*/ 2000991 h 6829970"/>
              <a:gd name="connsiteX590" fmla="*/ 5200305 w 6026496"/>
              <a:gd name="connsiteY590" fmla="*/ 2737445 h 6829970"/>
              <a:gd name="connsiteX591" fmla="*/ 5316787 w 6026496"/>
              <a:gd name="connsiteY591" fmla="*/ 2800948 h 6829970"/>
              <a:gd name="connsiteX592" fmla="*/ 5392234 w 6026496"/>
              <a:gd name="connsiteY592" fmla="*/ 2873500 h 6829970"/>
              <a:gd name="connsiteX593" fmla="*/ 5369307 w 6026496"/>
              <a:gd name="connsiteY593" fmla="*/ 2983661 h 6829970"/>
              <a:gd name="connsiteX594" fmla="*/ 5285595 w 6026496"/>
              <a:gd name="connsiteY594" fmla="*/ 3101290 h 6829970"/>
              <a:gd name="connsiteX595" fmla="*/ 5214493 w 6026496"/>
              <a:gd name="connsiteY595" fmla="*/ 3106013 h 6829970"/>
              <a:gd name="connsiteX596" fmla="*/ 5212547 w 6026496"/>
              <a:gd name="connsiteY596" fmla="*/ 3104225 h 6829970"/>
              <a:gd name="connsiteX597" fmla="*/ 5088047 w 6026496"/>
              <a:gd name="connsiteY597" fmla="*/ 3029273 h 6829970"/>
              <a:gd name="connsiteX598" fmla="*/ 5024862 w 6026496"/>
              <a:gd name="connsiteY598" fmla="*/ 2906309 h 6829970"/>
              <a:gd name="connsiteX599" fmla="*/ 5171225 w 6026496"/>
              <a:gd name="connsiteY599" fmla="*/ 2732664 h 6829970"/>
              <a:gd name="connsiteX600" fmla="*/ 5200305 w 6026496"/>
              <a:gd name="connsiteY600" fmla="*/ 2737445 h 6829970"/>
              <a:gd name="connsiteX601" fmla="*/ 3929629 w 6026496"/>
              <a:gd name="connsiteY601" fmla="*/ 1997095 h 6829970"/>
              <a:gd name="connsiteX602" fmla="*/ 4092038 w 6026496"/>
              <a:gd name="connsiteY602" fmla="*/ 2090119 h 6829970"/>
              <a:gd name="connsiteX603" fmla="*/ 4196277 w 6026496"/>
              <a:gd name="connsiteY603" fmla="*/ 2190678 h 6829970"/>
              <a:gd name="connsiteX604" fmla="*/ 4042717 w 6026496"/>
              <a:gd name="connsiteY604" fmla="*/ 2436073 h 6829970"/>
              <a:gd name="connsiteX605" fmla="*/ 3882759 w 6026496"/>
              <a:gd name="connsiteY605" fmla="*/ 2332313 h 6829970"/>
              <a:gd name="connsiteX606" fmla="*/ 3728133 w 6026496"/>
              <a:gd name="connsiteY606" fmla="*/ 2230955 h 6829970"/>
              <a:gd name="connsiteX607" fmla="*/ 3740663 w 6026496"/>
              <a:gd name="connsiteY607" fmla="*/ 2116525 h 6829970"/>
              <a:gd name="connsiteX608" fmla="*/ 3888623 w 6026496"/>
              <a:gd name="connsiteY608" fmla="*/ 1985825 h 6829970"/>
              <a:gd name="connsiteX609" fmla="*/ 3929629 w 6026496"/>
              <a:gd name="connsiteY609" fmla="*/ 1997095 h 6829970"/>
              <a:gd name="connsiteX610" fmla="*/ 3102185 w 6026496"/>
              <a:gd name="connsiteY610" fmla="*/ 1624234 h 6829970"/>
              <a:gd name="connsiteX611" fmla="*/ 3152549 w 6026496"/>
              <a:gd name="connsiteY611" fmla="*/ 1656103 h 6829970"/>
              <a:gd name="connsiteX612" fmla="*/ 3287180 w 6026496"/>
              <a:gd name="connsiteY612" fmla="*/ 1766531 h 6829970"/>
              <a:gd name="connsiteX613" fmla="*/ 3224797 w 6026496"/>
              <a:gd name="connsiteY613" fmla="*/ 1947111 h 6829970"/>
              <a:gd name="connsiteX614" fmla="*/ 3087766 w 6026496"/>
              <a:gd name="connsiteY614" fmla="*/ 1995123 h 6829970"/>
              <a:gd name="connsiteX615" fmla="*/ 2957133 w 6026496"/>
              <a:gd name="connsiteY615" fmla="*/ 1896431 h 6829970"/>
              <a:gd name="connsiteX616" fmla="*/ 2886218 w 6026496"/>
              <a:gd name="connsiteY616" fmla="*/ 1816410 h 6829970"/>
              <a:gd name="connsiteX617" fmla="*/ 2992857 w 6026496"/>
              <a:gd name="connsiteY617" fmla="*/ 1635031 h 6829970"/>
              <a:gd name="connsiteX618" fmla="*/ 3039816 w 6026496"/>
              <a:gd name="connsiteY618" fmla="*/ 1613154 h 6829970"/>
              <a:gd name="connsiteX619" fmla="*/ 3102185 w 6026496"/>
              <a:gd name="connsiteY619" fmla="*/ 1624234 h 6829970"/>
              <a:gd name="connsiteX620" fmla="*/ 4959959 w 6026496"/>
              <a:gd name="connsiteY620" fmla="*/ 2328800 h 6829970"/>
              <a:gd name="connsiteX621" fmla="*/ 5038459 w 6026496"/>
              <a:gd name="connsiteY621" fmla="*/ 2374983 h 6829970"/>
              <a:gd name="connsiteX622" fmla="*/ 5124036 w 6026496"/>
              <a:gd name="connsiteY622" fmla="*/ 2429930 h 6829970"/>
              <a:gd name="connsiteX623" fmla="*/ 5155761 w 6026496"/>
              <a:gd name="connsiteY623" fmla="*/ 2525422 h 6829970"/>
              <a:gd name="connsiteX624" fmla="*/ 5067784 w 6026496"/>
              <a:gd name="connsiteY624" fmla="*/ 2662789 h 6829970"/>
              <a:gd name="connsiteX625" fmla="*/ 4961145 w 6026496"/>
              <a:gd name="connsiteY625" fmla="*/ 2687062 h 6829970"/>
              <a:gd name="connsiteX626" fmla="*/ 4822514 w 6026496"/>
              <a:gd name="connsiteY626" fmla="*/ 2598239 h 6829970"/>
              <a:gd name="connsiteX627" fmla="*/ 4727073 w 6026496"/>
              <a:gd name="connsiteY627" fmla="*/ 2524088 h 6829970"/>
              <a:gd name="connsiteX628" fmla="*/ 4875301 w 6026496"/>
              <a:gd name="connsiteY628" fmla="*/ 2295230 h 6829970"/>
              <a:gd name="connsiteX629" fmla="*/ 4959959 w 6026496"/>
              <a:gd name="connsiteY629" fmla="*/ 2328800 h 6829970"/>
              <a:gd name="connsiteX630" fmla="*/ 4487606 w 6026496"/>
              <a:gd name="connsiteY630" fmla="*/ 2082550 h 6829970"/>
              <a:gd name="connsiteX631" fmla="*/ 4646827 w 6026496"/>
              <a:gd name="connsiteY631" fmla="*/ 2172235 h 6829970"/>
              <a:gd name="connsiteX632" fmla="*/ 4751066 w 6026496"/>
              <a:gd name="connsiteY632" fmla="*/ 2272527 h 6829970"/>
              <a:gd name="connsiteX633" fmla="*/ 4582577 w 6026496"/>
              <a:gd name="connsiteY633" fmla="*/ 2504853 h 6829970"/>
              <a:gd name="connsiteX634" fmla="*/ 4459409 w 6026496"/>
              <a:gd name="connsiteY634" fmla="*/ 2436035 h 6829970"/>
              <a:gd name="connsiteX635" fmla="*/ 4284788 w 6026496"/>
              <a:gd name="connsiteY635" fmla="*/ 2326941 h 6829970"/>
              <a:gd name="connsiteX636" fmla="*/ 4295985 w 6026496"/>
              <a:gd name="connsiteY636" fmla="*/ 2198642 h 6829970"/>
              <a:gd name="connsiteX637" fmla="*/ 4443947 w 6026496"/>
              <a:gd name="connsiteY637" fmla="*/ 2067941 h 6829970"/>
              <a:gd name="connsiteX638" fmla="*/ 4487606 w 6026496"/>
              <a:gd name="connsiteY638" fmla="*/ 2082550 h 6829970"/>
              <a:gd name="connsiteX639" fmla="*/ 3572173 w 6026496"/>
              <a:gd name="connsiteY639" fmla="*/ 1683845 h 6829970"/>
              <a:gd name="connsiteX640" fmla="*/ 3660151 w 6026496"/>
              <a:gd name="connsiteY640" fmla="*/ 1741726 h 6829970"/>
              <a:gd name="connsiteX641" fmla="*/ 3766790 w 6026496"/>
              <a:gd name="connsiteY641" fmla="*/ 1821747 h 6829970"/>
              <a:gd name="connsiteX642" fmla="*/ 3786251 w 6026496"/>
              <a:gd name="connsiteY642" fmla="*/ 1978320 h 6829970"/>
              <a:gd name="connsiteX643" fmla="*/ 3563909 w 6026496"/>
              <a:gd name="connsiteY643" fmla="*/ 2047138 h 6829970"/>
              <a:gd name="connsiteX644" fmla="*/ 3425811 w 6026496"/>
              <a:gd name="connsiteY644" fmla="*/ 1952713 h 6829970"/>
              <a:gd name="connsiteX645" fmla="*/ 3372492 w 6026496"/>
              <a:gd name="connsiteY645" fmla="*/ 1824681 h 6829970"/>
              <a:gd name="connsiteX646" fmla="*/ 3459935 w 6026496"/>
              <a:gd name="connsiteY646" fmla="*/ 1695314 h 6829970"/>
              <a:gd name="connsiteX647" fmla="*/ 3515155 w 6026496"/>
              <a:gd name="connsiteY647" fmla="*/ 1670575 h 6829970"/>
              <a:gd name="connsiteX648" fmla="*/ 3572173 w 6026496"/>
              <a:gd name="connsiteY648" fmla="*/ 1683845 h 6829970"/>
              <a:gd name="connsiteX649" fmla="*/ 5380034 w 6026496"/>
              <a:gd name="connsiteY649" fmla="*/ 2424349 h 6829970"/>
              <a:gd name="connsiteX650" fmla="*/ 5439954 w 6026496"/>
              <a:gd name="connsiteY650" fmla="*/ 2457145 h 6829970"/>
              <a:gd name="connsiteX651" fmla="*/ 5519934 w 6026496"/>
              <a:gd name="connsiteY651" fmla="*/ 2522228 h 6829970"/>
              <a:gd name="connsiteX652" fmla="*/ 5508203 w 6026496"/>
              <a:gd name="connsiteY652" fmla="*/ 2605716 h 6829970"/>
              <a:gd name="connsiteX653" fmla="*/ 5424491 w 6026496"/>
              <a:gd name="connsiteY653" fmla="*/ 2723345 h 6829970"/>
              <a:gd name="connsiteX654" fmla="*/ 5353763 w 6026496"/>
              <a:gd name="connsiteY654" fmla="*/ 2728173 h 6829970"/>
              <a:gd name="connsiteX655" fmla="*/ 5351711 w 6026496"/>
              <a:gd name="connsiteY655" fmla="*/ 2726280 h 6829970"/>
              <a:gd name="connsiteX656" fmla="*/ 5226943 w 6026496"/>
              <a:gd name="connsiteY656" fmla="*/ 2651327 h 6829970"/>
              <a:gd name="connsiteX657" fmla="*/ 5200283 w 6026496"/>
              <a:gd name="connsiteY657" fmla="*/ 2557704 h 6829970"/>
              <a:gd name="connsiteX658" fmla="*/ 5313054 w 6026496"/>
              <a:gd name="connsiteY658" fmla="*/ 2411000 h 6829970"/>
              <a:gd name="connsiteX659" fmla="*/ 5380034 w 6026496"/>
              <a:gd name="connsiteY659" fmla="*/ 2424349 h 6829970"/>
              <a:gd name="connsiteX660" fmla="*/ 3374778 w 6026496"/>
              <a:gd name="connsiteY660" fmla="*/ 1329039 h 6829970"/>
              <a:gd name="connsiteX661" fmla="*/ 3414614 w 6026496"/>
              <a:gd name="connsiteY661" fmla="*/ 1353391 h 6829970"/>
              <a:gd name="connsiteX662" fmla="*/ 3511122 w 6026496"/>
              <a:gd name="connsiteY662" fmla="*/ 1440345 h 6829970"/>
              <a:gd name="connsiteX663" fmla="*/ 3466601 w 6026496"/>
              <a:gd name="connsiteY663" fmla="*/ 1613189 h 6829970"/>
              <a:gd name="connsiteX664" fmla="*/ 3349831 w 6026496"/>
              <a:gd name="connsiteY664" fmla="*/ 1693210 h 6829970"/>
              <a:gd name="connsiteX665" fmla="*/ 3227196 w 6026496"/>
              <a:gd name="connsiteY665" fmla="*/ 1611589 h 6829970"/>
              <a:gd name="connsiteX666" fmla="*/ 3147217 w 6026496"/>
              <a:gd name="connsiteY666" fmla="*/ 1514231 h 6829970"/>
              <a:gd name="connsiteX667" fmla="*/ 3247990 w 6026496"/>
              <a:gd name="connsiteY667" fmla="*/ 1343787 h 6829970"/>
              <a:gd name="connsiteX668" fmla="*/ 3291196 w 6026496"/>
              <a:gd name="connsiteY668" fmla="*/ 1314643 h 6829970"/>
              <a:gd name="connsiteX669" fmla="*/ 3325530 w 6026496"/>
              <a:gd name="connsiteY669" fmla="*/ 1312604 h 6829970"/>
              <a:gd name="connsiteX670" fmla="*/ 3374778 w 6026496"/>
              <a:gd name="connsiteY670" fmla="*/ 1329039 h 6829970"/>
              <a:gd name="connsiteX671" fmla="*/ 4171217 w 6026496"/>
              <a:gd name="connsiteY671" fmla="*/ 1652666 h 6829970"/>
              <a:gd name="connsiteX672" fmla="*/ 4290120 w 6026496"/>
              <a:gd name="connsiteY672" fmla="*/ 1728685 h 6829970"/>
              <a:gd name="connsiteX673" fmla="*/ 4415421 w 6026496"/>
              <a:gd name="connsiteY673" fmla="*/ 1838313 h 6829970"/>
              <a:gd name="connsiteX674" fmla="*/ 4402891 w 6026496"/>
              <a:gd name="connsiteY674" fmla="*/ 1941539 h 6829970"/>
              <a:gd name="connsiteX675" fmla="*/ 4285321 w 6026496"/>
              <a:gd name="connsiteY675" fmla="*/ 2083975 h 6829970"/>
              <a:gd name="connsiteX676" fmla="*/ 4165618 w 6026496"/>
              <a:gd name="connsiteY676" fmla="*/ 2034362 h 6829970"/>
              <a:gd name="connsiteX677" fmla="*/ 4029121 w 6026496"/>
              <a:gd name="connsiteY677" fmla="*/ 1943939 h 6829970"/>
              <a:gd name="connsiteX678" fmla="*/ 3949142 w 6026496"/>
              <a:gd name="connsiteY678" fmla="*/ 1833778 h 6829970"/>
              <a:gd name="connsiteX679" fmla="*/ 4058445 w 6026496"/>
              <a:gd name="connsiteY679" fmla="*/ 1652666 h 6829970"/>
              <a:gd name="connsiteX680" fmla="*/ 4114832 w 6026496"/>
              <a:gd name="connsiteY680" fmla="*/ 1633827 h 6829970"/>
              <a:gd name="connsiteX681" fmla="*/ 4171217 w 6026496"/>
              <a:gd name="connsiteY681" fmla="*/ 1652666 h 6829970"/>
              <a:gd name="connsiteX682" fmla="*/ 5120688 w 6026496"/>
              <a:gd name="connsiteY682" fmla="*/ 2022937 h 6829970"/>
              <a:gd name="connsiteX683" fmla="*/ 5198951 w 6026496"/>
              <a:gd name="connsiteY683" fmla="*/ 2069560 h 6829970"/>
              <a:gd name="connsiteX684" fmla="*/ 5277596 w 6026496"/>
              <a:gd name="connsiteY684" fmla="*/ 2132509 h 6829970"/>
              <a:gd name="connsiteX685" fmla="*/ 5279463 w 6026496"/>
              <a:gd name="connsiteY685" fmla="*/ 2217331 h 6829970"/>
              <a:gd name="connsiteX686" fmla="*/ 5214946 w 6026496"/>
              <a:gd name="connsiteY686" fmla="*/ 2311754 h 6829970"/>
              <a:gd name="connsiteX687" fmla="*/ 5134967 w 6026496"/>
              <a:gd name="connsiteY687" fmla="*/ 2335227 h 6829970"/>
              <a:gd name="connsiteX688" fmla="*/ 5008600 w 6026496"/>
              <a:gd name="connsiteY688" fmla="*/ 2255207 h 6829970"/>
              <a:gd name="connsiteX689" fmla="*/ 4916623 w 6026496"/>
              <a:gd name="connsiteY689" fmla="*/ 2196259 h 6829970"/>
              <a:gd name="connsiteX690" fmla="*/ 4945684 w 6026496"/>
              <a:gd name="connsiteY690" fmla="*/ 2064492 h 6829970"/>
              <a:gd name="connsiteX691" fmla="*/ 5035526 w 6026496"/>
              <a:gd name="connsiteY691" fmla="*/ 1990606 h 6829970"/>
              <a:gd name="connsiteX692" fmla="*/ 5120688 w 6026496"/>
              <a:gd name="connsiteY692" fmla="*/ 2022937 h 6829970"/>
              <a:gd name="connsiteX693" fmla="*/ 5457284 w 6026496"/>
              <a:gd name="connsiteY693" fmla="*/ 2127443 h 6829970"/>
              <a:gd name="connsiteX694" fmla="*/ 5529265 w 6026496"/>
              <a:gd name="connsiteY694" fmla="*/ 2158651 h 6829970"/>
              <a:gd name="connsiteX695" fmla="*/ 5635903 w 6026496"/>
              <a:gd name="connsiteY695" fmla="*/ 2243739 h 6829970"/>
              <a:gd name="connsiteX696" fmla="*/ 5599914 w 6026496"/>
              <a:gd name="connsiteY696" fmla="*/ 2356035 h 6829970"/>
              <a:gd name="connsiteX697" fmla="*/ 5512204 w 6026496"/>
              <a:gd name="connsiteY697" fmla="*/ 2409381 h 6829970"/>
              <a:gd name="connsiteX698" fmla="*/ 5391968 w 6026496"/>
              <a:gd name="connsiteY698" fmla="*/ 2334696 h 6829970"/>
              <a:gd name="connsiteX699" fmla="*/ 5341927 w 6026496"/>
              <a:gd name="connsiteY699" fmla="*/ 2257455 h 6829970"/>
              <a:gd name="connsiteX700" fmla="*/ 5351976 w 6026496"/>
              <a:gd name="connsiteY700" fmla="*/ 2234137 h 6829970"/>
              <a:gd name="connsiteX701" fmla="*/ 5457284 w 6026496"/>
              <a:gd name="connsiteY701" fmla="*/ 2127443 h 6829970"/>
              <a:gd name="connsiteX702" fmla="*/ 4691137 w 6026496"/>
              <a:gd name="connsiteY702" fmla="*/ 1746103 h 6829970"/>
              <a:gd name="connsiteX703" fmla="*/ 4836112 w 6026496"/>
              <a:gd name="connsiteY703" fmla="*/ 1830012 h 6829970"/>
              <a:gd name="connsiteX704" fmla="*/ 4934753 w 6026496"/>
              <a:gd name="connsiteY704" fmla="*/ 1923903 h 6829970"/>
              <a:gd name="connsiteX705" fmla="*/ 4879033 w 6026496"/>
              <a:gd name="connsiteY705" fmla="*/ 2069273 h 6829970"/>
              <a:gd name="connsiteX706" fmla="*/ 4775327 w 6026496"/>
              <a:gd name="connsiteY706" fmla="*/ 2139159 h 6829970"/>
              <a:gd name="connsiteX707" fmla="*/ 4655625 w 6026496"/>
              <a:gd name="connsiteY707" fmla="*/ 2069006 h 6829970"/>
              <a:gd name="connsiteX708" fmla="*/ 4501265 w 6026496"/>
              <a:gd name="connsiteY708" fmla="*/ 1970048 h 6829970"/>
              <a:gd name="connsiteX709" fmla="*/ 4517260 w 6026496"/>
              <a:gd name="connsiteY709" fmla="*/ 1843882 h 6829970"/>
              <a:gd name="connsiteX710" fmla="*/ 4650560 w 6026496"/>
              <a:gd name="connsiteY710" fmla="*/ 1732654 h 6829970"/>
              <a:gd name="connsiteX711" fmla="*/ 4691137 w 6026496"/>
              <a:gd name="connsiteY711" fmla="*/ 1746103 h 6829970"/>
              <a:gd name="connsiteX712" fmla="*/ 3812911 w 6026496"/>
              <a:gd name="connsiteY712" fmla="*/ 1370202 h 6829970"/>
              <a:gd name="connsiteX713" fmla="*/ 3900888 w 6026496"/>
              <a:gd name="connsiteY713" fmla="*/ 1427015 h 6829970"/>
              <a:gd name="connsiteX714" fmla="*/ 4007527 w 6026496"/>
              <a:gd name="connsiteY714" fmla="*/ 1508369 h 6829970"/>
              <a:gd name="connsiteX715" fmla="*/ 3996063 w 6026496"/>
              <a:gd name="connsiteY715" fmla="*/ 1641737 h 6829970"/>
              <a:gd name="connsiteX716" fmla="*/ 3804646 w 6026496"/>
              <a:gd name="connsiteY716" fmla="*/ 1732693 h 6829970"/>
              <a:gd name="connsiteX717" fmla="*/ 3688676 w 6026496"/>
              <a:gd name="connsiteY717" fmla="*/ 1652673 h 6829970"/>
              <a:gd name="connsiteX718" fmla="*/ 3598833 w 6026496"/>
              <a:gd name="connsiteY718" fmla="*/ 1538244 h 6829970"/>
              <a:gd name="connsiteX719" fmla="*/ 3700673 w 6026496"/>
              <a:gd name="connsiteY719" fmla="*/ 1381671 h 6829970"/>
              <a:gd name="connsiteX720" fmla="*/ 3755892 w 6026496"/>
              <a:gd name="connsiteY720" fmla="*/ 1356931 h 6829970"/>
              <a:gd name="connsiteX721" fmla="*/ 3812911 w 6026496"/>
              <a:gd name="connsiteY721" fmla="*/ 1370202 h 6829970"/>
              <a:gd name="connsiteX722" fmla="*/ 3625105 w 6026496"/>
              <a:gd name="connsiteY722" fmla="*/ 1071833 h 6829970"/>
              <a:gd name="connsiteX723" fmla="*/ 3664948 w 6026496"/>
              <a:gd name="connsiteY723" fmla="*/ 1096540 h 6829970"/>
              <a:gd name="connsiteX724" fmla="*/ 3750794 w 6026496"/>
              <a:gd name="connsiteY724" fmla="*/ 1193897 h 6829970"/>
              <a:gd name="connsiteX725" fmla="*/ 3690276 w 6026496"/>
              <a:gd name="connsiteY725" fmla="*/ 1322997 h 6829970"/>
              <a:gd name="connsiteX726" fmla="*/ 3580172 w 6026496"/>
              <a:gd name="connsiteY726" fmla="*/ 1372876 h 6829970"/>
              <a:gd name="connsiteX727" fmla="*/ 3490328 w 6026496"/>
              <a:gd name="connsiteY727" fmla="*/ 1313928 h 6829970"/>
              <a:gd name="connsiteX728" fmla="*/ 3421013 w 6026496"/>
              <a:gd name="connsiteY728" fmla="*/ 1230973 h 6829970"/>
              <a:gd name="connsiteX729" fmla="*/ 3499126 w 6026496"/>
              <a:gd name="connsiteY729" fmla="*/ 1086404 h 6829970"/>
              <a:gd name="connsiteX730" fmla="*/ 3542056 w 6026496"/>
              <a:gd name="connsiteY730" fmla="*/ 1056967 h 6829970"/>
              <a:gd name="connsiteX731" fmla="*/ 3576143 w 6026496"/>
              <a:gd name="connsiteY731" fmla="*/ 1055018 h 6829970"/>
              <a:gd name="connsiteX732" fmla="*/ 3625105 w 6026496"/>
              <a:gd name="connsiteY732" fmla="*/ 1071833 h 6829970"/>
              <a:gd name="connsiteX733" fmla="*/ 5595648 w 6026496"/>
              <a:gd name="connsiteY733" fmla="*/ 1885237 h 6829970"/>
              <a:gd name="connsiteX734" fmla="*/ 5694556 w 6026496"/>
              <a:gd name="connsiteY734" fmla="*/ 1930581 h 6829970"/>
              <a:gd name="connsiteX735" fmla="*/ 5721216 w 6026496"/>
              <a:gd name="connsiteY735" fmla="*/ 1996465 h 6829970"/>
              <a:gd name="connsiteX736" fmla="*/ 5648701 w 6026496"/>
              <a:gd name="connsiteY736" fmla="*/ 2117029 h 6829970"/>
              <a:gd name="connsiteX737" fmla="*/ 5583917 w 6026496"/>
              <a:gd name="connsiteY737" fmla="*/ 2121030 h 6829970"/>
              <a:gd name="connsiteX738" fmla="*/ 5499673 w 6026496"/>
              <a:gd name="connsiteY738" fmla="*/ 2072484 h 6829970"/>
              <a:gd name="connsiteX739" fmla="*/ 5503405 w 6026496"/>
              <a:gd name="connsiteY739" fmla="*/ 1986062 h 6829970"/>
              <a:gd name="connsiteX740" fmla="*/ 5595648 w 6026496"/>
              <a:gd name="connsiteY740" fmla="*/ 1885237 h 6829970"/>
              <a:gd name="connsiteX741" fmla="*/ 5259735 w 6026496"/>
              <a:gd name="connsiteY741" fmla="*/ 1733754 h 6829970"/>
              <a:gd name="connsiteX742" fmla="*/ 5344779 w 6026496"/>
              <a:gd name="connsiteY742" fmla="*/ 1781766 h 6829970"/>
              <a:gd name="connsiteX743" fmla="*/ 5430623 w 6026496"/>
              <a:gd name="connsiteY743" fmla="*/ 1857251 h 6829970"/>
              <a:gd name="connsiteX744" fmla="*/ 5382369 w 6026496"/>
              <a:gd name="connsiteY744" fmla="*/ 1997020 h 6829970"/>
              <a:gd name="connsiteX745" fmla="*/ 5264267 w 6026496"/>
              <a:gd name="connsiteY745" fmla="*/ 2044232 h 6829970"/>
              <a:gd name="connsiteX746" fmla="*/ 5125637 w 6026496"/>
              <a:gd name="connsiteY746" fmla="*/ 1958877 h 6829970"/>
              <a:gd name="connsiteX747" fmla="*/ 5069917 w 6026496"/>
              <a:gd name="connsiteY747" fmla="*/ 1863920 h 6829970"/>
              <a:gd name="connsiteX748" fmla="*/ 5164560 w 6026496"/>
              <a:gd name="connsiteY748" fmla="*/ 1724151 h 6829970"/>
              <a:gd name="connsiteX749" fmla="*/ 5213357 w 6026496"/>
              <a:gd name="connsiteY749" fmla="*/ 1717041 h 6829970"/>
              <a:gd name="connsiteX750" fmla="*/ 5259735 w 6026496"/>
              <a:gd name="connsiteY750" fmla="*/ 1733754 h 6829970"/>
              <a:gd name="connsiteX751" fmla="*/ 4395159 w 6026496"/>
              <a:gd name="connsiteY751" fmla="*/ 1331521 h 6829970"/>
              <a:gd name="connsiteX752" fmla="*/ 4502065 w 6026496"/>
              <a:gd name="connsiteY752" fmla="*/ 1397938 h 6829970"/>
              <a:gd name="connsiteX753" fmla="*/ 4624166 w 6026496"/>
              <a:gd name="connsiteY753" fmla="*/ 1498496 h 6829970"/>
              <a:gd name="connsiteX754" fmla="*/ 4619901 w 6026496"/>
              <a:gd name="connsiteY754" fmla="*/ 1602522 h 6829970"/>
              <a:gd name="connsiteX755" fmla="*/ 4522060 w 6026496"/>
              <a:gd name="connsiteY755" fmla="*/ 1731622 h 6829970"/>
              <a:gd name="connsiteX756" fmla="*/ 4418087 w 6026496"/>
              <a:gd name="connsiteY756" fmla="*/ 1704949 h 6829970"/>
              <a:gd name="connsiteX757" fmla="*/ 4274657 w 6026496"/>
              <a:gd name="connsiteY757" fmla="*/ 1607857 h 6829970"/>
              <a:gd name="connsiteX758" fmla="*/ 4199477 w 6026496"/>
              <a:gd name="connsiteY758" fmla="*/ 1508898 h 6829970"/>
              <a:gd name="connsiteX759" fmla="*/ 4284520 w 6026496"/>
              <a:gd name="connsiteY759" fmla="*/ 1351793 h 6829970"/>
              <a:gd name="connsiteX760" fmla="*/ 4365875 w 6026496"/>
              <a:gd name="connsiteY760" fmla="*/ 1320886 h 6829970"/>
              <a:gd name="connsiteX761" fmla="*/ 4395159 w 6026496"/>
              <a:gd name="connsiteY761" fmla="*/ 1331521 h 6829970"/>
              <a:gd name="connsiteX762" fmla="*/ 4023412 w 6026496"/>
              <a:gd name="connsiteY762" fmla="*/ 1101483 h 6829970"/>
              <a:gd name="connsiteX763" fmla="*/ 4056581 w 6026496"/>
              <a:gd name="connsiteY763" fmla="*/ 1119703 h 6829970"/>
              <a:gd name="connsiteX764" fmla="*/ 4155489 w 6026496"/>
              <a:gd name="connsiteY764" fmla="*/ 1186654 h 6829970"/>
              <a:gd name="connsiteX765" fmla="*/ 4238667 w 6026496"/>
              <a:gd name="connsiteY765" fmla="*/ 1274676 h 6829970"/>
              <a:gd name="connsiteX766" fmla="*/ 4182681 w 6026496"/>
              <a:gd name="connsiteY766" fmla="*/ 1403509 h 6829970"/>
              <a:gd name="connsiteX767" fmla="*/ 4076042 w 6026496"/>
              <a:gd name="connsiteY767" fmla="*/ 1445387 h 6829970"/>
              <a:gd name="connsiteX768" fmla="*/ 3949409 w 6026496"/>
              <a:gd name="connsiteY768" fmla="*/ 1356564 h 6829970"/>
              <a:gd name="connsiteX769" fmla="*/ 3857433 w 6026496"/>
              <a:gd name="connsiteY769" fmla="*/ 1256805 h 6829970"/>
              <a:gd name="connsiteX770" fmla="*/ 3957673 w 6026496"/>
              <a:gd name="connsiteY770" fmla="*/ 1105833 h 6829970"/>
              <a:gd name="connsiteX771" fmla="*/ 3987374 w 6026496"/>
              <a:gd name="connsiteY771" fmla="*/ 1096372 h 6829970"/>
              <a:gd name="connsiteX772" fmla="*/ 4023412 w 6026496"/>
              <a:gd name="connsiteY772" fmla="*/ 1101483 h 6829970"/>
              <a:gd name="connsiteX773" fmla="*/ 4887173 w 6026496"/>
              <a:gd name="connsiteY773" fmla="*/ 1435361 h 6829970"/>
              <a:gd name="connsiteX774" fmla="*/ 4934952 w 6026496"/>
              <a:gd name="connsiteY774" fmla="*/ 1460422 h 6829970"/>
              <a:gd name="connsiteX775" fmla="*/ 5042458 w 6026496"/>
              <a:gd name="connsiteY775" fmla="*/ 1526472 h 6829970"/>
              <a:gd name="connsiteX776" fmla="*/ 5116039 w 6026496"/>
              <a:gd name="connsiteY776" fmla="*/ 1595822 h 6829970"/>
              <a:gd name="connsiteX777" fmla="*/ 5099777 w 6026496"/>
              <a:gd name="connsiteY777" fmla="*/ 1692381 h 6829970"/>
              <a:gd name="connsiteX778" fmla="*/ 4983271 w 6026496"/>
              <a:gd name="connsiteY778" fmla="*/ 1808410 h 6829970"/>
              <a:gd name="connsiteX779" fmla="*/ 4883299 w 6026496"/>
              <a:gd name="connsiteY779" fmla="*/ 1763865 h 6829970"/>
              <a:gd name="connsiteX780" fmla="*/ 4730805 w 6026496"/>
              <a:gd name="connsiteY780" fmla="*/ 1673176 h 6829970"/>
              <a:gd name="connsiteX781" fmla="*/ 4694281 w 6026496"/>
              <a:gd name="connsiteY781" fmla="*/ 1580085 h 6829970"/>
              <a:gd name="connsiteX782" fmla="*/ 4839844 w 6026496"/>
              <a:gd name="connsiteY782" fmla="*/ 1423779 h 6829970"/>
              <a:gd name="connsiteX783" fmla="*/ 4887173 w 6026496"/>
              <a:gd name="connsiteY783" fmla="*/ 1435361 h 6829970"/>
              <a:gd name="connsiteX784" fmla="*/ 3764924 w 6026496"/>
              <a:gd name="connsiteY784" fmla="*/ 826564 h 6829970"/>
              <a:gd name="connsiteX785" fmla="*/ 3871029 w 6026496"/>
              <a:gd name="connsiteY785" fmla="*/ 877777 h 6829970"/>
              <a:gd name="connsiteX786" fmla="*/ 3952608 w 6026496"/>
              <a:gd name="connsiteY786" fmla="*/ 964466 h 6829970"/>
              <a:gd name="connsiteX787" fmla="*/ 3875295 w 6026496"/>
              <a:gd name="connsiteY787" fmla="*/ 1097834 h 6829970"/>
              <a:gd name="connsiteX788" fmla="*/ 3796915 w 6026496"/>
              <a:gd name="connsiteY788" fmla="*/ 1096233 h 6829970"/>
              <a:gd name="connsiteX789" fmla="*/ 3691875 w 6026496"/>
              <a:gd name="connsiteY789" fmla="*/ 1023682 h 6829970"/>
              <a:gd name="connsiteX790" fmla="*/ 3651886 w 6026496"/>
              <a:gd name="connsiteY790" fmla="*/ 946062 h 6829970"/>
              <a:gd name="connsiteX791" fmla="*/ 3764924 w 6026496"/>
              <a:gd name="connsiteY791" fmla="*/ 826564 h 6829970"/>
              <a:gd name="connsiteX792" fmla="*/ 5732679 w 6026496"/>
              <a:gd name="connsiteY792" fmla="*/ 1637696 h 6829970"/>
              <a:gd name="connsiteX793" fmla="*/ 5800661 w 6026496"/>
              <a:gd name="connsiteY793" fmla="*/ 1693443 h 6829970"/>
              <a:gd name="connsiteX794" fmla="*/ 5737745 w 6026496"/>
              <a:gd name="connsiteY794" fmla="*/ 1826811 h 6829970"/>
              <a:gd name="connsiteX795" fmla="*/ 5667896 w 6026496"/>
              <a:gd name="connsiteY795" fmla="*/ 1816408 h 6829970"/>
              <a:gd name="connsiteX796" fmla="*/ 5609777 w 6026496"/>
              <a:gd name="connsiteY796" fmla="*/ 1784667 h 6829970"/>
              <a:gd name="connsiteX797" fmla="*/ 5599114 w 6026496"/>
              <a:gd name="connsiteY797" fmla="*/ 1727852 h 6829970"/>
              <a:gd name="connsiteX798" fmla="*/ 5652433 w 6026496"/>
              <a:gd name="connsiteY798" fmla="*/ 1632895 h 6829970"/>
              <a:gd name="connsiteX799" fmla="*/ 5684458 w 6026496"/>
              <a:gd name="connsiteY799" fmla="*/ 1620391 h 6829970"/>
              <a:gd name="connsiteX800" fmla="*/ 5732679 w 6026496"/>
              <a:gd name="connsiteY800" fmla="*/ 1637696 h 6829970"/>
              <a:gd name="connsiteX801" fmla="*/ 5355977 w 6026496"/>
              <a:gd name="connsiteY801" fmla="*/ 1473968 h 6829970"/>
              <a:gd name="connsiteX802" fmla="*/ 5431958 w 6026496"/>
              <a:gd name="connsiteY802" fmla="*/ 1513444 h 6829970"/>
              <a:gd name="connsiteX803" fmla="*/ 5526599 w 6026496"/>
              <a:gd name="connsiteY803" fmla="*/ 1579327 h 6829970"/>
              <a:gd name="connsiteX804" fmla="*/ 5524467 w 6026496"/>
              <a:gd name="connsiteY804" fmla="*/ 1679620 h 6829970"/>
              <a:gd name="connsiteX805" fmla="*/ 5441555 w 6026496"/>
              <a:gd name="connsiteY805" fmla="*/ 1761507 h 6829970"/>
              <a:gd name="connsiteX806" fmla="*/ 5330117 w 6026496"/>
              <a:gd name="connsiteY806" fmla="*/ 1700425 h 6829970"/>
              <a:gd name="connsiteX807" fmla="*/ 5223478 w 6026496"/>
              <a:gd name="connsiteY807" fmla="*/ 1629207 h 6829970"/>
              <a:gd name="connsiteX808" fmla="*/ 5266667 w 6026496"/>
              <a:gd name="connsiteY808" fmla="*/ 1516646 h 6829970"/>
              <a:gd name="connsiteX809" fmla="*/ 5328076 w 6026496"/>
              <a:gd name="connsiteY809" fmla="*/ 1470058 h 6829970"/>
              <a:gd name="connsiteX810" fmla="*/ 5355977 w 6026496"/>
              <a:gd name="connsiteY810" fmla="*/ 1473968 h 6829970"/>
              <a:gd name="connsiteX811" fmla="*/ 4635460 w 6026496"/>
              <a:gd name="connsiteY811" fmla="*/ 1043977 h 6829970"/>
              <a:gd name="connsiteX812" fmla="*/ 4664422 w 6026496"/>
              <a:gd name="connsiteY812" fmla="*/ 1063973 h 6829970"/>
              <a:gd name="connsiteX813" fmla="*/ 4826780 w 6026496"/>
              <a:gd name="connsiteY813" fmla="*/ 1193605 h 6829970"/>
              <a:gd name="connsiteX814" fmla="*/ 4808385 w 6026496"/>
              <a:gd name="connsiteY814" fmla="*/ 1313369 h 6829970"/>
              <a:gd name="connsiteX815" fmla="*/ 4691082 w 6026496"/>
              <a:gd name="connsiteY815" fmla="*/ 1420063 h 6829970"/>
              <a:gd name="connsiteX816" fmla="*/ 4569247 w 6026496"/>
              <a:gd name="connsiteY816" fmla="*/ 1341910 h 6829970"/>
              <a:gd name="connsiteX817" fmla="*/ 4420486 w 6026496"/>
              <a:gd name="connsiteY817" fmla="*/ 1229348 h 6829970"/>
              <a:gd name="connsiteX818" fmla="*/ 4492201 w 6026496"/>
              <a:gd name="connsiteY818" fmla="*/ 1058371 h 6829970"/>
              <a:gd name="connsiteX819" fmla="*/ 4543854 w 6026496"/>
              <a:gd name="connsiteY819" fmla="*/ 1022712 h 6829970"/>
              <a:gd name="connsiteX820" fmla="*/ 4583802 w 6026496"/>
              <a:gd name="connsiteY820" fmla="*/ 1022668 h 6829970"/>
              <a:gd name="connsiteX821" fmla="*/ 4635460 w 6026496"/>
              <a:gd name="connsiteY821" fmla="*/ 1043977 h 6829970"/>
              <a:gd name="connsiteX822" fmla="*/ 4218112 w 6026496"/>
              <a:gd name="connsiteY822" fmla="*/ 849999 h 6829970"/>
              <a:gd name="connsiteX823" fmla="*/ 4313048 w 6026496"/>
              <a:gd name="connsiteY823" fmla="*/ 903690 h 6829970"/>
              <a:gd name="connsiteX824" fmla="*/ 4421286 w 6026496"/>
              <a:gd name="connsiteY824" fmla="*/ 1005049 h 6829970"/>
              <a:gd name="connsiteX825" fmla="*/ 4365300 w 6026496"/>
              <a:gd name="connsiteY825" fmla="*/ 1138415 h 6829970"/>
              <a:gd name="connsiteX826" fmla="*/ 4258662 w 6026496"/>
              <a:gd name="connsiteY826" fmla="*/ 1185894 h 6829970"/>
              <a:gd name="connsiteX827" fmla="*/ 4155755 w 6026496"/>
              <a:gd name="connsiteY827" fmla="*/ 1105874 h 6829970"/>
              <a:gd name="connsiteX828" fmla="*/ 4059780 w 6026496"/>
              <a:gd name="connsiteY828" fmla="*/ 1041057 h 6829970"/>
              <a:gd name="connsiteX829" fmla="*/ 4136559 w 6026496"/>
              <a:gd name="connsiteY829" fmla="*/ 872482 h 6829970"/>
              <a:gd name="connsiteX830" fmla="*/ 4181307 w 6026496"/>
              <a:gd name="connsiteY830" fmla="*/ 846675 h 6829970"/>
              <a:gd name="connsiteX831" fmla="*/ 4218112 w 6026496"/>
              <a:gd name="connsiteY831" fmla="*/ 849999 h 6829970"/>
              <a:gd name="connsiteX832" fmla="*/ 5093368 w 6026496"/>
              <a:gd name="connsiteY832" fmla="*/ 1149327 h 6829970"/>
              <a:gd name="connsiteX833" fmla="*/ 5130702 w 6026496"/>
              <a:gd name="connsiteY833" fmla="*/ 1170691 h 6829970"/>
              <a:gd name="connsiteX834" fmla="*/ 5265867 w 6026496"/>
              <a:gd name="connsiteY834" fmla="*/ 1269115 h 6829970"/>
              <a:gd name="connsiteX835" fmla="*/ 5259202 w 6026496"/>
              <a:gd name="connsiteY835" fmla="*/ 1379277 h 6829970"/>
              <a:gd name="connsiteX836" fmla="*/ 5150964 w 6026496"/>
              <a:gd name="connsiteY836" fmla="*/ 1485970 h 6829970"/>
              <a:gd name="connsiteX837" fmla="*/ 5035260 w 6026496"/>
              <a:gd name="connsiteY837" fmla="*/ 1415018 h 6829970"/>
              <a:gd name="connsiteX838" fmla="*/ 4898761 w 6026496"/>
              <a:gd name="connsiteY838" fmla="*/ 1333132 h 6829970"/>
              <a:gd name="connsiteX839" fmla="*/ 4952082 w 6026496"/>
              <a:gd name="connsiteY839" fmla="*/ 1168823 h 6829970"/>
              <a:gd name="connsiteX840" fmla="*/ 5002823 w 6026496"/>
              <a:gd name="connsiteY840" fmla="*/ 1133669 h 6829970"/>
              <a:gd name="connsiteX841" fmla="*/ 5041304 w 6026496"/>
              <a:gd name="connsiteY841" fmla="*/ 1131441 h 6829970"/>
              <a:gd name="connsiteX842" fmla="*/ 5093368 w 6026496"/>
              <a:gd name="connsiteY842" fmla="*/ 1149327 h 6829970"/>
              <a:gd name="connsiteX843" fmla="*/ 5802160 w 6026496"/>
              <a:gd name="connsiteY843" fmla="*/ 1392895 h 6829970"/>
              <a:gd name="connsiteX844" fmla="*/ 5823055 w 6026496"/>
              <a:gd name="connsiteY844" fmla="*/ 1406732 h 6829970"/>
              <a:gd name="connsiteX845" fmla="*/ 5841450 w 6026496"/>
              <a:gd name="connsiteY845" fmla="*/ 1508892 h 6829970"/>
              <a:gd name="connsiteX846" fmla="*/ 5768403 w 6026496"/>
              <a:gd name="connsiteY846" fmla="*/ 1595581 h 6829970"/>
              <a:gd name="connsiteX847" fmla="*/ 5686824 w 6026496"/>
              <a:gd name="connsiteY847" fmla="*/ 1542234 h 6829970"/>
              <a:gd name="connsiteX848" fmla="*/ 5705219 w 6026496"/>
              <a:gd name="connsiteY848" fmla="*/ 1465414 h 6829970"/>
              <a:gd name="connsiteX849" fmla="*/ 5772668 w 6026496"/>
              <a:gd name="connsiteY849" fmla="*/ 1388061 h 6829970"/>
              <a:gd name="connsiteX850" fmla="*/ 5802160 w 6026496"/>
              <a:gd name="connsiteY850" fmla="*/ 1392895 h 6829970"/>
              <a:gd name="connsiteX851" fmla="*/ 4017991 w 6026496"/>
              <a:gd name="connsiteY851" fmla="*/ 641552 h 6829970"/>
              <a:gd name="connsiteX852" fmla="*/ 4069376 w 6026496"/>
              <a:gd name="connsiteY852" fmla="*/ 671060 h 6829970"/>
              <a:gd name="connsiteX853" fmla="*/ 4122696 w 6026496"/>
              <a:gd name="connsiteY853" fmla="*/ 743878 h 6829970"/>
              <a:gd name="connsiteX854" fmla="*/ 4034453 w 6026496"/>
              <a:gd name="connsiteY854" fmla="*/ 875378 h 6829970"/>
              <a:gd name="connsiteX855" fmla="*/ 3972336 w 6026496"/>
              <a:gd name="connsiteY855" fmla="*/ 872710 h 6829970"/>
              <a:gd name="connsiteX856" fmla="*/ 3884091 w 6026496"/>
              <a:gd name="connsiteY856" fmla="*/ 812428 h 6829970"/>
              <a:gd name="connsiteX857" fmla="*/ 3896089 w 6026496"/>
              <a:gd name="connsiteY857" fmla="*/ 736942 h 6829970"/>
              <a:gd name="connsiteX858" fmla="*/ 3985399 w 6026496"/>
              <a:gd name="connsiteY858" fmla="*/ 638251 h 6829970"/>
              <a:gd name="connsiteX859" fmla="*/ 4017991 w 6026496"/>
              <a:gd name="connsiteY859" fmla="*/ 641552 h 6829970"/>
              <a:gd name="connsiteX860" fmla="*/ 5561790 w 6026496"/>
              <a:gd name="connsiteY860" fmla="*/ 1269628 h 6829970"/>
              <a:gd name="connsiteX861" fmla="*/ 5643369 w 6026496"/>
              <a:gd name="connsiteY861" fmla="*/ 1330177 h 6829970"/>
              <a:gd name="connsiteX862" fmla="*/ 5619108 w 6026496"/>
              <a:gd name="connsiteY862" fmla="*/ 1433937 h 6829970"/>
              <a:gd name="connsiteX863" fmla="*/ 5554592 w 6026496"/>
              <a:gd name="connsiteY863" fmla="*/ 1493151 h 6829970"/>
              <a:gd name="connsiteX864" fmla="*/ 5465548 w 6026496"/>
              <a:gd name="connsiteY864" fmla="*/ 1451808 h 6829970"/>
              <a:gd name="connsiteX865" fmla="*/ 5358910 w 6026496"/>
              <a:gd name="connsiteY865" fmla="*/ 1398461 h 6829970"/>
              <a:gd name="connsiteX866" fmla="*/ 5344459 w 6026496"/>
              <a:gd name="connsiteY866" fmla="*/ 1327110 h 6829970"/>
              <a:gd name="connsiteX867" fmla="*/ 5345846 w 6026496"/>
              <a:gd name="connsiteY867" fmla="*/ 1325109 h 6829970"/>
              <a:gd name="connsiteX868" fmla="*/ 5433823 w 6026496"/>
              <a:gd name="connsiteY868" fmla="*/ 1218415 h 6829970"/>
              <a:gd name="connsiteX869" fmla="*/ 5561790 w 6026496"/>
              <a:gd name="connsiteY869" fmla="*/ 1269628 h 6829970"/>
              <a:gd name="connsiteX870" fmla="*/ 4450349 w 6026496"/>
              <a:gd name="connsiteY870" fmla="*/ 662128 h 6829970"/>
              <a:gd name="connsiteX871" fmla="*/ 4499133 w 6026496"/>
              <a:gd name="connsiteY871" fmla="*/ 696931 h 6829970"/>
              <a:gd name="connsiteX872" fmla="*/ 4587643 w 6026496"/>
              <a:gd name="connsiteY872" fmla="*/ 787087 h 6829970"/>
              <a:gd name="connsiteX873" fmla="*/ 4550853 w 6026496"/>
              <a:gd name="connsiteY873" fmla="*/ 877244 h 6829970"/>
              <a:gd name="connsiteX874" fmla="*/ 4477538 w 6026496"/>
              <a:gd name="connsiteY874" fmla="*/ 932725 h 6829970"/>
              <a:gd name="connsiteX875" fmla="*/ 4378097 w 6026496"/>
              <a:gd name="connsiteY875" fmla="*/ 871642 h 6829970"/>
              <a:gd name="connsiteX876" fmla="*/ 4271459 w 6026496"/>
              <a:gd name="connsiteY876" fmla="*/ 767082 h 6829970"/>
              <a:gd name="connsiteX877" fmla="*/ 4348505 w 6026496"/>
              <a:gd name="connsiteY877" fmla="*/ 649987 h 6829970"/>
              <a:gd name="connsiteX878" fmla="*/ 4389136 w 6026496"/>
              <a:gd name="connsiteY878" fmla="*/ 639955 h 6829970"/>
              <a:gd name="connsiteX879" fmla="*/ 4450349 w 6026496"/>
              <a:gd name="connsiteY879" fmla="*/ 662128 h 6829970"/>
              <a:gd name="connsiteX880" fmla="*/ 4815480 w 6026496"/>
              <a:gd name="connsiteY880" fmla="*/ 753164 h 6829970"/>
              <a:gd name="connsiteX881" fmla="*/ 4860372 w 6026496"/>
              <a:gd name="connsiteY881" fmla="*/ 779350 h 6829970"/>
              <a:gd name="connsiteX882" fmla="*/ 4950748 w 6026496"/>
              <a:gd name="connsiteY882" fmla="*/ 842033 h 6829970"/>
              <a:gd name="connsiteX883" fmla="*/ 5025663 w 6026496"/>
              <a:gd name="connsiteY883" fmla="*/ 913251 h 6829970"/>
              <a:gd name="connsiteX884" fmla="*/ 4979808 w 6026496"/>
              <a:gd name="connsiteY884" fmla="*/ 1048219 h 6829970"/>
              <a:gd name="connsiteX885" fmla="*/ 4875302 w 6026496"/>
              <a:gd name="connsiteY885" fmla="*/ 1105567 h 6829970"/>
              <a:gd name="connsiteX886" fmla="*/ 4756399 w 6026496"/>
              <a:gd name="connsiteY886" fmla="*/ 1018611 h 6829970"/>
              <a:gd name="connsiteX887" fmla="*/ 4640962 w 6026496"/>
              <a:gd name="connsiteY887" fmla="*/ 930589 h 6829970"/>
              <a:gd name="connsiteX888" fmla="*/ 4732139 w 6026496"/>
              <a:gd name="connsiteY888" fmla="*/ 762279 h 6829970"/>
              <a:gd name="connsiteX889" fmla="*/ 4784759 w 6026496"/>
              <a:gd name="connsiteY889" fmla="*/ 745708 h 6829970"/>
              <a:gd name="connsiteX890" fmla="*/ 4815480 w 6026496"/>
              <a:gd name="connsiteY890" fmla="*/ 753164 h 6829970"/>
              <a:gd name="connsiteX891" fmla="*/ 5214766 w 6026496"/>
              <a:gd name="connsiteY891" fmla="*/ 875074 h 6829970"/>
              <a:gd name="connsiteX892" fmla="*/ 5233875 w 6026496"/>
              <a:gd name="connsiteY892" fmla="*/ 885548 h 6829970"/>
              <a:gd name="connsiteX893" fmla="*/ 5365575 w 6026496"/>
              <a:gd name="connsiteY893" fmla="*/ 964234 h 6829970"/>
              <a:gd name="connsiteX894" fmla="*/ 5413295 w 6026496"/>
              <a:gd name="connsiteY894" fmla="*/ 1054124 h 6829970"/>
              <a:gd name="connsiteX895" fmla="*/ 5333316 w 6026496"/>
              <a:gd name="connsiteY895" fmla="*/ 1180022 h 6829970"/>
              <a:gd name="connsiteX896" fmla="*/ 5257602 w 6026496"/>
              <a:gd name="connsiteY896" fmla="*/ 1177088 h 6829970"/>
              <a:gd name="connsiteX897" fmla="*/ 5149097 w 6026496"/>
              <a:gd name="connsiteY897" fmla="*/ 1107737 h 6829970"/>
              <a:gd name="connsiteX898" fmla="*/ 5062986 w 6026496"/>
              <a:gd name="connsiteY898" fmla="*/ 1029584 h 6829970"/>
              <a:gd name="connsiteX899" fmla="*/ 5136301 w 6026496"/>
              <a:gd name="connsiteY899" fmla="*/ 889815 h 6829970"/>
              <a:gd name="connsiteX900" fmla="*/ 5189987 w 6026496"/>
              <a:gd name="connsiteY900" fmla="*/ 866376 h 6829970"/>
              <a:gd name="connsiteX901" fmla="*/ 5214766 w 6026496"/>
              <a:gd name="connsiteY901" fmla="*/ 875074 h 6829970"/>
              <a:gd name="connsiteX902" fmla="*/ 5606635 w 6026496"/>
              <a:gd name="connsiteY902" fmla="*/ 1024974 h 6829970"/>
              <a:gd name="connsiteX903" fmla="*/ 5728413 w 6026496"/>
              <a:gd name="connsiteY903" fmla="*/ 1088790 h 6829970"/>
              <a:gd name="connsiteX904" fmla="*/ 5742543 w 6026496"/>
              <a:gd name="connsiteY904" fmla="*/ 1172811 h 6829970"/>
              <a:gd name="connsiteX905" fmla="*/ 5662564 w 6026496"/>
              <a:gd name="connsiteY905" fmla="*/ 1261634 h 6829970"/>
              <a:gd name="connsiteX906" fmla="*/ 5574053 w 6026496"/>
              <a:gd name="connsiteY906" fmla="*/ 1205086 h 6829970"/>
              <a:gd name="connsiteX907" fmla="*/ 5485276 w 6026496"/>
              <a:gd name="connsiteY907" fmla="*/ 1130400 h 6829970"/>
              <a:gd name="connsiteX908" fmla="*/ 5557524 w 6026496"/>
              <a:gd name="connsiteY908" fmla="*/ 1015971 h 6829970"/>
              <a:gd name="connsiteX909" fmla="*/ 5581899 w 6026496"/>
              <a:gd name="connsiteY909" fmla="*/ 1015608 h 6829970"/>
              <a:gd name="connsiteX910" fmla="*/ 5606635 w 6026496"/>
              <a:gd name="connsiteY910" fmla="*/ 1024974 h 6829970"/>
              <a:gd name="connsiteX911" fmla="*/ 4226954 w 6026496"/>
              <a:gd name="connsiteY911" fmla="*/ 449477 h 6829970"/>
              <a:gd name="connsiteX912" fmla="*/ 4259462 w 6026496"/>
              <a:gd name="connsiteY912" fmla="*/ 473145 h 6829970"/>
              <a:gd name="connsiteX913" fmla="*/ 4311182 w 6026496"/>
              <a:gd name="connsiteY913" fmla="*/ 521157 h 6829970"/>
              <a:gd name="connsiteX914" fmla="*/ 4284522 w 6026496"/>
              <a:gd name="connsiteY914" fmla="*/ 595043 h 6829970"/>
              <a:gd name="connsiteX915" fmla="*/ 4208541 w 6026496"/>
              <a:gd name="connsiteY915" fmla="*/ 663861 h 6829970"/>
              <a:gd name="connsiteX916" fmla="*/ 4116566 w 6026496"/>
              <a:gd name="connsiteY916" fmla="*/ 603312 h 6829970"/>
              <a:gd name="connsiteX917" fmla="*/ 4107768 w 6026496"/>
              <a:gd name="connsiteY917" fmla="*/ 553966 h 6829970"/>
              <a:gd name="connsiteX918" fmla="*/ 4175217 w 6026496"/>
              <a:gd name="connsiteY918" fmla="*/ 461142 h 6829970"/>
              <a:gd name="connsiteX919" fmla="*/ 4203743 w 6026496"/>
              <a:gd name="connsiteY919" fmla="*/ 445238 h 6829970"/>
              <a:gd name="connsiteX920" fmla="*/ 4226954 w 6026496"/>
              <a:gd name="connsiteY920" fmla="*/ 449477 h 6829970"/>
              <a:gd name="connsiteX921" fmla="*/ 5864164 w 6026496"/>
              <a:gd name="connsiteY921" fmla="*/ 1120457 h 6829970"/>
              <a:gd name="connsiteX922" fmla="*/ 5891304 w 6026496"/>
              <a:gd name="connsiteY922" fmla="*/ 1135732 h 6829970"/>
              <a:gd name="connsiteX923" fmla="*/ 5913432 w 6026496"/>
              <a:gd name="connsiteY923" fmla="*/ 1205882 h 6829970"/>
              <a:gd name="connsiteX924" fmla="*/ 5865977 w 6026496"/>
              <a:gd name="connsiteY924" fmla="*/ 1326980 h 6829970"/>
              <a:gd name="connsiteX925" fmla="*/ 5810523 w 6026496"/>
              <a:gd name="connsiteY925" fmla="*/ 1307775 h 6829970"/>
              <a:gd name="connsiteX926" fmla="*/ 5780400 w 6026496"/>
              <a:gd name="connsiteY926" fmla="*/ 1245359 h 6829970"/>
              <a:gd name="connsiteX927" fmla="*/ 5829187 w 6026496"/>
              <a:gd name="connsiteY927" fmla="*/ 1152002 h 6829970"/>
              <a:gd name="connsiteX928" fmla="*/ 5864164 w 6026496"/>
              <a:gd name="connsiteY928" fmla="*/ 1120457 h 6829970"/>
              <a:gd name="connsiteX929" fmla="*/ 4613482 w 6026496"/>
              <a:gd name="connsiteY929" fmla="*/ 442129 h 6829970"/>
              <a:gd name="connsiteX930" fmla="*/ 4715343 w 6026496"/>
              <a:gd name="connsiteY930" fmla="*/ 517710 h 6829970"/>
              <a:gd name="connsiteX931" fmla="*/ 4768663 w 6026496"/>
              <a:gd name="connsiteY931" fmla="*/ 597730 h 6829970"/>
              <a:gd name="connsiteX932" fmla="*/ 4720409 w 6026496"/>
              <a:gd name="connsiteY932" fmla="*/ 690554 h 6829970"/>
              <a:gd name="connsiteX933" fmla="*/ 4643362 w 6026496"/>
              <a:gd name="connsiteY933" fmla="*/ 722829 h 6829970"/>
              <a:gd name="connsiteX934" fmla="*/ 4528724 w 6026496"/>
              <a:gd name="connsiteY934" fmla="*/ 625204 h 6829970"/>
              <a:gd name="connsiteX935" fmla="*/ 4470607 w 6026496"/>
              <a:gd name="connsiteY935" fmla="*/ 537715 h 6829970"/>
              <a:gd name="connsiteX936" fmla="*/ 4577246 w 6026496"/>
              <a:gd name="connsiteY936" fmla="*/ 431022 h 6829970"/>
              <a:gd name="connsiteX937" fmla="*/ 4613482 w 6026496"/>
              <a:gd name="connsiteY937" fmla="*/ 442129 h 6829970"/>
              <a:gd name="connsiteX938" fmla="*/ 4457019 w 6026496"/>
              <a:gd name="connsiteY938" fmla="*/ 311773 h 6829970"/>
              <a:gd name="connsiteX939" fmla="*/ 4487402 w 6026496"/>
              <a:gd name="connsiteY939" fmla="*/ 339813 h 6829970"/>
              <a:gd name="connsiteX940" fmla="*/ 4444480 w 6026496"/>
              <a:gd name="connsiteY940" fmla="*/ 416899 h 6829970"/>
              <a:gd name="connsiteX941" fmla="*/ 4374632 w 6026496"/>
              <a:gd name="connsiteY941" fmla="*/ 476648 h 6829970"/>
              <a:gd name="connsiteX942" fmla="*/ 4307181 w 6026496"/>
              <a:gd name="connsiteY942" fmla="*/ 440639 h 6829970"/>
              <a:gd name="connsiteX943" fmla="*/ 4292200 w 6026496"/>
              <a:gd name="connsiteY943" fmla="*/ 383731 h 6829970"/>
              <a:gd name="connsiteX944" fmla="*/ 4301317 w 6026496"/>
              <a:gd name="connsiteY944" fmla="*/ 372889 h 6829970"/>
              <a:gd name="connsiteX945" fmla="*/ 4368767 w 6026496"/>
              <a:gd name="connsiteY945" fmla="*/ 314474 h 6829970"/>
              <a:gd name="connsiteX946" fmla="*/ 4423086 w 6026496"/>
              <a:gd name="connsiteY946" fmla="*/ 302937 h 6829970"/>
              <a:gd name="connsiteX947" fmla="*/ 4457019 w 6026496"/>
              <a:gd name="connsiteY947" fmla="*/ 311773 h 6829970"/>
              <a:gd name="connsiteX948" fmla="*/ 4965145 w 6026496"/>
              <a:gd name="connsiteY948" fmla="*/ 507854 h 6829970"/>
              <a:gd name="connsiteX949" fmla="*/ 5057654 w 6026496"/>
              <a:gd name="connsiteY949" fmla="*/ 548398 h 6829970"/>
              <a:gd name="connsiteX950" fmla="*/ 5185355 w 6026496"/>
              <a:gd name="connsiteY950" fmla="*/ 646288 h 6829970"/>
              <a:gd name="connsiteX951" fmla="*/ 5160827 w 6026496"/>
              <a:gd name="connsiteY951" fmla="*/ 766319 h 6829970"/>
              <a:gd name="connsiteX952" fmla="*/ 5061920 w 6026496"/>
              <a:gd name="connsiteY952" fmla="*/ 839671 h 6829970"/>
              <a:gd name="connsiteX953" fmla="*/ 4963012 w 6026496"/>
              <a:gd name="connsiteY953" fmla="*/ 769253 h 6829970"/>
              <a:gd name="connsiteX954" fmla="*/ 4843576 w 6026496"/>
              <a:gd name="connsiteY954" fmla="*/ 671628 h 6829970"/>
              <a:gd name="connsiteX955" fmla="*/ 4965145 w 6026496"/>
              <a:gd name="connsiteY955" fmla="*/ 507854 h 6829970"/>
              <a:gd name="connsiteX956" fmla="*/ 5700570 w 6026496"/>
              <a:gd name="connsiteY956" fmla="*/ 802977 h 6829970"/>
              <a:gd name="connsiteX957" fmla="*/ 5808392 w 6026496"/>
              <a:gd name="connsiteY957" fmla="*/ 859392 h 6829970"/>
              <a:gd name="connsiteX958" fmla="*/ 5849182 w 6026496"/>
              <a:gd name="connsiteY958" fmla="*/ 919407 h 6829970"/>
              <a:gd name="connsiteX959" fmla="*/ 5805193 w 6026496"/>
              <a:gd name="connsiteY959" fmla="*/ 1010364 h 6829970"/>
              <a:gd name="connsiteX960" fmla="*/ 5746808 w 6026496"/>
              <a:gd name="connsiteY960" fmla="*/ 1030635 h 6829970"/>
              <a:gd name="connsiteX961" fmla="*/ 5638036 w 6026496"/>
              <a:gd name="connsiteY961" fmla="*/ 971954 h 6829970"/>
              <a:gd name="connsiteX962" fmla="*/ 5580185 w 6026496"/>
              <a:gd name="connsiteY962" fmla="*/ 918607 h 6829970"/>
              <a:gd name="connsiteX963" fmla="*/ 5658031 w 6026496"/>
              <a:gd name="connsiteY963" fmla="*/ 795375 h 6829970"/>
              <a:gd name="connsiteX964" fmla="*/ 5700570 w 6026496"/>
              <a:gd name="connsiteY964" fmla="*/ 802977 h 6829970"/>
              <a:gd name="connsiteX965" fmla="*/ 5948769 w 6026496"/>
              <a:gd name="connsiteY965" fmla="*/ 883970 h 6829970"/>
              <a:gd name="connsiteX966" fmla="*/ 5964886 w 6026496"/>
              <a:gd name="connsiteY966" fmla="*/ 895148 h 6829970"/>
              <a:gd name="connsiteX967" fmla="*/ 5985947 w 6026496"/>
              <a:gd name="connsiteY967" fmla="*/ 989571 h 6829970"/>
              <a:gd name="connsiteX968" fmla="*/ 5941692 w 6026496"/>
              <a:gd name="connsiteY968" fmla="*/ 1088530 h 6829970"/>
              <a:gd name="connsiteX969" fmla="*/ 5883040 w 6026496"/>
              <a:gd name="connsiteY969" fmla="*/ 1068258 h 6829970"/>
              <a:gd name="connsiteX970" fmla="*/ 5856379 w 6026496"/>
              <a:gd name="connsiteY970" fmla="*/ 1007176 h 6829970"/>
              <a:gd name="connsiteX971" fmla="*/ 5921430 w 6026496"/>
              <a:gd name="connsiteY971" fmla="*/ 890346 h 6829970"/>
              <a:gd name="connsiteX972" fmla="*/ 5930432 w 6026496"/>
              <a:gd name="connsiteY972" fmla="*/ 879994 h 6829970"/>
              <a:gd name="connsiteX973" fmla="*/ 5948769 w 6026496"/>
              <a:gd name="connsiteY973" fmla="*/ 883970 h 6829970"/>
              <a:gd name="connsiteX974" fmla="*/ 5360509 w 6026496"/>
              <a:gd name="connsiteY974" fmla="*/ 617741 h 6829970"/>
              <a:gd name="connsiteX975" fmla="*/ 5445820 w 6026496"/>
              <a:gd name="connsiteY975" fmla="*/ 659884 h 6829970"/>
              <a:gd name="connsiteX976" fmla="*/ 5548727 w 6026496"/>
              <a:gd name="connsiteY976" fmla="*/ 742839 h 6829970"/>
              <a:gd name="connsiteX977" fmla="*/ 5515135 w 6026496"/>
              <a:gd name="connsiteY977" fmla="*/ 856468 h 6829970"/>
              <a:gd name="connsiteX978" fmla="*/ 5423426 w 6026496"/>
              <a:gd name="connsiteY978" fmla="*/ 902079 h 6829970"/>
              <a:gd name="connsiteX979" fmla="*/ 5306123 w 6026496"/>
              <a:gd name="connsiteY979" fmla="*/ 826327 h 6829970"/>
              <a:gd name="connsiteX980" fmla="*/ 5237075 w 6026496"/>
              <a:gd name="connsiteY980" fmla="*/ 772980 h 6829970"/>
              <a:gd name="connsiteX981" fmla="*/ 5263734 w 6026496"/>
              <a:gd name="connsiteY981" fmla="*/ 680156 h 6829970"/>
              <a:gd name="connsiteX982" fmla="*/ 5342501 w 6026496"/>
              <a:gd name="connsiteY982" fmla="*/ 615265 h 6829970"/>
              <a:gd name="connsiteX983" fmla="*/ 5360509 w 6026496"/>
              <a:gd name="connsiteY983" fmla="*/ 617741 h 6829970"/>
              <a:gd name="connsiteX984" fmla="*/ 4736138 w 6026496"/>
              <a:gd name="connsiteY984" fmla="*/ 243482 h 6829970"/>
              <a:gd name="connsiteX985" fmla="*/ 4792390 w 6026496"/>
              <a:gd name="connsiteY985" fmla="*/ 269356 h 6829970"/>
              <a:gd name="connsiteX986" fmla="*/ 4916358 w 6026496"/>
              <a:gd name="connsiteY986" fmla="*/ 385385 h 6829970"/>
              <a:gd name="connsiteX987" fmla="*/ 4859840 w 6026496"/>
              <a:gd name="connsiteY987" fmla="*/ 490212 h 6829970"/>
              <a:gd name="connsiteX988" fmla="*/ 4790257 w 6026496"/>
              <a:gd name="connsiteY988" fmla="*/ 495547 h 6829970"/>
              <a:gd name="connsiteX989" fmla="*/ 4705746 w 6026496"/>
              <a:gd name="connsiteY989" fmla="*/ 428596 h 6829970"/>
              <a:gd name="connsiteX990" fmla="*/ 4638030 w 6026496"/>
              <a:gd name="connsiteY990" fmla="*/ 346442 h 6829970"/>
              <a:gd name="connsiteX991" fmla="*/ 4736138 w 6026496"/>
              <a:gd name="connsiteY991" fmla="*/ 243482 h 6829970"/>
              <a:gd name="connsiteX992" fmla="*/ 4670021 w 6026496"/>
              <a:gd name="connsiteY992" fmla="*/ 129624 h 6829970"/>
              <a:gd name="connsiteX993" fmla="*/ 4683032 w 6026496"/>
              <a:gd name="connsiteY993" fmla="*/ 137824 h 6829970"/>
              <a:gd name="connsiteX994" fmla="*/ 4683085 w 6026496"/>
              <a:gd name="connsiteY994" fmla="*/ 187239 h 6829970"/>
              <a:gd name="connsiteX995" fmla="*/ 4582577 w 6026496"/>
              <a:gd name="connsiteY995" fmla="*/ 294467 h 6829970"/>
              <a:gd name="connsiteX996" fmla="*/ 4520193 w 6026496"/>
              <a:gd name="connsiteY996" fmla="*/ 260058 h 6829970"/>
              <a:gd name="connsiteX997" fmla="*/ 4538856 w 6026496"/>
              <a:gd name="connsiteY997" fmla="*/ 182971 h 6829970"/>
              <a:gd name="connsiteX998" fmla="*/ 4637755 w 6026496"/>
              <a:gd name="connsiteY998" fmla="*/ 126220 h 6829970"/>
              <a:gd name="connsiteX999" fmla="*/ 4670021 w 6026496"/>
              <a:gd name="connsiteY999" fmla="*/ 129624 h 6829970"/>
              <a:gd name="connsiteX1000" fmla="*/ 5985146 w 6026496"/>
              <a:gd name="connsiteY1000" fmla="*/ 671856 h 6829970"/>
              <a:gd name="connsiteX1001" fmla="*/ 6013939 w 6026496"/>
              <a:gd name="connsiteY1001" fmla="*/ 694528 h 6829970"/>
              <a:gd name="connsiteX1002" fmla="*/ 6020871 w 6026496"/>
              <a:gd name="connsiteY1002" fmla="*/ 801222 h 6829970"/>
              <a:gd name="connsiteX1003" fmla="*/ 5982746 w 6026496"/>
              <a:gd name="connsiteY1003" fmla="*/ 824161 h 6829970"/>
              <a:gd name="connsiteX1004" fmla="*/ 5940359 w 6026496"/>
              <a:gd name="connsiteY1004" fmla="*/ 807891 h 6829970"/>
              <a:gd name="connsiteX1005" fmla="*/ 5937692 w 6026496"/>
              <a:gd name="connsiteY1005" fmla="*/ 748142 h 6829970"/>
              <a:gd name="connsiteX1006" fmla="*/ 5952089 w 6026496"/>
              <a:gd name="connsiteY1006" fmla="*/ 702797 h 6829970"/>
              <a:gd name="connsiteX1007" fmla="*/ 5985146 w 6026496"/>
              <a:gd name="connsiteY1007" fmla="*/ 671856 h 6829970"/>
              <a:gd name="connsiteX1008" fmla="*/ 5806260 w 6026496"/>
              <a:gd name="connsiteY1008" fmla="*/ 540134 h 6829970"/>
              <a:gd name="connsiteX1009" fmla="*/ 5861712 w 6026496"/>
              <a:gd name="connsiteY1009" fmla="*/ 587345 h 6829970"/>
              <a:gd name="connsiteX1010" fmla="*/ 5875042 w 6026496"/>
              <a:gd name="connsiteY1010" fmla="*/ 692439 h 6829970"/>
              <a:gd name="connsiteX1011" fmla="*/ 5810259 w 6026496"/>
              <a:gd name="connsiteY1011" fmla="*/ 743385 h 6829970"/>
              <a:gd name="connsiteX1012" fmla="*/ 5748408 w 6026496"/>
              <a:gd name="connsiteY1012" fmla="*/ 719379 h 6829970"/>
              <a:gd name="connsiteX1013" fmla="*/ 5704420 w 6026496"/>
              <a:gd name="connsiteY1013" fmla="*/ 656430 h 6829970"/>
              <a:gd name="connsiteX1014" fmla="*/ 5780671 w 6026496"/>
              <a:gd name="connsiteY1014" fmla="*/ 535886 h 6829970"/>
              <a:gd name="connsiteX1015" fmla="*/ 5806260 w 6026496"/>
              <a:gd name="connsiteY1015" fmla="*/ 540134 h 6829970"/>
              <a:gd name="connsiteX1016" fmla="*/ 5504205 w 6026496"/>
              <a:gd name="connsiteY1016" fmla="*/ 412322 h 6829970"/>
              <a:gd name="connsiteX1017" fmla="*/ 5600980 w 6026496"/>
              <a:gd name="connsiteY1017" fmla="*/ 466469 h 6829970"/>
              <a:gd name="connsiteX1018" fmla="*/ 5652700 w 6026496"/>
              <a:gd name="connsiteY1018" fmla="*/ 528351 h 6829970"/>
              <a:gd name="connsiteX1019" fmla="*/ 5597514 w 6026496"/>
              <a:gd name="connsiteY1019" fmla="*/ 628910 h 6829970"/>
              <a:gd name="connsiteX1020" fmla="*/ 5522333 w 6026496"/>
              <a:gd name="connsiteY1020" fmla="*/ 622509 h 6829970"/>
              <a:gd name="connsiteX1021" fmla="*/ 5455418 w 6026496"/>
              <a:gd name="connsiteY1021" fmla="*/ 579831 h 6829970"/>
              <a:gd name="connsiteX1022" fmla="*/ 5399965 w 6026496"/>
              <a:gd name="connsiteY1022" fmla="*/ 501678 h 6829970"/>
              <a:gd name="connsiteX1023" fmla="*/ 5468235 w 6026496"/>
              <a:gd name="connsiteY1023" fmla="*/ 407191 h 6829970"/>
              <a:gd name="connsiteX1024" fmla="*/ 5504205 w 6026496"/>
              <a:gd name="connsiteY1024" fmla="*/ 412322 h 6829970"/>
              <a:gd name="connsiteX1025" fmla="*/ 5188287 w 6026496"/>
              <a:gd name="connsiteY1025" fmla="*/ 277931 h 6829970"/>
              <a:gd name="connsiteX1026" fmla="*/ 5352511 w 6026496"/>
              <a:gd name="connsiteY1026" fmla="*/ 399295 h 6829970"/>
              <a:gd name="connsiteX1027" fmla="*/ 5339448 w 6026496"/>
              <a:gd name="connsiteY1027" fmla="*/ 486250 h 6829970"/>
              <a:gd name="connsiteX1028" fmla="*/ 5250671 w 6026496"/>
              <a:gd name="connsiteY1028" fmla="*/ 568670 h 6829970"/>
              <a:gd name="connsiteX1029" fmla="*/ 5149096 w 6026496"/>
              <a:gd name="connsiteY1029" fmla="*/ 507856 h 6829970"/>
              <a:gd name="connsiteX1030" fmla="*/ 5047790 w 6026496"/>
              <a:gd name="connsiteY1030" fmla="*/ 381424 h 6829970"/>
              <a:gd name="connsiteX1031" fmla="*/ 5142566 w 6026496"/>
              <a:gd name="connsiteY1031" fmla="*/ 270771 h 6829970"/>
              <a:gd name="connsiteX1032" fmla="*/ 5188287 w 6026496"/>
              <a:gd name="connsiteY1032" fmla="*/ 277931 h 6829970"/>
              <a:gd name="connsiteX1033" fmla="*/ 4936282 w 6026496"/>
              <a:gd name="connsiteY1033" fmla="*/ 84081 h 6829970"/>
              <a:gd name="connsiteX1034" fmla="*/ 4963545 w 6026496"/>
              <a:gd name="connsiteY1034" fmla="*/ 99728 h 6829970"/>
              <a:gd name="connsiteX1035" fmla="*/ 5054188 w 6026496"/>
              <a:gd name="connsiteY1035" fmla="*/ 175747 h 6829970"/>
              <a:gd name="connsiteX1036" fmla="*/ 5049122 w 6026496"/>
              <a:gd name="connsiteY1036" fmla="*/ 261636 h 6829970"/>
              <a:gd name="connsiteX1037" fmla="*/ 4969143 w 6026496"/>
              <a:gd name="connsiteY1037" fmla="*/ 332587 h 6829970"/>
              <a:gd name="connsiteX1038" fmla="*/ 4881699 w 6026496"/>
              <a:gd name="connsiteY1038" fmla="*/ 264036 h 6829970"/>
              <a:gd name="connsiteX1039" fmla="*/ 4821982 w 6026496"/>
              <a:gd name="connsiteY1039" fmla="*/ 176815 h 6829970"/>
              <a:gd name="connsiteX1040" fmla="*/ 4912446 w 6026496"/>
              <a:gd name="connsiteY1040" fmla="*/ 80227 h 6829970"/>
              <a:gd name="connsiteX1041" fmla="*/ 4936282 w 6026496"/>
              <a:gd name="connsiteY1041" fmla="*/ 84081 h 6829970"/>
              <a:gd name="connsiteX1042" fmla="*/ 4858505 w 6026496"/>
              <a:gd name="connsiteY1042" fmla="*/ 13304 h 6829970"/>
              <a:gd name="connsiteX1043" fmla="*/ 4869169 w 6026496"/>
              <a:gd name="connsiteY1043" fmla="*/ 40245 h 6829970"/>
              <a:gd name="connsiteX1044" fmla="*/ 4840377 w 6026496"/>
              <a:gd name="connsiteY1044" fmla="*/ 69585 h 6829970"/>
              <a:gd name="connsiteX1045" fmla="*/ 4775060 w 6026496"/>
              <a:gd name="connsiteY1045" fmla="*/ 117597 h 6829970"/>
              <a:gd name="connsiteX1046" fmla="*/ 4736137 w 6026496"/>
              <a:gd name="connsiteY1046" fmla="*/ 97060 h 6829970"/>
              <a:gd name="connsiteX1047" fmla="*/ 4718542 w 6026496"/>
              <a:gd name="connsiteY1047" fmla="*/ 53848 h 6829970"/>
              <a:gd name="connsiteX1048" fmla="*/ 4820115 w 6026496"/>
              <a:gd name="connsiteY1048" fmla="*/ 501 h 6829970"/>
              <a:gd name="connsiteX1049" fmla="*/ 4858505 w 6026496"/>
              <a:gd name="connsiteY1049" fmla="*/ 13304 h 6829970"/>
              <a:gd name="connsiteX1050" fmla="*/ 5963285 w 6026496"/>
              <a:gd name="connsiteY1050" fmla="*/ 442770 h 6829970"/>
              <a:gd name="connsiteX1051" fmla="*/ 5991545 w 6026496"/>
              <a:gd name="connsiteY1051" fmla="*/ 465977 h 6829970"/>
              <a:gd name="connsiteX1052" fmla="*/ 5995543 w 6026496"/>
              <a:gd name="connsiteY1052" fmla="*/ 572670 h 6829970"/>
              <a:gd name="connsiteX1053" fmla="*/ 5957152 w 6026496"/>
              <a:gd name="connsiteY1053" fmla="*/ 594542 h 6829970"/>
              <a:gd name="connsiteX1054" fmla="*/ 5915031 w 6026496"/>
              <a:gd name="connsiteY1054" fmla="*/ 577205 h 6829970"/>
              <a:gd name="connsiteX1055" fmla="*/ 5913699 w 6026496"/>
              <a:gd name="connsiteY1055" fmla="*/ 517456 h 6829970"/>
              <a:gd name="connsiteX1056" fmla="*/ 5929428 w 6026496"/>
              <a:gd name="connsiteY1056" fmla="*/ 472645 h 6829970"/>
              <a:gd name="connsiteX1057" fmla="*/ 5963285 w 6026496"/>
              <a:gd name="connsiteY1057" fmla="*/ 442770 h 6829970"/>
              <a:gd name="connsiteX1058" fmla="*/ 5788234 w 6026496"/>
              <a:gd name="connsiteY1058" fmla="*/ 362816 h 6829970"/>
              <a:gd name="connsiteX1059" fmla="*/ 5896377 w 6026496"/>
              <a:gd name="connsiteY1059" fmla="*/ 407619 h 6829970"/>
              <a:gd name="connsiteX1060" fmla="*/ 5891104 w 6026496"/>
              <a:gd name="connsiteY1060" fmla="*/ 440244 h 6829970"/>
              <a:gd name="connsiteX1061" fmla="*/ 5877974 w 6026496"/>
              <a:gd name="connsiteY1061" fmla="*/ 467551 h 6829970"/>
              <a:gd name="connsiteX1062" fmla="*/ 5831853 w 6026496"/>
              <a:gd name="connsiteY1062" fmla="*/ 470485 h 6829970"/>
              <a:gd name="connsiteX1063" fmla="*/ 5784132 w 6026496"/>
              <a:gd name="connsiteY1063" fmla="*/ 443812 h 6829970"/>
              <a:gd name="connsiteX1064" fmla="*/ 5782532 w 6026496"/>
              <a:gd name="connsiteY1064" fmla="*/ 377395 h 6829970"/>
              <a:gd name="connsiteX1065" fmla="*/ 5730140 w 6026496"/>
              <a:gd name="connsiteY1065" fmla="*/ 338748 h 6829970"/>
              <a:gd name="connsiteX1066" fmla="*/ 5711351 w 6026496"/>
              <a:gd name="connsiteY1066" fmla="*/ 370215 h 6829970"/>
              <a:gd name="connsiteX1067" fmla="*/ 5654566 w 6026496"/>
              <a:gd name="connsiteY1067" fmla="*/ 401155 h 6829970"/>
              <a:gd name="connsiteX1068" fmla="*/ 5574587 w 6026496"/>
              <a:gd name="connsiteY1068" fmla="*/ 350210 h 6829970"/>
              <a:gd name="connsiteX1069" fmla="*/ 5521267 w 6026496"/>
              <a:gd name="connsiteY1069" fmla="*/ 296863 h 6829970"/>
              <a:gd name="connsiteX1070" fmla="*/ 5537006 w 6026496"/>
              <a:gd name="connsiteY1070" fmla="*/ 258734 h 6829970"/>
              <a:gd name="connsiteX1071" fmla="*/ 5060477 w 6026496"/>
              <a:gd name="connsiteY1071" fmla="*/ 61310 h 6829970"/>
              <a:gd name="connsiteX1072" fmla="*/ 5210023 w 6026496"/>
              <a:gd name="connsiteY1072" fmla="*/ 123266 h 6829970"/>
              <a:gd name="connsiteX1073" fmla="*/ 5185088 w 6026496"/>
              <a:gd name="connsiteY1073" fmla="*/ 149065 h 6829970"/>
              <a:gd name="connsiteX1074" fmla="*/ 5136832 w 6026496"/>
              <a:gd name="connsiteY1074" fmla="*/ 158134 h 6829970"/>
              <a:gd name="connsiteX1075" fmla="*/ 5084847 w 6026496"/>
              <a:gd name="connsiteY1075" fmla="*/ 113856 h 6829970"/>
              <a:gd name="connsiteX1076" fmla="*/ 5059129 w 6026496"/>
              <a:gd name="connsiteY1076" fmla="*/ 75709 h 6829970"/>
              <a:gd name="connsiteX1077" fmla="*/ 5493479 w 6026496"/>
              <a:gd name="connsiteY1077" fmla="*/ 240700 h 6829970"/>
              <a:gd name="connsiteX1078" fmla="*/ 5469580 w 6026496"/>
              <a:gd name="connsiteY1078" fmla="*/ 282190 h 6829970"/>
              <a:gd name="connsiteX1079" fmla="*/ 5431424 w 6026496"/>
              <a:gd name="connsiteY1079" fmla="*/ 316065 h 6829970"/>
              <a:gd name="connsiteX1080" fmla="*/ 5373306 w 6026496"/>
              <a:gd name="connsiteY1080" fmla="*/ 296860 h 6829970"/>
              <a:gd name="connsiteX1081" fmla="*/ 5287995 w 6026496"/>
              <a:gd name="connsiteY1081" fmla="*/ 239512 h 6829970"/>
              <a:gd name="connsiteX1082" fmla="*/ 5254935 w 6026496"/>
              <a:gd name="connsiteY1082" fmla="*/ 170694 h 6829970"/>
              <a:gd name="connsiteX1083" fmla="*/ 5267879 w 6026496"/>
              <a:gd name="connsiteY1083" fmla="*/ 147236 h 682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</a:cxnLst>
            <a:rect l="l" t="t" r="r" b="b"/>
            <a:pathLst>
              <a:path w="6026496" h="6829970">
                <a:moveTo>
                  <a:pt x="1887050" y="6142249"/>
                </a:moveTo>
                <a:cubicBezTo>
                  <a:pt x="1897079" y="6146589"/>
                  <a:pt x="1907839" y="6152054"/>
                  <a:pt x="1919536" y="6158623"/>
                </a:cubicBezTo>
                <a:cubicBezTo>
                  <a:pt x="1939931" y="6170093"/>
                  <a:pt x="1998916" y="6201901"/>
                  <a:pt x="2060267" y="6238611"/>
                </a:cubicBezTo>
                <a:lnTo>
                  <a:pt x="2073716" y="6247170"/>
                </a:lnTo>
                <a:lnTo>
                  <a:pt x="1809745" y="6137808"/>
                </a:lnTo>
                <a:lnTo>
                  <a:pt x="1822299" y="6131051"/>
                </a:lnTo>
                <a:cubicBezTo>
                  <a:pt x="1833802" y="6128958"/>
                  <a:pt x="1845785" y="6129502"/>
                  <a:pt x="1858947" y="6132614"/>
                </a:cubicBezTo>
                <a:cubicBezTo>
                  <a:pt x="1867721" y="6134690"/>
                  <a:pt x="1877021" y="6137909"/>
                  <a:pt x="1887050" y="6142249"/>
                </a:cubicBezTo>
                <a:close/>
                <a:moveTo>
                  <a:pt x="2639816" y="6332865"/>
                </a:moveTo>
                <a:cubicBezTo>
                  <a:pt x="2731970" y="6373109"/>
                  <a:pt x="2824983" y="6446674"/>
                  <a:pt x="2875821" y="6482682"/>
                </a:cubicBezTo>
                <a:cubicBezTo>
                  <a:pt x="2910612" y="6507487"/>
                  <a:pt x="2941804" y="6535494"/>
                  <a:pt x="2956833" y="6566968"/>
                </a:cubicBezTo>
                <a:lnTo>
                  <a:pt x="2965664" y="6616699"/>
                </a:lnTo>
                <a:lnTo>
                  <a:pt x="2401829" y="6383105"/>
                </a:lnTo>
                <a:lnTo>
                  <a:pt x="2411167" y="6368277"/>
                </a:lnTo>
                <a:cubicBezTo>
                  <a:pt x="2422521" y="6354486"/>
                  <a:pt x="2434869" y="6342584"/>
                  <a:pt x="2446599" y="6332782"/>
                </a:cubicBezTo>
                <a:cubicBezTo>
                  <a:pt x="2475392" y="6308572"/>
                  <a:pt x="2510966" y="6301837"/>
                  <a:pt x="2549543" y="6306352"/>
                </a:cubicBezTo>
                <a:cubicBezTo>
                  <a:pt x="2578476" y="6309738"/>
                  <a:pt x="2609098" y="6319450"/>
                  <a:pt x="2639816" y="6332865"/>
                </a:cubicBezTo>
                <a:close/>
                <a:moveTo>
                  <a:pt x="174389" y="5290397"/>
                </a:moveTo>
                <a:cubicBezTo>
                  <a:pt x="259168" y="5339209"/>
                  <a:pt x="341279" y="5392447"/>
                  <a:pt x="420459" y="5449901"/>
                </a:cubicBezTo>
                <a:cubicBezTo>
                  <a:pt x="446452" y="5468705"/>
                  <a:pt x="471996" y="5496362"/>
                  <a:pt x="459411" y="5554138"/>
                </a:cubicBezTo>
                <a:lnTo>
                  <a:pt x="451291" y="5575009"/>
                </a:lnTo>
                <a:lnTo>
                  <a:pt x="0" y="5388042"/>
                </a:lnTo>
                <a:lnTo>
                  <a:pt x="33833" y="5339944"/>
                </a:lnTo>
                <a:cubicBezTo>
                  <a:pt x="71204" y="5292954"/>
                  <a:pt x="101046" y="5275334"/>
                  <a:pt x="131900" y="5277209"/>
                </a:cubicBezTo>
                <a:cubicBezTo>
                  <a:pt x="145613" y="5278042"/>
                  <a:pt x="159526" y="5282728"/>
                  <a:pt x="174389" y="5290397"/>
                </a:cubicBezTo>
                <a:close/>
                <a:moveTo>
                  <a:pt x="3259109" y="6513548"/>
                </a:moveTo>
                <a:cubicBezTo>
                  <a:pt x="3317257" y="6538788"/>
                  <a:pt x="3361495" y="6572997"/>
                  <a:pt x="3422079" y="6617403"/>
                </a:cubicBezTo>
                <a:cubicBezTo>
                  <a:pt x="3462201" y="6646787"/>
                  <a:pt x="3543147" y="6691297"/>
                  <a:pt x="3497389" y="6799353"/>
                </a:cubicBezTo>
                <a:lnTo>
                  <a:pt x="3480446" y="6829970"/>
                </a:lnTo>
                <a:lnTo>
                  <a:pt x="3024127" y="6640920"/>
                </a:lnTo>
                <a:lnTo>
                  <a:pt x="3026331" y="6635284"/>
                </a:lnTo>
                <a:cubicBezTo>
                  <a:pt x="3055799" y="6570589"/>
                  <a:pt x="3102893" y="6498678"/>
                  <a:pt x="3160910" y="6489300"/>
                </a:cubicBezTo>
                <a:cubicBezTo>
                  <a:pt x="3171961" y="6487532"/>
                  <a:pt x="3183408" y="6488004"/>
                  <a:pt x="3195205" y="6491251"/>
                </a:cubicBezTo>
                <a:cubicBezTo>
                  <a:pt x="3218799" y="6497717"/>
                  <a:pt x="3239727" y="6505135"/>
                  <a:pt x="3259109" y="6513548"/>
                </a:cubicBezTo>
                <a:close/>
                <a:moveTo>
                  <a:pt x="798201" y="5379830"/>
                </a:moveTo>
                <a:cubicBezTo>
                  <a:pt x="815035" y="5387147"/>
                  <a:pt x="833685" y="5397466"/>
                  <a:pt x="854479" y="5411236"/>
                </a:cubicBezTo>
                <a:cubicBezTo>
                  <a:pt x="900601" y="5441910"/>
                  <a:pt x="1145604" y="5590479"/>
                  <a:pt x="1167731" y="5624620"/>
                </a:cubicBezTo>
                <a:cubicBezTo>
                  <a:pt x="1189859" y="5658763"/>
                  <a:pt x="1204521" y="5715313"/>
                  <a:pt x="1144537" y="5792390"/>
                </a:cubicBezTo>
                <a:lnTo>
                  <a:pt x="1104654" y="5845693"/>
                </a:lnTo>
                <a:lnTo>
                  <a:pt x="614898" y="5642791"/>
                </a:lnTo>
                <a:lnTo>
                  <a:pt x="597646" y="5628555"/>
                </a:lnTo>
                <a:cubicBezTo>
                  <a:pt x="575219" y="5601215"/>
                  <a:pt x="568287" y="5565006"/>
                  <a:pt x="598546" y="5513925"/>
                </a:cubicBezTo>
                <a:cubicBezTo>
                  <a:pt x="643934" y="5437308"/>
                  <a:pt x="671627" y="5355890"/>
                  <a:pt x="752818" y="5366442"/>
                </a:cubicBezTo>
                <a:cubicBezTo>
                  <a:pt x="766350" y="5368201"/>
                  <a:pt x="781368" y="5372515"/>
                  <a:pt x="798201" y="5379830"/>
                </a:cubicBezTo>
                <a:close/>
                <a:moveTo>
                  <a:pt x="1432995" y="5627554"/>
                </a:moveTo>
                <a:cubicBezTo>
                  <a:pt x="1499911" y="5655829"/>
                  <a:pt x="1634543" y="5751320"/>
                  <a:pt x="1704391" y="5801188"/>
                </a:cubicBezTo>
                <a:cubicBezTo>
                  <a:pt x="1774240" y="5851070"/>
                  <a:pt x="1852620" y="5898548"/>
                  <a:pt x="1808898" y="5983642"/>
                </a:cubicBezTo>
                <a:cubicBezTo>
                  <a:pt x="1797967" y="6004914"/>
                  <a:pt x="1786920" y="6028020"/>
                  <a:pt x="1774911" y="6049839"/>
                </a:cubicBezTo>
                <a:lnTo>
                  <a:pt x="1735896" y="6107213"/>
                </a:lnTo>
                <a:lnTo>
                  <a:pt x="1318931" y="5934467"/>
                </a:lnTo>
                <a:lnTo>
                  <a:pt x="1272146" y="5903706"/>
                </a:lnTo>
                <a:cubicBezTo>
                  <a:pt x="1225533" y="5864357"/>
                  <a:pt x="1202389" y="5809596"/>
                  <a:pt x="1251976" y="5729180"/>
                </a:cubicBezTo>
                <a:cubicBezTo>
                  <a:pt x="1301563" y="5648758"/>
                  <a:pt x="1330756" y="5611398"/>
                  <a:pt x="1378130" y="5613049"/>
                </a:cubicBezTo>
                <a:cubicBezTo>
                  <a:pt x="1393922" y="5613599"/>
                  <a:pt x="1411734" y="5618484"/>
                  <a:pt x="1432995" y="5627554"/>
                </a:cubicBezTo>
                <a:close/>
                <a:moveTo>
                  <a:pt x="2087568" y="5820475"/>
                </a:moveTo>
                <a:cubicBezTo>
                  <a:pt x="2101155" y="5825081"/>
                  <a:pt x="2115885" y="5831906"/>
                  <a:pt x="2132014" y="5841174"/>
                </a:cubicBezTo>
                <a:cubicBezTo>
                  <a:pt x="2261047" y="5915334"/>
                  <a:pt x="2306369" y="5939070"/>
                  <a:pt x="2366087" y="5980949"/>
                </a:cubicBezTo>
                <a:cubicBezTo>
                  <a:pt x="2439134" y="6032160"/>
                  <a:pt x="2526045" y="6087643"/>
                  <a:pt x="2454864" y="6213543"/>
                </a:cubicBezTo>
                <a:cubicBezTo>
                  <a:pt x="2383682" y="6339440"/>
                  <a:pt x="2325030" y="6359979"/>
                  <a:pt x="2191199" y="6254086"/>
                </a:cubicBezTo>
                <a:cubicBezTo>
                  <a:pt x="2057367" y="6148191"/>
                  <a:pt x="1799834" y="6099912"/>
                  <a:pt x="1881679" y="5974549"/>
                </a:cubicBezTo>
                <a:cubicBezTo>
                  <a:pt x="1943063" y="5880521"/>
                  <a:pt x="1980603" y="5810801"/>
                  <a:pt x="2049973" y="5813099"/>
                </a:cubicBezTo>
                <a:cubicBezTo>
                  <a:pt x="2061535" y="5813486"/>
                  <a:pt x="2073980" y="5815870"/>
                  <a:pt x="2087568" y="5820475"/>
                </a:cubicBezTo>
                <a:close/>
                <a:moveTo>
                  <a:pt x="2785154" y="5971198"/>
                </a:moveTo>
                <a:cubicBezTo>
                  <a:pt x="2860431" y="5998723"/>
                  <a:pt x="2953917" y="6065714"/>
                  <a:pt x="3014450" y="6110877"/>
                </a:cubicBezTo>
                <a:cubicBezTo>
                  <a:pt x="3106694" y="6179691"/>
                  <a:pt x="3180541" y="6208768"/>
                  <a:pt x="3129355" y="6329060"/>
                </a:cubicBezTo>
                <a:cubicBezTo>
                  <a:pt x="3078168" y="6449364"/>
                  <a:pt x="3015251" y="6478692"/>
                  <a:pt x="2942736" y="6432550"/>
                </a:cubicBezTo>
                <a:cubicBezTo>
                  <a:pt x="2870222" y="6386407"/>
                  <a:pt x="2667608" y="6272515"/>
                  <a:pt x="2622819" y="6227440"/>
                </a:cubicBezTo>
                <a:cubicBezTo>
                  <a:pt x="2578031" y="6182360"/>
                  <a:pt x="2514848" y="6094603"/>
                  <a:pt x="2689202" y="5969236"/>
                </a:cubicBezTo>
                <a:cubicBezTo>
                  <a:pt x="2697233" y="5963402"/>
                  <a:pt x="2706897" y="5960163"/>
                  <a:pt x="2717841" y="5959097"/>
                </a:cubicBezTo>
                <a:cubicBezTo>
                  <a:pt x="2736992" y="5957232"/>
                  <a:pt x="2760061" y="5962022"/>
                  <a:pt x="2785154" y="5971198"/>
                </a:cubicBezTo>
                <a:close/>
                <a:moveTo>
                  <a:pt x="401918" y="4947064"/>
                </a:moveTo>
                <a:cubicBezTo>
                  <a:pt x="418643" y="4952359"/>
                  <a:pt x="435455" y="4960928"/>
                  <a:pt x="452451" y="4971396"/>
                </a:cubicBezTo>
                <a:cubicBezTo>
                  <a:pt x="520433" y="5013273"/>
                  <a:pt x="600945" y="5077023"/>
                  <a:pt x="656664" y="5110098"/>
                </a:cubicBezTo>
                <a:cubicBezTo>
                  <a:pt x="702252" y="5136771"/>
                  <a:pt x="736643" y="5196787"/>
                  <a:pt x="669461" y="5286676"/>
                </a:cubicBezTo>
                <a:cubicBezTo>
                  <a:pt x="602278" y="5376566"/>
                  <a:pt x="565221" y="5440315"/>
                  <a:pt x="493506" y="5388569"/>
                </a:cubicBezTo>
                <a:cubicBezTo>
                  <a:pt x="421792" y="5336824"/>
                  <a:pt x="283961" y="5242400"/>
                  <a:pt x="229575" y="5211457"/>
                </a:cubicBezTo>
                <a:cubicBezTo>
                  <a:pt x="175189" y="5180517"/>
                  <a:pt x="182921" y="5131437"/>
                  <a:pt x="251169" y="5024744"/>
                </a:cubicBezTo>
                <a:cubicBezTo>
                  <a:pt x="285293" y="4971396"/>
                  <a:pt x="318618" y="4947592"/>
                  <a:pt x="351910" y="4942357"/>
                </a:cubicBezTo>
                <a:cubicBezTo>
                  <a:pt x="368555" y="4939740"/>
                  <a:pt x="385193" y="4941766"/>
                  <a:pt x="401918" y="4947064"/>
                </a:cubicBezTo>
                <a:close/>
                <a:moveTo>
                  <a:pt x="3418613" y="6147381"/>
                </a:moveTo>
                <a:cubicBezTo>
                  <a:pt x="3452205" y="6170590"/>
                  <a:pt x="3543647" y="6226338"/>
                  <a:pt x="3590835" y="6255678"/>
                </a:cubicBezTo>
                <a:cubicBezTo>
                  <a:pt x="3760391" y="6360772"/>
                  <a:pt x="3719867" y="6464529"/>
                  <a:pt x="3652153" y="6561888"/>
                </a:cubicBezTo>
                <a:cubicBezTo>
                  <a:pt x="3584436" y="6659246"/>
                  <a:pt x="3509523" y="6596830"/>
                  <a:pt x="3454071" y="6552551"/>
                </a:cubicBezTo>
                <a:cubicBezTo>
                  <a:pt x="3398618" y="6508274"/>
                  <a:pt x="3342635" y="6485869"/>
                  <a:pt x="3263720" y="6436255"/>
                </a:cubicBezTo>
                <a:cubicBezTo>
                  <a:pt x="3184807" y="6386643"/>
                  <a:pt x="3188806" y="6308222"/>
                  <a:pt x="3233861" y="6221535"/>
                </a:cubicBezTo>
                <a:cubicBezTo>
                  <a:pt x="3267652" y="6156518"/>
                  <a:pt x="3319289" y="6122410"/>
                  <a:pt x="3369539" y="6128098"/>
                </a:cubicBezTo>
                <a:cubicBezTo>
                  <a:pt x="3386288" y="6129994"/>
                  <a:pt x="3402884" y="6136312"/>
                  <a:pt x="3418613" y="6147381"/>
                </a:cubicBezTo>
                <a:close/>
                <a:moveTo>
                  <a:pt x="980580" y="5071687"/>
                </a:moveTo>
                <a:cubicBezTo>
                  <a:pt x="1093349" y="5111165"/>
                  <a:pt x="1207987" y="5188518"/>
                  <a:pt x="1323690" y="5268806"/>
                </a:cubicBezTo>
                <a:cubicBezTo>
                  <a:pt x="1378609" y="5307217"/>
                  <a:pt x="1417000" y="5352294"/>
                  <a:pt x="1373278" y="5457651"/>
                </a:cubicBezTo>
                <a:cubicBezTo>
                  <a:pt x="1329556" y="5563013"/>
                  <a:pt x="1257841" y="5640633"/>
                  <a:pt x="1149069" y="5537673"/>
                </a:cubicBezTo>
                <a:cubicBezTo>
                  <a:pt x="1040297" y="5434713"/>
                  <a:pt x="849680" y="5354428"/>
                  <a:pt x="809691" y="5289078"/>
                </a:cubicBezTo>
                <a:cubicBezTo>
                  <a:pt x="774700" y="5231899"/>
                  <a:pt x="845440" y="5078120"/>
                  <a:pt x="939219" y="5067016"/>
                </a:cubicBezTo>
                <a:cubicBezTo>
                  <a:pt x="952616" y="5065429"/>
                  <a:pt x="966484" y="5066753"/>
                  <a:pt x="980580" y="5071687"/>
                </a:cubicBezTo>
                <a:close/>
                <a:moveTo>
                  <a:pt x="1675257" y="5322988"/>
                </a:moveTo>
                <a:cubicBezTo>
                  <a:pt x="1740547" y="5353463"/>
                  <a:pt x="1828868" y="5412099"/>
                  <a:pt x="1950461" y="5507246"/>
                </a:cubicBezTo>
                <a:cubicBezTo>
                  <a:pt x="2017111" y="5560595"/>
                  <a:pt x="2046170" y="5644081"/>
                  <a:pt x="1973656" y="5743040"/>
                </a:cubicBezTo>
                <a:cubicBezTo>
                  <a:pt x="1901141" y="5841991"/>
                  <a:pt x="1871815" y="5832922"/>
                  <a:pt x="1764642" y="5762506"/>
                </a:cubicBezTo>
                <a:cubicBezTo>
                  <a:pt x="1657471" y="5692091"/>
                  <a:pt x="1423931" y="5578733"/>
                  <a:pt x="1431929" y="5483773"/>
                </a:cubicBezTo>
                <a:cubicBezTo>
                  <a:pt x="1439447" y="5417118"/>
                  <a:pt x="1473839" y="5356437"/>
                  <a:pt x="1527105" y="5315735"/>
                </a:cubicBezTo>
                <a:cubicBezTo>
                  <a:pt x="1541101" y="5303663"/>
                  <a:pt x="1558347" y="5296911"/>
                  <a:pt x="1580395" y="5296745"/>
                </a:cubicBezTo>
                <a:cubicBezTo>
                  <a:pt x="1605200" y="5296557"/>
                  <a:pt x="1636083" y="5304703"/>
                  <a:pt x="1675257" y="5322988"/>
                </a:cubicBezTo>
                <a:close/>
                <a:moveTo>
                  <a:pt x="2330975" y="5490364"/>
                </a:moveTo>
                <a:cubicBezTo>
                  <a:pt x="2409299" y="5521853"/>
                  <a:pt x="2508799" y="5593949"/>
                  <a:pt x="2586829" y="5649962"/>
                </a:cubicBezTo>
                <a:cubicBezTo>
                  <a:pt x="2660675" y="5703310"/>
                  <a:pt x="2721461" y="5741186"/>
                  <a:pt x="2682271" y="5855343"/>
                </a:cubicBezTo>
                <a:cubicBezTo>
                  <a:pt x="2643081" y="5969506"/>
                  <a:pt x="2540174" y="6015387"/>
                  <a:pt x="2450598" y="5935361"/>
                </a:cubicBezTo>
                <a:cubicBezTo>
                  <a:pt x="2361021" y="5855343"/>
                  <a:pt x="2221591" y="5821192"/>
                  <a:pt x="2136279" y="5754258"/>
                </a:cubicBezTo>
                <a:cubicBezTo>
                  <a:pt x="2050968" y="5687307"/>
                  <a:pt x="2129881" y="5540870"/>
                  <a:pt x="2231455" y="5482452"/>
                </a:cubicBezTo>
                <a:cubicBezTo>
                  <a:pt x="2239919" y="5477385"/>
                  <a:pt x="2249962" y="5474868"/>
                  <a:pt x="2261290" y="5474508"/>
                </a:cubicBezTo>
                <a:cubicBezTo>
                  <a:pt x="2281112" y="5473881"/>
                  <a:pt x="2304867" y="5479866"/>
                  <a:pt x="2330975" y="5490364"/>
                </a:cubicBezTo>
                <a:close/>
                <a:moveTo>
                  <a:pt x="2971719" y="5644545"/>
                </a:moveTo>
                <a:cubicBezTo>
                  <a:pt x="2987204" y="5650393"/>
                  <a:pt x="3004454" y="5658479"/>
                  <a:pt x="3023782" y="5669148"/>
                </a:cubicBezTo>
                <a:cubicBezTo>
                  <a:pt x="3117891" y="5721161"/>
                  <a:pt x="3274650" y="5804646"/>
                  <a:pt x="3287714" y="5880662"/>
                </a:cubicBezTo>
                <a:cubicBezTo>
                  <a:pt x="3300777" y="5956687"/>
                  <a:pt x="3189606" y="6116460"/>
                  <a:pt x="3127756" y="6086856"/>
                </a:cubicBezTo>
                <a:cubicBezTo>
                  <a:pt x="3065905" y="6057247"/>
                  <a:pt x="3009119" y="6016168"/>
                  <a:pt x="2795842" y="5891069"/>
                </a:cubicBezTo>
                <a:cubicBezTo>
                  <a:pt x="2755852" y="5867594"/>
                  <a:pt x="2748387" y="5798245"/>
                  <a:pt x="2797974" y="5731030"/>
                </a:cubicBezTo>
                <a:cubicBezTo>
                  <a:pt x="2835165" y="5680618"/>
                  <a:pt x="2856609" y="5623003"/>
                  <a:pt x="2930239" y="5633356"/>
                </a:cubicBezTo>
                <a:cubicBezTo>
                  <a:pt x="2942511" y="5635082"/>
                  <a:pt x="2956233" y="5638695"/>
                  <a:pt x="2971719" y="5644545"/>
                </a:cubicBezTo>
                <a:close/>
                <a:moveTo>
                  <a:pt x="661729" y="4634213"/>
                </a:moveTo>
                <a:cubicBezTo>
                  <a:pt x="759010" y="4686573"/>
                  <a:pt x="849600" y="4750536"/>
                  <a:pt x="931526" y="4824662"/>
                </a:cubicBezTo>
                <a:cubicBezTo>
                  <a:pt x="980046" y="4868673"/>
                  <a:pt x="931526" y="4979901"/>
                  <a:pt x="881139" y="5028178"/>
                </a:cubicBezTo>
                <a:cubicBezTo>
                  <a:pt x="830752" y="5076459"/>
                  <a:pt x="812090" y="5125804"/>
                  <a:pt x="709183" y="5051918"/>
                </a:cubicBezTo>
                <a:cubicBezTo>
                  <a:pt x="606277" y="4978034"/>
                  <a:pt x="435388" y="4927620"/>
                  <a:pt x="446852" y="4820927"/>
                </a:cubicBezTo>
                <a:cubicBezTo>
                  <a:pt x="456882" y="4727570"/>
                  <a:pt x="533250" y="4607460"/>
                  <a:pt x="622732" y="4620169"/>
                </a:cubicBezTo>
                <a:cubicBezTo>
                  <a:pt x="635515" y="4621985"/>
                  <a:pt x="648566" y="4626511"/>
                  <a:pt x="661729" y="4634213"/>
                </a:cubicBezTo>
                <a:close/>
                <a:moveTo>
                  <a:pt x="3579772" y="5820986"/>
                </a:moveTo>
                <a:cubicBezTo>
                  <a:pt x="3614895" y="5834656"/>
                  <a:pt x="3663882" y="5862264"/>
                  <a:pt x="3749460" y="5916679"/>
                </a:cubicBezTo>
                <a:cubicBezTo>
                  <a:pt x="3795315" y="5945485"/>
                  <a:pt x="3909419" y="5996699"/>
                  <a:pt x="3867030" y="6085256"/>
                </a:cubicBezTo>
                <a:cubicBezTo>
                  <a:pt x="3824641" y="6173811"/>
                  <a:pt x="3764924" y="6314647"/>
                  <a:pt x="3648686" y="6218626"/>
                </a:cubicBezTo>
                <a:cubicBezTo>
                  <a:pt x="3532450" y="6122597"/>
                  <a:pt x="3415414" y="6087658"/>
                  <a:pt x="3379690" y="6038041"/>
                </a:cubicBezTo>
                <a:cubicBezTo>
                  <a:pt x="3343966" y="5988431"/>
                  <a:pt x="3433009" y="5811581"/>
                  <a:pt x="3493261" y="5808913"/>
                </a:cubicBezTo>
                <a:cubicBezTo>
                  <a:pt x="3523387" y="5807581"/>
                  <a:pt x="3544647" y="5807315"/>
                  <a:pt x="3579772" y="5820986"/>
                </a:cubicBezTo>
                <a:close/>
                <a:moveTo>
                  <a:pt x="1241045" y="4766502"/>
                </a:moveTo>
                <a:cubicBezTo>
                  <a:pt x="1368479" y="4810511"/>
                  <a:pt x="1524438" y="4951614"/>
                  <a:pt x="1578824" y="4995358"/>
                </a:cubicBezTo>
                <a:cubicBezTo>
                  <a:pt x="1634276" y="5039636"/>
                  <a:pt x="1584690" y="5136195"/>
                  <a:pt x="1532970" y="5188209"/>
                </a:cubicBezTo>
                <a:cubicBezTo>
                  <a:pt x="1481250" y="5240221"/>
                  <a:pt x="1455123" y="5291702"/>
                  <a:pt x="1326623" y="5183674"/>
                </a:cubicBezTo>
                <a:cubicBezTo>
                  <a:pt x="1198123" y="5075647"/>
                  <a:pt x="1011771" y="5014564"/>
                  <a:pt x="1031500" y="4943613"/>
                </a:cubicBezTo>
                <a:cubicBezTo>
                  <a:pt x="1048762" y="4881530"/>
                  <a:pt x="1098682" y="4758795"/>
                  <a:pt x="1196263" y="4758565"/>
                </a:cubicBezTo>
                <a:cubicBezTo>
                  <a:pt x="1210203" y="4758532"/>
                  <a:pt x="1225116" y="4760999"/>
                  <a:pt x="1241045" y="4766502"/>
                </a:cubicBezTo>
                <a:close/>
                <a:moveTo>
                  <a:pt x="1859055" y="4972852"/>
                </a:moveTo>
                <a:cubicBezTo>
                  <a:pt x="1945071" y="5008430"/>
                  <a:pt x="2077395" y="5109664"/>
                  <a:pt x="2118684" y="5138605"/>
                </a:cubicBezTo>
                <a:cubicBezTo>
                  <a:pt x="2165872" y="5171679"/>
                  <a:pt x="2261847" y="5230095"/>
                  <a:pt x="2226922" y="5334121"/>
                </a:cubicBezTo>
                <a:cubicBezTo>
                  <a:pt x="2191999" y="5438146"/>
                  <a:pt x="2111221" y="5536040"/>
                  <a:pt x="2034706" y="5476824"/>
                </a:cubicBezTo>
                <a:cubicBezTo>
                  <a:pt x="1958192" y="5417608"/>
                  <a:pt x="1723053" y="5281039"/>
                  <a:pt x="1669734" y="5223159"/>
                </a:cubicBezTo>
                <a:cubicBezTo>
                  <a:pt x="1616415" y="5165278"/>
                  <a:pt x="1697193" y="4936154"/>
                  <a:pt x="1825427" y="4962027"/>
                </a:cubicBezTo>
                <a:cubicBezTo>
                  <a:pt x="1835425" y="4964027"/>
                  <a:pt x="1846768" y="4967769"/>
                  <a:pt x="1859055" y="4972852"/>
                </a:cubicBezTo>
                <a:close/>
                <a:moveTo>
                  <a:pt x="2550289" y="5154281"/>
                </a:moveTo>
                <a:cubicBezTo>
                  <a:pt x="2569534" y="5162078"/>
                  <a:pt x="2590096" y="5173298"/>
                  <a:pt x="2612689" y="5187969"/>
                </a:cubicBezTo>
                <a:cubicBezTo>
                  <a:pt x="2703066" y="5246651"/>
                  <a:pt x="2877687" y="5307467"/>
                  <a:pt x="2858758" y="5438431"/>
                </a:cubicBezTo>
                <a:cubicBezTo>
                  <a:pt x="2839830" y="5569398"/>
                  <a:pt x="2721728" y="5675024"/>
                  <a:pt x="2609223" y="5571800"/>
                </a:cubicBezTo>
                <a:cubicBezTo>
                  <a:pt x="2496719" y="5468572"/>
                  <a:pt x="2294638" y="5416026"/>
                  <a:pt x="2307168" y="5323739"/>
                </a:cubicBezTo>
                <a:cubicBezTo>
                  <a:pt x="2319699" y="5231446"/>
                  <a:pt x="2354089" y="5203171"/>
                  <a:pt x="2393279" y="5175701"/>
                </a:cubicBezTo>
                <a:cubicBezTo>
                  <a:pt x="2428870" y="5150759"/>
                  <a:pt x="2461128" y="5139156"/>
                  <a:pt x="2495786" y="5141124"/>
                </a:cubicBezTo>
                <a:cubicBezTo>
                  <a:pt x="2513114" y="5142109"/>
                  <a:pt x="2531044" y="5146483"/>
                  <a:pt x="2550289" y="5154281"/>
                </a:cubicBezTo>
                <a:close/>
                <a:moveTo>
                  <a:pt x="3164544" y="5317074"/>
                </a:moveTo>
                <a:cubicBezTo>
                  <a:pt x="3239832" y="5356681"/>
                  <a:pt x="3312987" y="5400211"/>
                  <a:pt x="3383688" y="5447503"/>
                </a:cubicBezTo>
                <a:cubicBezTo>
                  <a:pt x="3447939" y="5492313"/>
                  <a:pt x="3498859" y="5533391"/>
                  <a:pt x="3437008" y="5645951"/>
                </a:cubicBezTo>
                <a:cubicBezTo>
                  <a:pt x="3375158" y="5758506"/>
                  <a:pt x="3311174" y="5771580"/>
                  <a:pt x="3231994" y="5718771"/>
                </a:cubicBezTo>
                <a:cubicBezTo>
                  <a:pt x="3152816" y="5665958"/>
                  <a:pt x="2923009" y="5572870"/>
                  <a:pt x="2940337" y="5474444"/>
                </a:cubicBezTo>
                <a:cubicBezTo>
                  <a:pt x="2953333" y="5400627"/>
                  <a:pt x="3002921" y="5308953"/>
                  <a:pt x="3079426" y="5297776"/>
                </a:cubicBezTo>
                <a:cubicBezTo>
                  <a:pt x="3104928" y="5294049"/>
                  <a:pt x="3133420" y="5299267"/>
                  <a:pt x="3164544" y="5317074"/>
                </a:cubicBezTo>
                <a:close/>
                <a:moveTo>
                  <a:pt x="901379" y="4326702"/>
                </a:moveTo>
                <a:cubicBezTo>
                  <a:pt x="961699" y="4352799"/>
                  <a:pt x="1021944" y="4409585"/>
                  <a:pt x="1074955" y="4445120"/>
                </a:cubicBezTo>
                <a:cubicBezTo>
                  <a:pt x="1128274" y="4480595"/>
                  <a:pt x="1212519" y="4533143"/>
                  <a:pt x="1151735" y="4648639"/>
                </a:cubicBezTo>
                <a:cubicBezTo>
                  <a:pt x="1090951" y="4764134"/>
                  <a:pt x="1046696" y="4804677"/>
                  <a:pt x="949654" y="4733993"/>
                </a:cubicBezTo>
                <a:cubicBezTo>
                  <a:pt x="852613" y="4663310"/>
                  <a:pt x="632403" y="4570753"/>
                  <a:pt x="653998" y="4498200"/>
                </a:cubicBezTo>
                <a:cubicBezTo>
                  <a:pt x="675592" y="4425647"/>
                  <a:pt x="727045" y="4346693"/>
                  <a:pt x="807558" y="4318419"/>
                </a:cubicBezTo>
                <a:cubicBezTo>
                  <a:pt x="818688" y="4314551"/>
                  <a:pt x="829952" y="4312784"/>
                  <a:pt x="841300" y="4312760"/>
                </a:cubicBezTo>
                <a:cubicBezTo>
                  <a:pt x="861158" y="4312715"/>
                  <a:pt x="881273" y="4318003"/>
                  <a:pt x="901379" y="4326702"/>
                </a:cubicBezTo>
                <a:close/>
                <a:moveTo>
                  <a:pt x="3765283" y="5490368"/>
                </a:moveTo>
                <a:cubicBezTo>
                  <a:pt x="3793971" y="5503276"/>
                  <a:pt x="3824624" y="5522005"/>
                  <a:pt x="3857699" y="5542427"/>
                </a:cubicBezTo>
                <a:cubicBezTo>
                  <a:pt x="3914218" y="5577370"/>
                  <a:pt x="4070977" y="5649121"/>
                  <a:pt x="4058181" y="5717938"/>
                </a:cubicBezTo>
                <a:cubicBezTo>
                  <a:pt x="4045384" y="5786756"/>
                  <a:pt x="3970737" y="5969737"/>
                  <a:pt x="3888624" y="5921990"/>
                </a:cubicBezTo>
                <a:cubicBezTo>
                  <a:pt x="3806511" y="5874245"/>
                  <a:pt x="3609763" y="5754481"/>
                  <a:pt x="3578570" y="5723273"/>
                </a:cubicBezTo>
                <a:cubicBezTo>
                  <a:pt x="3547380" y="5692065"/>
                  <a:pt x="3528452" y="5638184"/>
                  <a:pt x="3599633" y="5533624"/>
                </a:cubicBezTo>
                <a:cubicBezTo>
                  <a:pt x="3626326" y="5494414"/>
                  <a:pt x="3654406" y="5476661"/>
                  <a:pt x="3684660" y="5473230"/>
                </a:cubicBezTo>
                <a:cubicBezTo>
                  <a:pt x="3709872" y="5470370"/>
                  <a:pt x="3736594" y="5477459"/>
                  <a:pt x="3765283" y="5490368"/>
                </a:cubicBezTo>
                <a:close/>
                <a:moveTo>
                  <a:pt x="1522677" y="4490967"/>
                </a:moveTo>
                <a:cubicBezTo>
                  <a:pt x="1575085" y="4511461"/>
                  <a:pt x="1648890" y="4556660"/>
                  <a:pt x="1764110" y="4645933"/>
                </a:cubicBezTo>
                <a:cubicBezTo>
                  <a:pt x="1807032" y="4679275"/>
                  <a:pt x="1855286" y="4732889"/>
                  <a:pt x="1795568" y="4816109"/>
                </a:cubicBezTo>
                <a:cubicBezTo>
                  <a:pt x="1735850" y="4899330"/>
                  <a:pt x="1698793" y="4976152"/>
                  <a:pt x="1608950" y="4911602"/>
                </a:cubicBezTo>
                <a:cubicBezTo>
                  <a:pt x="1519105" y="4847050"/>
                  <a:pt x="1362347" y="4765697"/>
                  <a:pt x="1320491" y="4715016"/>
                </a:cubicBezTo>
                <a:cubicBezTo>
                  <a:pt x="1278635" y="4664337"/>
                  <a:pt x="1334619" y="4510964"/>
                  <a:pt x="1397805" y="4488294"/>
                </a:cubicBezTo>
                <a:cubicBezTo>
                  <a:pt x="1413600" y="4482625"/>
                  <a:pt x="1429030" y="4477740"/>
                  <a:pt x="1447129" y="4476577"/>
                </a:cubicBezTo>
                <a:cubicBezTo>
                  <a:pt x="1467491" y="4475269"/>
                  <a:pt x="1491233" y="4478672"/>
                  <a:pt x="1522677" y="4490967"/>
                </a:cubicBezTo>
                <a:close/>
                <a:moveTo>
                  <a:pt x="2117162" y="4662346"/>
                </a:moveTo>
                <a:cubicBezTo>
                  <a:pt x="2147697" y="4676325"/>
                  <a:pt x="2186500" y="4697807"/>
                  <a:pt x="2235987" y="4729714"/>
                </a:cubicBezTo>
                <a:cubicBezTo>
                  <a:pt x="2304503" y="4773459"/>
                  <a:pt x="2446599" y="4842808"/>
                  <a:pt x="2452197" y="4941232"/>
                </a:cubicBezTo>
                <a:cubicBezTo>
                  <a:pt x="2457795" y="5039656"/>
                  <a:pt x="2333562" y="5175691"/>
                  <a:pt x="2265579" y="5139682"/>
                </a:cubicBezTo>
                <a:cubicBezTo>
                  <a:pt x="2197596" y="5103671"/>
                  <a:pt x="2070430" y="5013516"/>
                  <a:pt x="1967523" y="4960437"/>
                </a:cubicBezTo>
                <a:cubicBezTo>
                  <a:pt x="1864616" y="4907358"/>
                  <a:pt x="1845422" y="4846009"/>
                  <a:pt x="1894476" y="4761988"/>
                </a:cubicBezTo>
                <a:cubicBezTo>
                  <a:pt x="1943530" y="4677966"/>
                  <a:pt x="1996316" y="4649159"/>
                  <a:pt x="2022175" y="4641424"/>
                </a:cubicBezTo>
                <a:cubicBezTo>
                  <a:pt x="2028641" y="4639491"/>
                  <a:pt x="2036989" y="4638722"/>
                  <a:pt x="2047936" y="4639990"/>
                </a:cubicBezTo>
                <a:cubicBezTo>
                  <a:pt x="2064357" y="4641891"/>
                  <a:pt x="2086627" y="4648367"/>
                  <a:pt x="2117162" y="4662346"/>
                </a:cubicBezTo>
                <a:close/>
                <a:moveTo>
                  <a:pt x="2789077" y="4853174"/>
                </a:moveTo>
                <a:cubicBezTo>
                  <a:pt x="2854493" y="4881413"/>
                  <a:pt x="2930206" y="4928025"/>
                  <a:pt x="3006987" y="4993776"/>
                </a:cubicBezTo>
                <a:cubicBezTo>
                  <a:pt x="3083234" y="5059125"/>
                  <a:pt x="3088565" y="5100468"/>
                  <a:pt x="3028848" y="5190891"/>
                </a:cubicBezTo>
                <a:cubicBezTo>
                  <a:pt x="2969130" y="5281313"/>
                  <a:pt x="2911545" y="5300785"/>
                  <a:pt x="2840630" y="5253840"/>
                </a:cubicBezTo>
                <a:cubicBezTo>
                  <a:pt x="2769715" y="5206894"/>
                  <a:pt x="2590295" y="5103936"/>
                  <a:pt x="2542840" y="5067126"/>
                </a:cubicBezTo>
                <a:cubicBezTo>
                  <a:pt x="2495386" y="5030318"/>
                  <a:pt x="2561769" y="4838270"/>
                  <a:pt x="2632950" y="4822800"/>
                </a:cubicBezTo>
                <a:cubicBezTo>
                  <a:pt x="2668541" y="4815064"/>
                  <a:pt x="2723660" y="4824932"/>
                  <a:pt x="2789077" y="4853174"/>
                </a:cubicBezTo>
                <a:close/>
                <a:moveTo>
                  <a:pt x="3353210" y="4969689"/>
                </a:moveTo>
                <a:cubicBezTo>
                  <a:pt x="3406484" y="4985106"/>
                  <a:pt x="3471267" y="5041969"/>
                  <a:pt x="3527651" y="5080978"/>
                </a:cubicBezTo>
                <a:cubicBezTo>
                  <a:pt x="3602832" y="5132992"/>
                  <a:pt x="3659352" y="5154332"/>
                  <a:pt x="3654286" y="5208478"/>
                </a:cubicBezTo>
                <a:cubicBezTo>
                  <a:pt x="3645488" y="5297035"/>
                  <a:pt x="3567642" y="5436003"/>
                  <a:pt x="3472200" y="5393859"/>
                </a:cubicBezTo>
                <a:cubicBezTo>
                  <a:pt x="3376758" y="5351715"/>
                  <a:pt x="3228530" y="5270093"/>
                  <a:pt x="3187474" y="5215680"/>
                </a:cubicBezTo>
                <a:cubicBezTo>
                  <a:pt x="3129887" y="5139661"/>
                  <a:pt x="3184008" y="5022831"/>
                  <a:pt x="3304510" y="4970285"/>
                </a:cubicBezTo>
                <a:cubicBezTo>
                  <a:pt x="3318973" y="4964017"/>
                  <a:pt x="3335452" y="4964550"/>
                  <a:pt x="3353210" y="4969689"/>
                </a:cubicBezTo>
                <a:close/>
                <a:moveTo>
                  <a:pt x="1107480" y="4004479"/>
                </a:moveTo>
                <a:cubicBezTo>
                  <a:pt x="1194390" y="4052223"/>
                  <a:pt x="1522305" y="4198130"/>
                  <a:pt x="1402602" y="4352835"/>
                </a:cubicBezTo>
                <a:cubicBezTo>
                  <a:pt x="1356481" y="4412052"/>
                  <a:pt x="1299163" y="4502743"/>
                  <a:pt x="1173596" y="4413653"/>
                </a:cubicBezTo>
                <a:cubicBezTo>
                  <a:pt x="1048029" y="4324560"/>
                  <a:pt x="885138" y="4259745"/>
                  <a:pt x="904866" y="4166921"/>
                </a:cubicBezTo>
                <a:cubicBezTo>
                  <a:pt x="922128" y="4085699"/>
                  <a:pt x="997767" y="3985688"/>
                  <a:pt x="1074630" y="3993943"/>
                </a:cubicBezTo>
                <a:cubicBezTo>
                  <a:pt x="1085611" y="3995120"/>
                  <a:pt x="1096616" y="3998509"/>
                  <a:pt x="1107480" y="4004479"/>
                </a:cubicBezTo>
                <a:close/>
                <a:moveTo>
                  <a:pt x="3945470" y="5142800"/>
                </a:moveTo>
                <a:cubicBezTo>
                  <a:pt x="3976049" y="5156319"/>
                  <a:pt x="4012043" y="5177915"/>
                  <a:pt x="4054982" y="5209573"/>
                </a:cubicBezTo>
                <a:cubicBezTo>
                  <a:pt x="4103769" y="5245580"/>
                  <a:pt x="4241600" y="5330939"/>
                  <a:pt x="4239201" y="5374413"/>
                </a:cubicBezTo>
                <a:cubicBezTo>
                  <a:pt x="4236801" y="5417891"/>
                  <a:pt x="4182948" y="5576600"/>
                  <a:pt x="4100037" y="5582200"/>
                </a:cubicBezTo>
                <a:cubicBezTo>
                  <a:pt x="4017125" y="5587800"/>
                  <a:pt x="3923016" y="5485907"/>
                  <a:pt x="3865431" y="5454168"/>
                </a:cubicBezTo>
                <a:cubicBezTo>
                  <a:pt x="3807846" y="5422426"/>
                  <a:pt x="3662283" y="5362945"/>
                  <a:pt x="3728400" y="5260519"/>
                </a:cubicBezTo>
                <a:cubicBezTo>
                  <a:pt x="3769722" y="5196502"/>
                  <a:pt x="3797507" y="5126652"/>
                  <a:pt x="3868445" y="5124487"/>
                </a:cubicBezTo>
                <a:cubicBezTo>
                  <a:pt x="3889726" y="5123838"/>
                  <a:pt x="3914891" y="5129281"/>
                  <a:pt x="3945470" y="5142800"/>
                </a:cubicBezTo>
                <a:close/>
                <a:moveTo>
                  <a:pt x="1749710" y="4179258"/>
                </a:moveTo>
                <a:cubicBezTo>
                  <a:pt x="1832855" y="4206373"/>
                  <a:pt x="1984452" y="4330567"/>
                  <a:pt x="2026442" y="4376546"/>
                </a:cubicBezTo>
                <a:cubicBezTo>
                  <a:pt x="2074429" y="4429092"/>
                  <a:pt x="2046970" y="4509915"/>
                  <a:pt x="1988584" y="4568329"/>
                </a:cubicBezTo>
                <a:cubicBezTo>
                  <a:pt x="1930201" y="4626744"/>
                  <a:pt x="1889144" y="4667022"/>
                  <a:pt x="1780639" y="4572329"/>
                </a:cubicBezTo>
                <a:cubicBezTo>
                  <a:pt x="1672134" y="4477639"/>
                  <a:pt x="1526571" y="4445364"/>
                  <a:pt x="1531903" y="4384281"/>
                </a:cubicBezTo>
                <a:cubicBezTo>
                  <a:pt x="1537235" y="4323199"/>
                  <a:pt x="1573759" y="4183963"/>
                  <a:pt x="1718788" y="4174093"/>
                </a:cubicBezTo>
                <a:cubicBezTo>
                  <a:pt x="1727353" y="4173493"/>
                  <a:pt x="1737833" y="4175386"/>
                  <a:pt x="1749710" y="4179258"/>
                </a:cubicBezTo>
                <a:close/>
                <a:moveTo>
                  <a:pt x="2352464" y="4343542"/>
                </a:moveTo>
                <a:cubicBezTo>
                  <a:pt x="2369298" y="4350851"/>
                  <a:pt x="2387947" y="4361166"/>
                  <a:pt x="2408741" y="4374936"/>
                </a:cubicBezTo>
                <a:cubicBezTo>
                  <a:pt x="2454864" y="4405611"/>
                  <a:pt x="2591360" y="4496034"/>
                  <a:pt x="2626551" y="4516575"/>
                </a:cubicBezTo>
                <a:cubicBezTo>
                  <a:pt x="2692934" y="4555516"/>
                  <a:pt x="2696401" y="4638473"/>
                  <a:pt x="2636415" y="4715824"/>
                </a:cubicBezTo>
                <a:cubicBezTo>
                  <a:pt x="2576432" y="4793179"/>
                  <a:pt x="2507115" y="4829453"/>
                  <a:pt x="2429004" y="4778240"/>
                </a:cubicBezTo>
                <a:cubicBezTo>
                  <a:pt x="2350890" y="4727027"/>
                  <a:pt x="2307435" y="4685950"/>
                  <a:pt x="2243985" y="4653943"/>
                </a:cubicBezTo>
                <a:cubicBezTo>
                  <a:pt x="2180535" y="4621935"/>
                  <a:pt x="2092291" y="4580056"/>
                  <a:pt x="2152808" y="4477896"/>
                </a:cubicBezTo>
                <a:cubicBezTo>
                  <a:pt x="2198197" y="4401277"/>
                  <a:pt x="2225889" y="4319706"/>
                  <a:pt x="2307080" y="4330183"/>
                </a:cubicBezTo>
                <a:cubicBezTo>
                  <a:pt x="2320613" y="4331929"/>
                  <a:pt x="2335631" y="4336233"/>
                  <a:pt x="2352464" y="4343542"/>
                </a:cubicBezTo>
                <a:close/>
                <a:moveTo>
                  <a:pt x="2975162" y="4474365"/>
                </a:moveTo>
                <a:cubicBezTo>
                  <a:pt x="3059238" y="4509211"/>
                  <a:pt x="3178409" y="4593685"/>
                  <a:pt x="3211200" y="4620091"/>
                </a:cubicBezTo>
                <a:cubicBezTo>
                  <a:pt x="3254922" y="4655299"/>
                  <a:pt x="3321305" y="4716115"/>
                  <a:pt x="3285581" y="4780131"/>
                </a:cubicBezTo>
                <a:cubicBezTo>
                  <a:pt x="3249857" y="4844146"/>
                  <a:pt x="3167212" y="4975646"/>
                  <a:pt x="3082167" y="4920699"/>
                </a:cubicBezTo>
                <a:cubicBezTo>
                  <a:pt x="2997123" y="4865751"/>
                  <a:pt x="2842230" y="4764927"/>
                  <a:pt x="2776380" y="4731852"/>
                </a:cubicBezTo>
                <a:cubicBezTo>
                  <a:pt x="2710531" y="4698777"/>
                  <a:pt x="2761184" y="4491256"/>
                  <a:pt x="2907279" y="4460048"/>
                </a:cubicBezTo>
                <a:cubicBezTo>
                  <a:pt x="2923009" y="4456647"/>
                  <a:pt x="2947135" y="4462749"/>
                  <a:pt x="2975162" y="4474365"/>
                </a:cubicBezTo>
                <a:close/>
                <a:moveTo>
                  <a:pt x="3535252" y="4650362"/>
                </a:moveTo>
                <a:cubicBezTo>
                  <a:pt x="3632582" y="4684094"/>
                  <a:pt x="3780306" y="4799397"/>
                  <a:pt x="3833172" y="4851067"/>
                </a:cubicBezTo>
                <a:cubicBezTo>
                  <a:pt x="3889157" y="4906013"/>
                  <a:pt x="3741462" y="5136737"/>
                  <a:pt x="3648420" y="5076189"/>
                </a:cubicBezTo>
                <a:cubicBezTo>
                  <a:pt x="3555377" y="5015640"/>
                  <a:pt x="3371425" y="4918282"/>
                  <a:pt x="3355163" y="4886542"/>
                </a:cubicBezTo>
                <a:cubicBezTo>
                  <a:pt x="3338900" y="4854800"/>
                  <a:pt x="3328502" y="4726500"/>
                  <a:pt x="3464201" y="4646480"/>
                </a:cubicBezTo>
                <a:cubicBezTo>
                  <a:pt x="3472832" y="4641612"/>
                  <a:pt x="3483992" y="4640103"/>
                  <a:pt x="3497048" y="4641322"/>
                </a:cubicBezTo>
                <a:cubicBezTo>
                  <a:pt x="3508472" y="4642388"/>
                  <a:pt x="3521348" y="4645543"/>
                  <a:pt x="3535252" y="4650362"/>
                </a:cubicBezTo>
                <a:close/>
                <a:moveTo>
                  <a:pt x="1353054" y="3728594"/>
                </a:moveTo>
                <a:cubicBezTo>
                  <a:pt x="1407853" y="3754564"/>
                  <a:pt x="1478584" y="3798125"/>
                  <a:pt x="1540168" y="3840936"/>
                </a:cubicBezTo>
                <a:cubicBezTo>
                  <a:pt x="1603884" y="3885215"/>
                  <a:pt x="1709724" y="3920957"/>
                  <a:pt x="1631078" y="4054325"/>
                </a:cubicBezTo>
                <a:cubicBezTo>
                  <a:pt x="1552432" y="4187692"/>
                  <a:pt x="1525772" y="4205564"/>
                  <a:pt x="1402604" y="4120475"/>
                </a:cubicBezTo>
                <a:cubicBezTo>
                  <a:pt x="1279436" y="4035386"/>
                  <a:pt x="1122677" y="3989508"/>
                  <a:pt x="1142672" y="3885215"/>
                </a:cubicBezTo>
                <a:cubicBezTo>
                  <a:pt x="1162666" y="3780920"/>
                  <a:pt x="1249310" y="3692898"/>
                  <a:pt x="1304496" y="3709170"/>
                </a:cubicBezTo>
                <a:cubicBezTo>
                  <a:pt x="1318293" y="3713236"/>
                  <a:pt x="1334788" y="3719938"/>
                  <a:pt x="1353054" y="3728594"/>
                </a:cubicBezTo>
                <a:close/>
                <a:moveTo>
                  <a:pt x="4155647" y="4814248"/>
                </a:moveTo>
                <a:cubicBezTo>
                  <a:pt x="4183042" y="4823565"/>
                  <a:pt x="4209315" y="4836175"/>
                  <a:pt x="4233869" y="4851871"/>
                </a:cubicBezTo>
                <a:cubicBezTo>
                  <a:pt x="4267460" y="4874277"/>
                  <a:pt x="4413289" y="4965233"/>
                  <a:pt x="4430884" y="5000975"/>
                </a:cubicBezTo>
                <a:cubicBezTo>
                  <a:pt x="4439149" y="5017512"/>
                  <a:pt x="4433550" y="5070859"/>
                  <a:pt x="4407690" y="5111135"/>
                </a:cubicBezTo>
                <a:cubicBezTo>
                  <a:pt x="4304517" y="5272511"/>
                  <a:pt x="4265860" y="5255173"/>
                  <a:pt x="4177350" y="5184488"/>
                </a:cubicBezTo>
                <a:cubicBezTo>
                  <a:pt x="4135761" y="5151680"/>
                  <a:pt x="4036320" y="5100201"/>
                  <a:pt x="4013393" y="5085795"/>
                </a:cubicBezTo>
                <a:cubicBezTo>
                  <a:pt x="3958207" y="5051121"/>
                  <a:pt x="3888625" y="5011111"/>
                  <a:pt x="3922216" y="4949762"/>
                </a:cubicBezTo>
                <a:cubicBezTo>
                  <a:pt x="3955808" y="4888413"/>
                  <a:pt x="4002195" y="4801991"/>
                  <a:pt x="4070711" y="4796391"/>
                </a:cubicBezTo>
                <a:cubicBezTo>
                  <a:pt x="4099743" y="4798913"/>
                  <a:pt x="4128256" y="4804934"/>
                  <a:pt x="4155647" y="4814248"/>
                </a:cubicBezTo>
                <a:close/>
                <a:moveTo>
                  <a:pt x="1976588" y="3875352"/>
                </a:moveTo>
                <a:cubicBezTo>
                  <a:pt x="2042438" y="3898025"/>
                  <a:pt x="2216526" y="4012719"/>
                  <a:pt x="2248251" y="4071402"/>
                </a:cubicBezTo>
                <a:cubicBezTo>
                  <a:pt x="2279976" y="4130084"/>
                  <a:pt x="2213060" y="4256785"/>
                  <a:pt x="2165605" y="4282123"/>
                </a:cubicBezTo>
                <a:cubicBezTo>
                  <a:pt x="2118151" y="4307464"/>
                  <a:pt x="2135747" y="4355211"/>
                  <a:pt x="2035506" y="4282123"/>
                </a:cubicBezTo>
                <a:cubicBezTo>
                  <a:pt x="1935266" y="4209038"/>
                  <a:pt x="1729452" y="4123949"/>
                  <a:pt x="1756112" y="4047398"/>
                </a:cubicBezTo>
                <a:cubicBezTo>
                  <a:pt x="1779440" y="3980413"/>
                  <a:pt x="1839508" y="3867276"/>
                  <a:pt x="1933993" y="3867735"/>
                </a:cubicBezTo>
                <a:cubicBezTo>
                  <a:pt x="1947491" y="3867802"/>
                  <a:pt x="1961692" y="3870184"/>
                  <a:pt x="1976588" y="3875352"/>
                </a:cubicBezTo>
                <a:close/>
                <a:moveTo>
                  <a:pt x="2559433" y="3990657"/>
                </a:moveTo>
                <a:cubicBezTo>
                  <a:pt x="2574749" y="3995922"/>
                  <a:pt x="2591128" y="4004182"/>
                  <a:pt x="2608690" y="4015918"/>
                </a:cubicBezTo>
                <a:cubicBezTo>
                  <a:pt x="2749187" y="4109808"/>
                  <a:pt x="2760118" y="4114612"/>
                  <a:pt x="2802773" y="4148220"/>
                </a:cubicBezTo>
                <a:cubicBezTo>
                  <a:pt x="2860892" y="4194100"/>
                  <a:pt x="2925142" y="4257314"/>
                  <a:pt x="2853694" y="4368810"/>
                </a:cubicBezTo>
                <a:cubicBezTo>
                  <a:pt x="2782246" y="4480306"/>
                  <a:pt x="2734791" y="4494977"/>
                  <a:pt x="2641749" y="4427492"/>
                </a:cubicBezTo>
                <a:cubicBezTo>
                  <a:pt x="2548706" y="4360009"/>
                  <a:pt x="2302635" y="4260781"/>
                  <a:pt x="2353024" y="4155688"/>
                </a:cubicBezTo>
                <a:cubicBezTo>
                  <a:pt x="2390814" y="4076868"/>
                  <a:pt x="2436701" y="3984843"/>
                  <a:pt x="2516556" y="3983368"/>
                </a:cubicBezTo>
                <a:cubicBezTo>
                  <a:pt x="2529864" y="3983122"/>
                  <a:pt x="2544117" y="3985392"/>
                  <a:pt x="2559433" y="3990657"/>
                </a:cubicBezTo>
                <a:close/>
                <a:moveTo>
                  <a:pt x="3163708" y="4129322"/>
                </a:moveTo>
                <a:cubicBezTo>
                  <a:pt x="3177872" y="4133245"/>
                  <a:pt x="3193039" y="4139685"/>
                  <a:pt x="3209334" y="4149055"/>
                </a:cubicBezTo>
                <a:cubicBezTo>
                  <a:pt x="3262654" y="4180262"/>
                  <a:pt x="3455404" y="4273086"/>
                  <a:pt x="3470867" y="4341371"/>
                </a:cubicBezTo>
                <a:cubicBezTo>
                  <a:pt x="3486329" y="4409656"/>
                  <a:pt x="3378891" y="4602241"/>
                  <a:pt x="3307709" y="4572367"/>
                </a:cubicBezTo>
                <a:cubicBezTo>
                  <a:pt x="3236528" y="4542492"/>
                  <a:pt x="3191473" y="4504881"/>
                  <a:pt x="3115492" y="4463003"/>
                </a:cubicBezTo>
                <a:cubicBezTo>
                  <a:pt x="3039512" y="4421126"/>
                  <a:pt x="2920077" y="4362176"/>
                  <a:pt x="2970462" y="4274419"/>
                </a:cubicBezTo>
                <a:cubicBezTo>
                  <a:pt x="3008253" y="4208603"/>
                  <a:pt x="3050392" y="4128834"/>
                  <a:pt x="3124098" y="4124681"/>
                </a:cubicBezTo>
                <a:cubicBezTo>
                  <a:pt x="3136382" y="4123989"/>
                  <a:pt x="3149543" y="4125397"/>
                  <a:pt x="3163708" y="4129322"/>
                </a:cubicBezTo>
                <a:close/>
                <a:moveTo>
                  <a:pt x="3687610" y="4297855"/>
                </a:moveTo>
                <a:cubicBezTo>
                  <a:pt x="3766256" y="4337868"/>
                  <a:pt x="4000329" y="4430958"/>
                  <a:pt x="4016058" y="4544586"/>
                </a:cubicBezTo>
                <a:cubicBezTo>
                  <a:pt x="4024054" y="4604069"/>
                  <a:pt x="3911818" y="4780648"/>
                  <a:pt x="3845969" y="4744372"/>
                </a:cubicBezTo>
                <a:cubicBezTo>
                  <a:pt x="3780120" y="4708096"/>
                  <a:pt x="3665482" y="4615805"/>
                  <a:pt x="3607631" y="4591532"/>
                </a:cubicBezTo>
                <a:cubicBezTo>
                  <a:pt x="3549778" y="4567260"/>
                  <a:pt x="3447673" y="4526182"/>
                  <a:pt x="3519387" y="4424822"/>
                </a:cubicBezTo>
                <a:cubicBezTo>
                  <a:pt x="3573173" y="4348803"/>
                  <a:pt x="3596667" y="4292888"/>
                  <a:pt x="3638230" y="4286562"/>
                </a:cubicBezTo>
                <a:cubicBezTo>
                  <a:pt x="3652086" y="4284454"/>
                  <a:pt x="3667949" y="4287854"/>
                  <a:pt x="3687610" y="4297855"/>
                </a:cubicBezTo>
                <a:close/>
                <a:moveTo>
                  <a:pt x="1600305" y="3418630"/>
                </a:moveTo>
                <a:cubicBezTo>
                  <a:pt x="1614602" y="3425574"/>
                  <a:pt x="1629744" y="3434389"/>
                  <a:pt x="1645740" y="3445358"/>
                </a:cubicBezTo>
                <a:cubicBezTo>
                  <a:pt x="1773707" y="3533114"/>
                  <a:pt x="1918203" y="3601132"/>
                  <a:pt x="1876347" y="3716361"/>
                </a:cubicBezTo>
                <a:cubicBezTo>
                  <a:pt x="1834491" y="3831591"/>
                  <a:pt x="1769708" y="3892940"/>
                  <a:pt x="1660670" y="3821723"/>
                </a:cubicBezTo>
                <a:cubicBezTo>
                  <a:pt x="1551631" y="3750503"/>
                  <a:pt x="1377276" y="3653145"/>
                  <a:pt x="1368746" y="3623004"/>
                </a:cubicBezTo>
                <a:cubicBezTo>
                  <a:pt x="1360214" y="3592863"/>
                  <a:pt x="1360214" y="3560854"/>
                  <a:pt x="1420998" y="3450426"/>
                </a:cubicBezTo>
                <a:cubicBezTo>
                  <a:pt x="1432728" y="3429088"/>
                  <a:pt x="1456922" y="3405883"/>
                  <a:pt x="1494179" y="3398981"/>
                </a:cubicBezTo>
                <a:cubicBezTo>
                  <a:pt x="1522122" y="3393805"/>
                  <a:pt x="1557413" y="3397798"/>
                  <a:pt x="1600305" y="3418630"/>
                </a:cubicBezTo>
                <a:close/>
                <a:moveTo>
                  <a:pt x="4276652" y="4459181"/>
                </a:moveTo>
                <a:cubicBezTo>
                  <a:pt x="4305357" y="4472089"/>
                  <a:pt x="4335942" y="4490818"/>
                  <a:pt x="4368767" y="4511240"/>
                </a:cubicBezTo>
                <a:cubicBezTo>
                  <a:pt x="4425552" y="4546184"/>
                  <a:pt x="4582045" y="4617934"/>
                  <a:pt x="4569515" y="4686486"/>
                </a:cubicBezTo>
                <a:cubicBezTo>
                  <a:pt x="4556985" y="4755037"/>
                  <a:pt x="4482071" y="4938551"/>
                  <a:pt x="4399959" y="4890805"/>
                </a:cubicBezTo>
                <a:cubicBezTo>
                  <a:pt x="4317847" y="4843060"/>
                  <a:pt x="4121098" y="4723294"/>
                  <a:pt x="4089906" y="4692088"/>
                </a:cubicBezTo>
                <a:cubicBezTo>
                  <a:pt x="4058714" y="4660879"/>
                  <a:pt x="4039786" y="4606999"/>
                  <a:pt x="4110701" y="4502437"/>
                </a:cubicBezTo>
                <a:cubicBezTo>
                  <a:pt x="4137294" y="4463227"/>
                  <a:pt x="4165462" y="4445474"/>
                  <a:pt x="4195822" y="4442042"/>
                </a:cubicBezTo>
                <a:cubicBezTo>
                  <a:pt x="4221123" y="4439184"/>
                  <a:pt x="4247947" y="4446272"/>
                  <a:pt x="4276652" y="4459181"/>
                </a:cubicBezTo>
                <a:close/>
                <a:moveTo>
                  <a:pt x="2205507" y="3566926"/>
                </a:moveTo>
                <a:cubicBezTo>
                  <a:pt x="2280975" y="3602985"/>
                  <a:pt x="2373352" y="3677754"/>
                  <a:pt x="2408742" y="3704360"/>
                </a:cubicBezTo>
                <a:cubicBezTo>
                  <a:pt x="2482056" y="3759577"/>
                  <a:pt x="2505516" y="3807321"/>
                  <a:pt x="2440466" y="3907880"/>
                </a:cubicBezTo>
                <a:cubicBezTo>
                  <a:pt x="2375417" y="4008439"/>
                  <a:pt x="2333828" y="4018843"/>
                  <a:pt x="2245318" y="3959894"/>
                </a:cubicBezTo>
                <a:cubicBezTo>
                  <a:pt x="2156808" y="3900945"/>
                  <a:pt x="1932066" y="3807589"/>
                  <a:pt x="1983786" y="3710496"/>
                </a:cubicBezTo>
                <a:cubicBezTo>
                  <a:pt x="2035506" y="3613404"/>
                  <a:pt x="2063765" y="3546187"/>
                  <a:pt x="2138412" y="3546987"/>
                </a:cubicBezTo>
                <a:cubicBezTo>
                  <a:pt x="2157074" y="3547187"/>
                  <a:pt x="2180351" y="3554906"/>
                  <a:pt x="2205507" y="3566926"/>
                </a:cubicBezTo>
                <a:close/>
                <a:moveTo>
                  <a:pt x="2817402" y="3674043"/>
                </a:moveTo>
                <a:cubicBezTo>
                  <a:pt x="2828788" y="3679260"/>
                  <a:pt x="2841164" y="3686286"/>
                  <a:pt x="2854760" y="3695323"/>
                </a:cubicBezTo>
                <a:cubicBezTo>
                  <a:pt x="2963530" y="3767607"/>
                  <a:pt x="3082967" y="3817223"/>
                  <a:pt x="3107226" y="3908177"/>
                </a:cubicBezTo>
                <a:cubicBezTo>
                  <a:pt x="3121891" y="3963123"/>
                  <a:pt x="3006453" y="4173047"/>
                  <a:pt x="2934472" y="4131703"/>
                </a:cubicBezTo>
                <a:cubicBezTo>
                  <a:pt x="2862490" y="4090358"/>
                  <a:pt x="2696401" y="3993266"/>
                  <a:pt x="2654012" y="3951390"/>
                </a:cubicBezTo>
                <a:cubicBezTo>
                  <a:pt x="2611622" y="3909512"/>
                  <a:pt x="2574032" y="3844695"/>
                  <a:pt x="2644681" y="3762005"/>
                </a:cubicBezTo>
                <a:cubicBezTo>
                  <a:pt x="2697667" y="3699990"/>
                  <a:pt x="2728159" y="3652823"/>
                  <a:pt x="2785982" y="3663616"/>
                </a:cubicBezTo>
                <a:cubicBezTo>
                  <a:pt x="2795619" y="3665416"/>
                  <a:pt x="2806015" y="3668824"/>
                  <a:pt x="2817402" y="3674043"/>
                </a:cubicBezTo>
                <a:close/>
                <a:moveTo>
                  <a:pt x="3410595" y="3830249"/>
                </a:moveTo>
                <a:cubicBezTo>
                  <a:pt x="3498359" y="3869733"/>
                  <a:pt x="3616828" y="3948454"/>
                  <a:pt x="3651620" y="3971660"/>
                </a:cubicBezTo>
                <a:cubicBezTo>
                  <a:pt x="3733732" y="4025009"/>
                  <a:pt x="3665749" y="4112229"/>
                  <a:pt x="3624960" y="4177314"/>
                </a:cubicBezTo>
                <a:cubicBezTo>
                  <a:pt x="3575107" y="4257333"/>
                  <a:pt x="3557244" y="4281074"/>
                  <a:pt x="3390887" y="4174112"/>
                </a:cubicBezTo>
                <a:cubicBezTo>
                  <a:pt x="3277850" y="4101560"/>
                  <a:pt x="3148817" y="4034076"/>
                  <a:pt x="3177610" y="3960721"/>
                </a:cubicBezTo>
                <a:cubicBezTo>
                  <a:pt x="3206402" y="3887371"/>
                  <a:pt x="3241060" y="3802817"/>
                  <a:pt x="3337301" y="3807352"/>
                </a:cubicBezTo>
                <a:cubicBezTo>
                  <a:pt x="3355497" y="3808285"/>
                  <a:pt x="3381340" y="3817087"/>
                  <a:pt x="3410595" y="3830249"/>
                </a:cubicBezTo>
                <a:close/>
                <a:moveTo>
                  <a:pt x="3947366" y="4007958"/>
                </a:moveTo>
                <a:cubicBezTo>
                  <a:pt x="3975379" y="4022070"/>
                  <a:pt x="4007743" y="4043425"/>
                  <a:pt x="4045384" y="4074084"/>
                </a:cubicBezTo>
                <a:cubicBezTo>
                  <a:pt x="4089906" y="4110361"/>
                  <a:pt x="4201077" y="4141035"/>
                  <a:pt x="4193879" y="4238927"/>
                </a:cubicBezTo>
                <a:cubicBezTo>
                  <a:pt x="4186681" y="4336819"/>
                  <a:pt x="4077642" y="4454452"/>
                  <a:pt x="4005393" y="4407774"/>
                </a:cubicBezTo>
                <a:cubicBezTo>
                  <a:pt x="3933147" y="4361092"/>
                  <a:pt x="3806513" y="4281605"/>
                  <a:pt x="3749994" y="4251731"/>
                </a:cubicBezTo>
                <a:cubicBezTo>
                  <a:pt x="3693476" y="4221856"/>
                  <a:pt x="3711336" y="4118363"/>
                  <a:pt x="3752660" y="4065017"/>
                </a:cubicBezTo>
                <a:cubicBezTo>
                  <a:pt x="3778487" y="4031673"/>
                  <a:pt x="3807958" y="3979680"/>
                  <a:pt x="3875441" y="3985292"/>
                </a:cubicBezTo>
                <a:cubicBezTo>
                  <a:pt x="3895685" y="3986976"/>
                  <a:pt x="3919351" y="3993845"/>
                  <a:pt x="3947366" y="4007958"/>
                </a:cubicBezTo>
                <a:close/>
                <a:moveTo>
                  <a:pt x="1838701" y="3104170"/>
                </a:moveTo>
                <a:cubicBezTo>
                  <a:pt x="1860006" y="3116367"/>
                  <a:pt x="1882046" y="3131877"/>
                  <a:pt x="1905139" y="3148231"/>
                </a:cubicBezTo>
                <a:cubicBezTo>
                  <a:pt x="1987252" y="3206380"/>
                  <a:pt x="2077628" y="3250124"/>
                  <a:pt x="2090425" y="3338413"/>
                </a:cubicBezTo>
                <a:cubicBezTo>
                  <a:pt x="2102422" y="3422968"/>
                  <a:pt x="1975521" y="3559537"/>
                  <a:pt x="1911271" y="3521927"/>
                </a:cubicBezTo>
                <a:cubicBezTo>
                  <a:pt x="1847022" y="3484318"/>
                  <a:pt x="1744915" y="3393628"/>
                  <a:pt x="1647606" y="3345083"/>
                </a:cubicBezTo>
                <a:cubicBezTo>
                  <a:pt x="1550299" y="3296536"/>
                  <a:pt x="1614549" y="3190911"/>
                  <a:pt x="1684397" y="3116757"/>
                </a:cubicBezTo>
                <a:cubicBezTo>
                  <a:pt x="1701859" y="3098219"/>
                  <a:pt x="1719254" y="3087283"/>
                  <a:pt x="1736808" y="3082215"/>
                </a:cubicBezTo>
                <a:cubicBezTo>
                  <a:pt x="1749974" y="3078414"/>
                  <a:pt x="1763228" y="3077914"/>
                  <a:pt x="1776666" y="3079983"/>
                </a:cubicBezTo>
                <a:cubicBezTo>
                  <a:pt x="1796824" y="3083087"/>
                  <a:pt x="1817395" y="3091972"/>
                  <a:pt x="1838701" y="3104170"/>
                </a:cubicBezTo>
                <a:close/>
                <a:moveTo>
                  <a:pt x="4485290" y="4126615"/>
                </a:moveTo>
                <a:cubicBezTo>
                  <a:pt x="4525992" y="4146883"/>
                  <a:pt x="4568981" y="4179041"/>
                  <a:pt x="4630565" y="4221852"/>
                </a:cubicBezTo>
                <a:cubicBezTo>
                  <a:pt x="4694282" y="4266131"/>
                  <a:pt x="4800121" y="4301873"/>
                  <a:pt x="4721475" y="4435244"/>
                </a:cubicBezTo>
                <a:cubicBezTo>
                  <a:pt x="4642829" y="4568610"/>
                  <a:pt x="4614836" y="4586482"/>
                  <a:pt x="4493001" y="4501394"/>
                </a:cubicBezTo>
                <a:cubicBezTo>
                  <a:pt x="4371166" y="4416304"/>
                  <a:pt x="4255463" y="4394698"/>
                  <a:pt x="4275457" y="4291471"/>
                </a:cubicBezTo>
                <a:cubicBezTo>
                  <a:pt x="4295451" y="4188243"/>
                  <a:pt x="4390094" y="4094085"/>
                  <a:pt x="4444746" y="4110357"/>
                </a:cubicBezTo>
                <a:cubicBezTo>
                  <a:pt x="4458410" y="4114425"/>
                  <a:pt x="4471723" y="4119859"/>
                  <a:pt x="4485290" y="4126615"/>
                </a:cubicBezTo>
                <a:close/>
                <a:moveTo>
                  <a:pt x="2406923" y="3255447"/>
                </a:moveTo>
                <a:cubicBezTo>
                  <a:pt x="2496742" y="3290601"/>
                  <a:pt x="2695435" y="3427457"/>
                  <a:pt x="2709197" y="3458733"/>
                </a:cubicBezTo>
                <a:cubicBezTo>
                  <a:pt x="2724927" y="3494474"/>
                  <a:pt x="2741989" y="3533950"/>
                  <a:pt x="2682538" y="3611037"/>
                </a:cubicBezTo>
                <a:cubicBezTo>
                  <a:pt x="2623087" y="3688132"/>
                  <a:pt x="2604425" y="3749482"/>
                  <a:pt x="2478323" y="3661991"/>
                </a:cubicBezTo>
                <a:cubicBezTo>
                  <a:pt x="2352223" y="3574494"/>
                  <a:pt x="2194663" y="3504877"/>
                  <a:pt x="2214659" y="3439528"/>
                </a:cubicBezTo>
                <a:cubicBezTo>
                  <a:pt x="2234654" y="3374177"/>
                  <a:pt x="2283708" y="3242678"/>
                  <a:pt x="2375951" y="3247211"/>
                </a:cubicBezTo>
                <a:cubicBezTo>
                  <a:pt x="2383482" y="3247478"/>
                  <a:pt x="2394090" y="3250424"/>
                  <a:pt x="2406923" y="3255447"/>
                </a:cubicBezTo>
                <a:close/>
                <a:moveTo>
                  <a:pt x="3039710" y="3363355"/>
                </a:moveTo>
                <a:cubicBezTo>
                  <a:pt x="3129876" y="3400925"/>
                  <a:pt x="3242825" y="3489623"/>
                  <a:pt x="3292512" y="3538460"/>
                </a:cubicBezTo>
                <a:cubicBezTo>
                  <a:pt x="3368226" y="3612879"/>
                  <a:pt x="3258122" y="3746515"/>
                  <a:pt x="3230662" y="3774523"/>
                </a:cubicBezTo>
                <a:cubicBezTo>
                  <a:pt x="3203202" y="3802531"/>
                  <a:pt x="3155481" y="3840673"/>
                  <a:pt x="3082434" y="3777190"/>
                </a:cubicBezTo>
                <a:cubicBezTo>
                  <a:pt x="2945136" y="3657157"/>
                  <a:pt x="2802507" y="3636351"/>
                  <a:pt x="2815837" y="3533392"/>
                </a:cubicBezTo>
                <a:cubicBezTo>
                  <a:pt x="2827299" y="3452838"/>
                  <a:pt x="2896882" y="3390422"/>
                  <a:pt x="2929139" y="3359481"/>
                </a:cubicBezTo>
                <a:cubicBezTo>
                  <a:pt x="2937271" y="3351679"/>
                  <a:pt x="2947863" y="3347462"/>
                  <a:pt x="2960325" y="3346199"/>
                </a:cubicBezTo>
                <a:cubicBezTo>
                  <a:pt x="2982131" y="3343990"/>
                  <a:pt x="3009655" y="3350832"/>
                  <a:pt x="3039710" y="3363355"/>
                </a:cubicBezTo>
                <a:close/>
                <a:moveTo>
                  <a:pt x="3614650" y="3486389"/>
                </a:moveTo>
                <a:cubicBezTo>
                  <a:pt x="3700740" y="3523036"/>
                  <a:pt x="3824508" y="3589954"/>
                  <a:pt x="3888891" y="3673977"/>
                </a:cubicBezTo>
                <a:cubicBezTo>
                  <a:pt x="3919550" y="3715056"/>
                  <a:pt x="3875828" y="3823620"/>
                  <a:pt x="3812645" y="3868166"/>
                </a:cubicBezTo>
                <a:cubicBezTo>
                  <a:pt x="3749461" y="3912707"/>
                  <a:pt x="3735065" y="3936713"/>
                  <a:pt x="3631891" y="3868166"/>
                </a:cubicBezTo>
                <a:cubicBezTo>
                  <a:pt x="3528718" y="3799613"/>
                  <a:pt x="3398352" y="3764403"/>
                  <a:pt x="3378091" y="3687315"/>
                </a:cubicBezTo>
                <a:cubicBezTo>
                  <a:pt x="3357829" y="3610224"/>
                  <a:pt x="3477798" y="3440314"/>
                  <a:pt x="3544713" y="3460320"/>
                </a:cubicBezTo>
                <a:cubicBezTo>
                  <a:pt x="3561442" y="3465321"/>
                  <a:pt x="3585953" y="3474174"/>
                  <a:pt x="3614650" y="3486389"/>
                </a:cubicBezTo>
                <a:close/>
                <a:moveTo>
                  <a:pt x="2065273" y="2809916"/>
                </a:moveTo>
                <a:cubicBezTo>
                  <a:pt x="2076928" y="2814451"/>
                  <a:pt x="2089125" y="2820799"/>
                  <a:pt x="2101888" y="2829234"/>
                </a:cubicBezTo>
                <a:cubicBezTo>
                  <a:pt x="2203995" y="2896718"/>
                  <a:pt x="2333294" y="2977271"/>
                  <a:pt x="2348757" y="3041020"/>
                </a:cubicBezTo>
                <a:cubicBezTo>
                  <a:pt x="2364219" y="3104770"/>
                  <a:pt x="2268778" y="3220800"/>
                  <a:pt x="2231188" y="3232269"/>
                </a:cubicBezTo>
                <a:cubicBezTo>
                  <a:pt x="2193598" y="3243738"/>
                  <a:pt x="2163205" y="3234136"/>
                  <a:pt x="2042437" y="3157584"/>
                </a:cubicBezTo>
                <a:cubicBezTo>
                  <a:pt x="1921668" y="3081031"/>
                  <a:pt x="1779305" y="3041821"/>
                  <a:pt x="1891543" y="2886582"/>
                </a:cubicBezTo>
                <a:cubicBezTo>
                  <a:pt x="1923335" y="2842570"/>
                  <a:pt x="1968323" y="2794358"/>
                  <a:pt x="2031906" y="2801472"/>
                </a:cubicBezTo>
                <a:cubicBezTo>
                  <a:pt x="2042504" y="2802658"/>
                  <a:pt x="2053617" y="2805381"/>
                  <a:pt x="2065273" y="2809916"/>
                </a:cubicBezTo>
                <a:close/>
                <a:moveTo>
                  <a:pt x="4109901" y="3653418"/>
                </a:moveTo>
                <a:cubicBezTo>
                  <a:pt x="4164154" y="3675532"/>
                  <a:pt x="4215313" y="3704579"/>
                  <a:pt x="4262128" y="3739842"/>
                </a:cubicBezTo>
                <a:cubicBezTo>
                  <a:pt x="4332510" y="3786521"/>
                  <a:pt x="4353038" y="3801459"/>
                  <a:pt x="4362902" y="3832132"/>
                </a:cubicBezTo>
                <a:cubicBezTo>
                  <a:pt x="4374099" y="3867609"/>
                  <a:pt x="4364768" y="3903884"/>
                  <a:pt x="4338641" y="3946829"/>
                </a:cubicBezTo>
                <a:cubicBezTo>
                  <a:pt x="4309314" y="3995107"/>
                  <a:pt x="4297585" y="4040186"/>
                  <a:pt x="4232002" y="4053522"/>
                </a:cubicBezTo>
                <a:cubicBezTo>
                  <a:pt x="4174151" y="4064992"/>
                  <a:pt x="4156287" y="4038053"/>
                  <a:pt x="4095771" y="4000177"/>
                </a:cubicBezTo>
                <a:cubicBezTo>
                  <a:pt x="3983267" y="3929224"/>
                  <a:pt x="3952609" y="3923891"/>
                  <a:pt x="3927015" y="3871876"/>
                </a:cubicBezTo>
                <a:cubicBezTo>
                  <a:pt x="3907820" y="3832399"/>
                  <a:pt x="3911552" y="3800658"/>
                  <a:pt x="3958740" y="3733441"/>
                </a:cubicBezTo>
                <a:cubicBezTo>
                  <a:pt x="3994131" y="3683027"/>
                  <a:pt x="4020224" y="3649117"/>
                  <a:pt x="4061989" y="3645891"/>
                </a:cubicBezTo>
                <a:cubicBezTo>
                  <a:pt x="4075910" y="3644816"/>
                  <a:pt x="4091571" y="3647150"/>
                  <a:pt x="4109901" y="3653418"/>
                </a:cubicBezTo>
                <a:close/>
                <a:moveTo>
                  <a:pt x="2634808" y="2952380"/>
                </a:moveTo>
                <a:cubicBezTo>
                  <a:pt x="2674872" y="2967809"/>
                  <a:pt x="2723260" y="3002068"/>
                  <a:pt x="2780646" y="3043678"/>
                </a:cubicBezTo>
                <a:cubicBezTo>
                  <a:pt x="2857159" y="3099158"/>
                  <a:pt x="2945403" y="3159440"/>
                  <a:pt x="2923542" y="3206919"/>
                </a:cubicBezTo>
                <a:cubicBezTo>
                  <a:pt x="2879286" y="3301876"/>
                  <a:pt x="2810505" y="3418439"/>
                  <a:pt x="2747320" y="3383497"/>
                </a:cubicBezTo>
                <a:cubicBezTo>
                  <a:pt x="2684136" y="3348554"/>
                  <a:pt x="2480723" y="3231992"/>
                  <a:pt x="2450865" y="3187980"/>
                </a:cubicBezTo>
                <a:cubicBezTo>
                  <a:pt x="2414074" y="3131967"/>
                  <a:pt x="2488453" y="2938851"/>
                  <a:pt x="2597493" y="2943652"/>
                </a:cubicBezTo>
                <a:cubicBezTo>
                  <a:pt x="2609023" y="2944186"/>
                  <a:pt x="2621453" y="2947237"/>
                  <a:pt x="2634808" y="2952380"/>
                </a:cubicBezTo>
                <a:close/>
                <a:moveTo>
                  <a:pt x="4653805" y="3785958"/>
                </a:moveTo>
                <a:cubicBezTo>
                  <a:pt x="4688133" y="3798099"/>
                  <a:pt x="4734871" y="3827456"/>
                  <a:pt x="4771862" y="3851863"/>
                </a:cubicBezTo>
                <a:cubicBezTo>
                  <a:pt x="4805452" y="3874268"/>
                  <a:pt x="4865971" y="3905209"/>
                  <a:pt x="4896096" y="3947887"/>
                </a:cubicBezTo>
                <a:cubicBezTo>
                  <a:pt x="4926222" y="3990565"/>
                  <a:pt x="4910226" y="4033242"/>
                  <a:pt x="4886765" y="4075119"/>
                </a:cubicBezTo>
                <a:cubicBezTo>
                  <a:pt x="4864532" y="4114143"/>
                  <a:pt x="4837178" y="4150019"/>
                  <a:pt x="4805453" y="4181814"/>
                </a:cubicBezTo>
                <a:cubicBezTo>
                  <a:pt x="4780660" y="4206086"/>
                  <a:pt x="4723075" y="4185548"/>
                  <a:pt x="4696948" y="4167944"/>
                </a:cubicBezTo>
                <a:cubicBezTo>
                  <a:pt x="4652959" y="4138336"/>
                  <a:pt x="4580444" y="4100993"/>
                  <a:pt x="4557517" y="4086589"/>
                </a:cubicBezTo>
                <a:cubicBezTo>
                  <a:pt x="4502332" y="4051914"/>
                  <a:pt x="4436482" y="4014570"/>
                  <a:pt x="4469807" y="3953222"/>
                </a:cubicBezTo>
                <a:cubicBezTo>
                  <a:pt x="4503132" y="3891874"/>
                  <a:pt x="4556451" y="3785978"/>
                  <a:pt x="4624433" y="3780378"/>
                </a:cubicBezTo>
                <a:cubicBezTo>
                  <a:pt x="4632298" y="3779778"/>
                  <a:pt x="4642362" y="3781912"/>
                  <a:pt x="4653805" y="3785958"/>
                </a:cubicBezTo>
                <a:close/>
                <a:moveTo>
                  <a:pt x="3261055" y="3035138"/>
                </a:moveTo>
                <a:cubicBezTo>
                  <a:pt x="3302377" y="3059144"/>
                  <a:pt x="3357563" y="3096486"/>
                  <a:pt x="3379157" y="3110890"/>
                </a:cubicBezTo>
                <a:cubicBezTo>
                  <a:pt x="3412749" y="3133562"/>
                  <a:pt x="3506058" y="3197846"/>
                  <a:pt x="3515388" y="3219718"/>
                </a:cubicBezTo>
                <a:cubicBezTo>
                  <a:pt x="3534877" y="3256394"/>
                  <a:pt x="3532850" y="3300779"/>
                  <a:pt x="3510057" y="3335481"/>
                </a:cubicBezTo>
                <a:cubicBezTo>
                  <a:pt x="3477798" y="3394162"/>
                  <a:pt x="3430077" y="3457112"/>
                  <a:pt x="3395419" y="3465647"/>
                </a:cubicBezTo>
                <a:cubicBezTo>
                  <a:pt x="3360762" y="3474183"/>
                  <a:pt x="3315440" y="3469382"/>
                  <a:pt x="3254390" y="3416568"/>
                </a:cubicBezTo>
                <a:cubicBezTo>
                  <a:pt x="3212321" y="3381653"/>
                  <a:pt x="3166652" y="3351351"/>
                  <a:pt x="3118158" y="3326145"/>
                </a:cubicBezTo>
                <a:cubicBezTo>
                  <a:pt x="3077636" y="3299472"/>
                  <a:pt x="3008587" y="3261595"/>
                  <a:pt x="3025649" y="3207181"/>
                </a:cubicBezTo>
                <a:cubicBezTo>
                  <a:pt x="3042711" y="3152767"/>
                  <a:pt x="3096564" y="3049541"/>
                  <a:pt x="3134954" y="3023135"/>
                </a:cubicBezTo>
                <a:cubicBezTo>
                  <a:pt x="3154149" y="3009931"/>
                  <a:pt x="3175343" y="3006931"/>
                  <a:pt x="3196905" y="3010231"/>
                </a:cubicBezTo>
                <a:cubicBezTo>
                  <a:pt x="3218466" y="3013532"/>
                  <a:pt x="3240393" y="3023135"/>
                  <a:pt x="3261055" y="3035138"/>
                </a:cubicBezTo>
                <a:close/>
                <a:moveTo>
                  <a:pt x="2307219" y="2522696"/>
                </a:moveTo>
                <a:cubicBezTo>
                  <a:pt x="2338093" y="2536699"/>
                  <a:pt x="2376217" y="2560472"/>
                  <a:pt x="2424472" y="2597414"/>
                </a:cubicBezTo>
                <a:cubicBezTo>
                  <a:pt x="2617488" y="2745186"/>
                  <a:pt x="2563902" y="2744120"/>
                  <a:pt x="2506049" y="2855080"/>
                </a:cubicBezTo>
                <a:cubicBezTo>
                  <a:pt x="2448199" y="2966042"/>
                  <a:pt x="2376484" y="2961774"/>
                  <a:pt x="2327963" y="2918030"/>
                </a:cubicBezTo>
                <a:cubicBezTo>
                  <a:pt x="2259074" y="2862576"/>
                  <a:pt x="2186852" y="2811336"/>
                  <a:pt x="2111753" y="2764657"/>
                </a:cubicBezTo>
                <a:cubicBezTo>
                  <a:pt x="2062431" y="2732649"/>
                  <a:pt x="2084027" y="2633690"/>
                  <a:pt x="2147210" y="2568608"/>
                </a:cubicBezTo>
                <a:cubicBezTo>
                  <a:pt x="2173870" y="2540601"/>
                  <a:pt x="2194931" y="2510860"/>
                  <a:pt x="2233455" y="2506592"/>
                </a:cubicBezTo>
                <a:cubicBezTo>
                  <a:pt x="2252716" y="2504458"/>
                  <a:pt x="2276344" y="2508692"/>
                  <a:pt x="2307219" y="2522696"/>
                </a:cubicBezTo>
                <a:close/>
                <a:moveTo>
                  <a:pt x="3856366" y="3142082"/>
                </a:moveTo>
                <a:cubicBezTo>
                  <a:pt x="3898222" y="3164755"/>
                  <a:pt x="3937412" y="3193829"/>
                  <a:pt x="3959273" y="3206899"/>
                </a:cubicBezTo>
                <a:cubicBezTo>
                  <a:pt x="3993664" y="3228238"/>
                  <a:pt x="4069644" y="3284519"/>
                  <a:pt x="4079507" y="3306124"/>
                </a:cubicBezTo>
                <a:cubicBezTo>
                  <a:pt x="4089372" y="3327730"/>
                  <a:pt x="4088039" y="3361338"/>
                  <a:pt x="4057647" y="3421087"/>
                </a:cubicBezTo>
                <a:cubicBezTo>
                  <a:pt x="4027254" y="3480835"/>
                  <a:pt x="3976335" y="3536050"/>
                  <a:pt x="3941411" y="3545652"/>
                </a:cubicBezTo>
                <a:cubicBezTo>
                  <a:pt x="3906487" y="3555255"/>
                  <a:pt x="3881959" y="3550987"/>
                  <a:pt x="3820109" y="3500040"/>
                </a:cubicBezTo>
                <a:cubicBezTo>
                  <a:pt x="3776813" y="3466458"/>
                  <a:pt x="3730079" y="3437571"/>
                  <a:pt x="3680679" y="3413885"/>
                </a:cubicBezTo>
                <a:cubicBezTo>
                  <a:pt x="3639622" y="3389612"/>
                  <a:pt x="3582837" y="3360538"/>
                  <a:pt x="3598300" y="3307191"/>
                </a:cubicBezTo>
                <a:cubicBezTo>
                  <a:pt x="3623147" y="3240267"/>
                  <a:pt x="3663749" y="3180359"/>
                  <a:pt x="3716669" y="3132480"/>
                </a:cubicBezTo>
                <a:cubicBezTo>
                  <a:pt x="3735597" y="3119143"/>
                  <a:pt x="3760058" y="3115875"/>
                  <a:pt x="3785018" y="3118776"/>
                </a:cubicBezTo>
                <a:cubicBezTo>
                  <a:pt x="3809978" y="3121677"/>
                  <a:pt x="3835438" y="3130746"/>
                  <a:pt x="3856366" y="3142082"/>
                </a:cubicBezTo>
                <a:close/>
                <a:moveTo>
                  <a:pt x="4313313" y="3298133"/>
                </a:moveTo>
                <a:cubicBezTo>
                  <a:pt x="4355703" y="3322406"/>
                  <a:pt x="4411155" y="3359749"/>
                  <a:pt x="4432749" y="3374152"/>
                </a:cubicBezTo>
                <a:cubicBezTo>
                  <a:pt x="4466341" y="3396558"/>
                  <a:pt x="4550052" y="3444837"/>
                  <a:pt x="4559383" y="3466709"/>
                </a:cubicBezTo>
                <a:cubicBezTo>
                  <a:pt x="4568714" y="3488582"/>
                  <a:pt x="4579112" y="3511254"/>
                  <a:pt x="4546853" y="3569936"/>
                </a:cubicBezTo>
                <a:cubicBezTo>
                  <a:pt x="4514595" y="3628617"/>
                  <a:pt x="4464475" y="3703304"/>
                  <a:pt x="4429283" y="3712373"/>
                </a:cubicBezTo>
                <a:cubicBezTo>
                  <a:pt x="4394093" y="3721444"/>
                  <a:pt x="4368233" y="3732647"/>
                  <a:pt x="4307982" y="3679832"/>
                </a:cubicBezTo>
                <a:cubicBezTo>
                  <a:pt x="4265885" y="3644755"/>
                  <a:pt x="4220137" y="3614347"/>
                  <a:pt x="4171484" y="3589141"/>
                </a:cubicBezTo>
                <a:cubicBezTo>
                  <a:pt x="4131228" y="3562467"/>
                  <a:pt x="4075242" y="3533660"/>
                  <a:pt x="4091505" y="3478979"/>
                </a:cubicBezTo>
                <a:cubicBezTo>
                  <a:pt x="4107765" y="3424298"/>
                  <a:pt x="4162153" y="3324273"/>
                  <a:pt x="4200543" y="3298133"/>
                </a:cubicBezTo>
                <a:cubicBezTo>
                  <a:pt x="4217232" y="3285530"/>
                  <a:pt x="4237080" y="3279228"/>
                  <a:pt x="4256929" y="3279228"/>
                </a:cubicBezTo>
                <a:cubicBezTo>
                  <a:pt x="4276777" y="3279228"/>
                  <a:pt x="4296625" y="3285530"/>
                  <a:pt x="4313313" y="3298133"/>
                </a:cubicBezTo>
                <a:close/>
                <a:moveTo>
                  <a:pt x="2908666" y="2650152"/>
                </a:moveTo>
                <a:cubicBezTo>
                  <a:pt x="2920276" y="2655533"/>
                  <a:pt x="2930872" y="2662167"/>
                  <a:pt x="2940337" y="2668902"/>
                </a:cubicBezTo>
                <a:cubicBezTo>
                  <a:pt x="2973128" y="2691574"/>
                  <a:pt x="3086699" y="2772128"/>
                  <a:pt x="3113092" y="2789466"/>
                </a:cubicBezTo>
                <a:cubicBezTo>
                  <a:pt x="3193071" y="2840412"/>
                  <a:pt x="3141351" y="2935637"/>
                  <a:pt x="3086432" y="3005253"/>
                </a:cubicBezTo>
                <a:cubicBezTo>
                  <a:pt x="3041378" y="3062868"/>
                  <a:pt x="2991257" y="3078072"/>
                  <a:pt x="2943270" y="3047398"/>
                </a:cubicBezTo>
                <a:cubicBezTo>
                  <a:pt x="2917943" y="3031127"/>
                  <a:pt x="2874753" y="2990317"/>
                  <a:pt x="2818769" y="2954308"/>
                </a:cubicBezTo>
                <a:cubicBezTo>
                  <a:pt x="2781445" y="2930569"/>
                  <a:pt x="2688668" y="2895093"/>
                  <a:pt x="2688136" y="2847614"/>
                </a:cubicBezTo>
                <a:cubicBezTo>
                  <a:pt x="2694001" y="2777623"/>
                  <a:pt x="2727033" y="2712726"/>
                  <a:pt x="2780112" y="2666768"/>
                </a:cubicBezTo>
                <a:cubicBezTo>
                  <a:pt x="2813303" y="2641695"/>
                  <a:pt x="2843895" y="2635493"/>
                  <a:pt x="2870922" y="2638928"/>
                </a:cubicBezTo>
                <a:cubicBezTo>
                  <a:pt x="2884435" y="2640645"/>
                  <a:pt x="2897056" y="2644771"/>
                  <a:pt x="2908666" y="2650152"/>
                </a:cubicBezTo>
                <a:close/>
                <a:moveTo>
                  <a:pt x="4868737" y="3446718"/>
                </a:moveTo>
                <a:cubicBezTo>
                  <a:pt x="4892964" y="3458654"/>
                  <a:pt x="4919424" y="3474991"/>
                  <a:pt x="4944084" y="3491262"/>
                </a:cubicBezTo>
                <a:cubicBezTo>
                  <a:pt x="4977675" y="3513668"/>
                  <a:pt x="5054722" y="3560613"/>
                  <a:pt x="5072318" y="3596355"/>
                </a:cubicBezTo>
                <a:cubicBezTo>
                  <a:pt x="5080315" y="3612626"/>
                  <a:pt x="5072318" y="3664643"/>
                  <a:pt x="5049123" y="3706523"/>
                </a:cubicBezTo>
                <a:cubicBezTo>
                  <a:pt x="5025850" y="3748853"/>
                  <a:pt x="4997777" y="3788304"/>
                  <a:pt x="4965411" y="3824152"/>
                </a:cubicBezTo>
                <a:cubicBezTo>
                  <a:pt x="4940884" y="3848425"/>
                  <a:pt x="4918757" y="3844426"/>
                  <a:pt x="4892631" y="3826821"/>
                </a:cubicBezTo>
                <a:cubicBezTo>
                  <a:pt x="4848642" y="3797481"/>
                  <a:pt x="4746536" y="3739596"/>
                  <a:pt x="4723608" y="3725194"/>
                </a:cubicBezTo>
                <a:cubicBezTo>
                  <a:pt x="4668422" y="3690517"/>
                  <a:pt x="4627100" y="3663576"/>
                  <a:pt x="4660424" y="3602224"/>
                </a:cubicBezTo>
                <a:cubicBezTo>
                  <a:pt x="4693749" y="3540875"/>
                  <a:pt x="4738803" y="3433914"/>
                  <a:pt x="4806786" y="3428579"/>
                </a:cubicBezTo>
                <a:cubicBezTo>
                  <a:pt x="4822515" y="3427246"/>
                  <a:pt x="4844510" y="3434781"/>
                  <a:pt x="4868737" y="3446718"/>
                </a:cubicBezTo>
                <a:close/>
                <a:moveTo>
                  <a:pt x="3500782" y="2693492"/>
                </a:moveTo>
                <a:cubicBezTo>
                  <a:pt x="3521124" y="2703440"/>
                  <a:pt x="3538982" y="2716694"/>
                  <a:pt x="3552978" y="2726796"/>
                </a:cubicBezTo>
                <a:cubicBezTo>
                  <a:pt x="3585770" y="2749468"/>
                  <a:pt x="3731332" y="2848693"/>
                  <a:pt x="3746261" y="2876433"/>
                </a:cubicBezTo>
                <a:cubicBezTo>
                  <a:pt x="3772921" y="2924445"/>
                  <a:pt x="3732132" y="3007133"/>
                  <a:pt x="3676146" y="3075684"/>
                </a:cubicBezTo>
                <a:cubicBezTo>
                  <a:pt x="3620161" y="3144235"/>
                  <a:pt x="3596167" y="3146369"/>
                  <a:pt x="3548979" y="3115694"/>
                </a:cubicBezTo>
                <a:cubicBezTo>
                  <a:pt x="3523652" y="3099423"/>
                  <a:pt x="3456203" y="3040475"/>
                  <a:pt x="3400218" y="3004733"/>
                </a:cubicBezTo>
                <a:cubicBezTo>
                  <a:pt x="3363161" y="2980726"/>
                  <a:pt x="3277050" y="2947385"/>
                  <a:pt x="3280516" y="2901506"/>
                </a:cubicBezTo>
                <a:cubicBezTo>
                  <a:pt x="3284753" y="2822820"/>
                  <a:pt x="3322745" y="2749788"/>
                  <a:pt x="3384755" y="2701189"/>
                </a:cubicBezTo>
                <a:cubicBezTo>
                  <a:pt x="3401284" y="2688519"/>
                  <a:pt x="3417730" y="2682101"/>
                  <a:pt x="3433684" y="2680021"/>
                </a:cubicBezTo>
                <a:cubicBezTo>
                  <a:pt x="3457615" y="2676902"/>
                  <a:pt x="3480441" y="2683544"/>
                  <a:pt x="3500782" y="2693492"/>
                </a:cubicBezTo>
                <a:close/>
                <a:moveTo>
                  <a:pt x="2566309" y="2219033"/>
                </a:moveTo>
                <a:cubicBezTo>
                  <a:pt x="2578048" y="2225260"/>
                  <a:pt x="2588828" y="2232478"/>
                  <a:pt x="2598559" y="2239213"/>
                </a:cubicBezTo>
                <a:cubicBezTo>
                  <a:pt x="2631351" y="2262152"/>
                  <a:pt x="2720394" y="2327501"/>
                  <a:pt x="2746788" y="2345906"/>
                </a:cubicBezTo>
                <a:cubicBezTo>
                  <a:pt x="2826767" y="2397119"/>
                  <a:pt x="2776380" y="2493144"/>
                  <a:pt x="2720128" y="2561961"/>
                </a:cubicBezTo>
                <a:cubicBezTo>
                  <a:pt x="2663876" y="2630779"/>
                  <a:pt x="2631083" y="2640648"/>
                  <a:pt x="2583097" y="2609707"/>
                </a:cubicBezTo>
                <a:cubicBezTo>
                  <a:pt x="2557770" y="2593703"/>
                  <a:pt x="2508449" y="2546757"/>
                  <a:pt x="2452464" y="2511015"/>
                </a:cubicBezTo>
                <a:cubicBezTo>
                  <a:pt x="2415140" y="2487009"/>
                  <a:pt x="2337560" y="2453934"/>
                  <a:pt x="2337027" y="2406988"/>
                </a:cubicBezTo>
                <a:cubicBezTo>
                  <a:pt x="2346918" y="2337341"/>
                  <a:pt x="2382722" y="2273995"/>
                  <a:pt x="2437268" y="2229611"/>
                </a:cubicBezTo>
                <a:cubicBezTo>
                  <a:pt x="2470592" y="2203604"/>
                  <a:pt x="2501183" y="2199269"/>
                  <a:pt x="2528311" y="2204804"/>
                </a:cubicBezTo>
                <a:cubicBezTo>
                  <a:pt x="2541873" y="2207571"/>
                  <a:pt x="2554570" y="2212806"/>
                  <a:pt x="2566309" y="2219033"/>
                </a:cubicBezTo>
                <a:close/>
                <a:moveTo>
                  <a:pt x="3997129" y="2760692"/>
                </a:moveTo>
                <a:cubicBezTo>
                  <a:pt x="4068283" y="2788085"/>
                  <a:pt x="4136320" y="2823054"/>
                  <a:pt x="4200010" y="2864985"/>
                </a:cubicBezTo>
                <a:cubicBezTo>
                  <a:pt x="4269059" y="2908462"/>
                  <a:pt x="4291453" y="2926867"/>
                  <a:pt x="4312514" y="2957541"/>
                </a:cubicBezTo>
                <a:cubicBezTo>
                  <a:pt x="4342106" y="3000218"/>
                  <a:pt x="4218672" y="3212272"/>
                  <a:pt x="4135760" y="3197601"/>
                </a:cubicBezTo>
                <a:cubicBezTo>
                  <a:pt x="4096570" y="3190666"/>
                  <a:pt x="4061912" y="3159192"/>
                  <a:pt x="4012858" y="3128785"/>
                </a:cubicBezTo>
                <a:cubicBezTo>
                  <a:pt x="3963804" y="3098377"/>
                  <a:pt x="3852900" y="3048765"/>
                  <a:pt x="3837971" y="3019690"/>
                </a:cubicBezTo>
                <a:cubicBezTo>
                  <a:pt x="3823041" y="2990616"/>
                  <a:pt x="3813710" y="2954875"/>
                  <a:pt x="3856366" y="2884723"/>
                </a:cubicBezTo>
                <a:cubicBezTo>
                  <a:pt x="3899022" y="2814572"/>
                  <a:pt x="3948608" y="2741753"/>
                  <a:pt x="3997129" y="2760692"/>
                </a:cubicBezTo>
                <a:close/>
                <a:moveTo>
                  <a:pt x="4510063" y="2972994"/>
                </a:moveTo>
                <a:cubicBezTo>
                  <a:pt x="4564182" y="2994999"/>
                  <a:pt x="4615263" y="3023860"/>
                  <a:pt x="4662024" y="3058882"/>
                </a:cubicBezTo>
                <a:cubicBezTo>
                  <a:pt x="4732406" y="3105828"/>
                  <a:pt x="4752934" y="3120765"/>
                  <a:pt x="4762530" y="3151173"/>
                </a:cubicBezTo>
                <a:cubicBezTo>
                  <a:pt x="4773994" y="3186648"/>
                  <a:pt x="4764664" y="3222924"/>
                  <a:pt x="4738537" y="3266135"/>
                </a:cubicBezTo>
                <a:cubicBezTo>
                  <a:pt x="4708944" y="3314413"/>
                  <a:pt x="4697481" y="3359225"/>
                  <a:pt x="4631898" y="3372829"/>
                </a:cubicBezTo>
                <a:cubicBezTo>
                  <a:pt x="4574313" y="3384564"/>
                  <a:pt x="4556185" y="3357359"/>
                  <a:pt x="4495933" y="3319481"/>
                </a:cubicBezTo>
                <a:cubicBezTo>
                  <a:pt x="4383163" y="3248531"/>
                  <a:pt x="4335975" y="3245063"/>
                  <a:pt x="4311448" y="3193050"/>
                </a:cubicBezTo>
                <a:cubicBezTo>
                  <a:pt x="4291986" y="3153573"/>
                  <a:pt x="4311448" y="3120231"/>
                  <a:pt x="4358636" y="3053014"/>
                </a:cubicBezTo>
                <a:cubicBezTo>
                  <a:pt x="4394027" y="3002602"/>
                  <a:pt x="4420120" y="2967793"/>
                  <a:pt x="4461997" y="2964792"/>
                </a:cubicBezTo>
                <a:cubicBezTo>
                  <a:pt x="4475956" y="2963792"/>
                  <a:pt x="4491668" y="2966326"/>
                  <a:pt x="4510063" y="2972994"/>
                </a:cubicBezTo>
                <a:close/>
                <a:moveTo>
                  <a:pt x="3118147" y="2320369"/>
                </a:moveTo>
                <a:cubicBezTo>
                  <a:pt x="3129311" y="2323541"/>
                  <a:pt x="3140020" y="2328389"/>
                  <a:pt x="3150149" y="2334005"/>
                </a:cubicBezTo>
                <a:cubicBezTo>
                  <a:pt x="3170407" y="2345237"/>
                  <a:pt x="3188339" y="2359540"/>
                  <a:pt x="3202935" y="2369643"/>
                </a:cubicBezTo>
                <a:cubicBezTo>
                  <a:pt x="3235727" y="2392581"/>
                  <a:pt x="3372224" y="2476337"/>
                  <a:pt x="3387154" y="2503010"/>
                </a:cubicBezTo>
                <a:cubicBezTo>
                  <a:pt x="3413814" y="2551022"/>
                  <a:pt x="3380488" y="2615038"/>
                  <a:pt x="3324504" y="2683856"/>
                </a:cubicBezTo>
                <a:cubicBezTo>
                  <a:pt x="3268519" y="2752673"/>
                  <a:pt x="3235460" y="2763876"/>
                  <a:pt x="3187740" y="2731601"/>
                </a:cubicBezTo>
                <a:cubicBezTo>
                  <a:pt x="3162413" y="2715597"/>
                  <a:pt x="3067237" y="2646780"/>
                  <a:pt x="3011252" y="2610771"/>
                </a:cubicBezTo>
                <a:cubicBezTo>
                  <a:pt x="2973928" y="2587031"/>
                  <a:pt x="2927274" y="2564626"/>
                  <a:pt x="2925941" y="2518747"/>
                </a:cubicBezTo>
                <a:cubicBezTo>
                  <a:pt x="2925941" y="2486739"/>
                  <a:pt x="2966997" y="2388315"/>
                  <a:pt x="3034179" y="2337102"/>
                </a:cubicBezTo>
                <a:cubicBezTo>
                  <a:pt x="3050975" y="2324299"/>
                  <a:pt x="3067487" y="2318247"/>
                  <a:pt x="3083416" y="2316793"/>
                </a:cubicBezTo>
                <a:cubicBezTo>
                  <a:pt x="3095363" y="2315702"/>
                  <a:pt x="3106982" y="2317197"/>
                  <a:pt x="3118147" y="2320369"/>
                </a:cubicBezTo>
                <a:close/>
                <a:moveTo>
                  <a:pt x="5032019" y="3086627"/>
                </a:moveTo>
                <a:cubicBezTo>
                  <a:pt x="5072434" y="3102793"/>
                  <a:pt x="5131368" y="3140453"/>
                  <a:pt x="5168559" y="3165059"/>
                </a:cubicBezTo>
                <a:cubicBezTo>
                  <a:pt x="5202150" y="3187197"/>
                  <a:pt x="5238940" y="3220007"/>
                  <a:pt x="5244006" y="3237610"/>
                </a:cubicBezTo>
                <a:cubicBezTo>
                  <a:pt x="5248245" y="3275833"/>
                  <a:pt x="5240220" y="3314430"/>
                  <a:pt x="5221079" y="3347772"/>
                </a:cubicBezTo>
                <a:cubicBezTo>
                  <a:pt x="5197804" y="3390076"/>
                  <a:pt x="5169705" y="3429552"/>
                  <a:pt x="5137367" y="3465401"/>
                </a:cubicBezTo>
                <a:cubicBezTo>
                  <a:pt x="5119052" y="3486339"/>
                  <a:pt x="5087193" y="3488473"/>
                  <a:pt x="5066265" y="3470122"/>
                </a:cubicBezTo>
                <a:cubicBezTo>
                  <a:pt x="5065599" y="3469563"/>
                  <a:pt x="5064958" y="3468949"/>
                  <a:pt x="5064318" y="3468336"/>
                </a:cubicBezTo>
                <a:cubicBezTo>
                  <a:pt x="5020331" y="3438727"/>
                  <a:pt x="4914492" y="3373645"/>
                  <a:pt x="4891831" y="3359241"/>
                </a:cubicBezTo>
                <a:cubicBezTo>
                  <a:pt x="4836643" y="3324832"/>
                  <a:pt x="4809452" y="3300293"/>
                  <a:pt x="4842777" y="3238944"/>
                </a:cubicBezTo>
                <a:cubicBezTo>
                  <a:pt x="4876101" y="3177595"/>
                  <a:pt x="4931286" y="3084239"/>
                  <a:pt x="4999269" y="3078904"/>
                </a:cubicBezTo>
                <a:cubicBezTo>
                  <a:pt x="5007133" y="3078237"/>
                  <a:pt x="5018548" y="3081238"/>
                  <a:pt x="5032019" y="3086627"/>
                </a:cubicBezTo>
                <a:close/>
                <a:moveTo>
                  <a:pt x="3727066" y="2344305"/>
                </a:moveTo>
                <a:cubicBezTo>
                  <a:pt x="3769989" y="2369378"/>
                  <a:pt x="3825173" y="2406721"/>
                  <a:pt x="3846769" y="2420324"/>
                </a:cubicBezTo>
                <a:cubicBezTo>
                  <a:pt x="3880360" y="2442997"/>
                  <a:pt x="3962738" y="2508079"/>
                  <a:pt x="3972069" y="2529952"/>
                </a:cubicBezTo>
                <a:cubicBezTo>
                  <a:pt x="3981400" y="2551824"/>
                  <a:pt x="3991531" y="2574496"/>
                  <a:pt x="3959273" y="2633178"/>
                </a:cubicBezTo>
                <a:cubicBezTo>
                  <a:pt x="3927012" y="2691859"/>
                  <a:pt x="3889691" y="2762277"/>
                  <a:pt x="3854499" y="2770813"/>
                </a:cubicBezTo>
                <a:cubicBezTo>
                  <a:pt x="3819310" y="2779348"/>
                  <a:pt x="3782518" y="2778815"/>
                  <a:pt x="3721201" y="2726001"/>
                </a:cubicBezTo>
                <a:cubicBezTo>
                  <a:pt x="3679132" y="2691086"/>
                  <a:pt x="3633464" y="2660785"/>
                  <a:pt x="3584970" y="2635578"/>
                </a:cubicBezTo>
                <a:cubicBezTo>
                  <a:pt x="3544714" y="2608905"/>
                  <a:pt x="3488728" y="2579831"/>
                  <a:pt x="3504991" y="2525418"/>
                </a:cubicBezTo>
                <a:cubicBezTo>
                  <a:pt x="3521253" y="2471004"/>
                  <a:pt x="3575639" y="2370712"/>
                  <a:pt x="3614029" y="2344305"/>
                </a:cubicBezTo>
                <a:cubicBezTo>
                  <a:pt x="3630785" y="2331768"/>
                  <a:pt x="3650666" y="2325500"/>
                  <a:pt x="3670548" y="2325500"/>
                </a:cubicBezTo>
                <a:cubicBezTo>
                  <a:pt x="3690429" y="2325500"/>
                  <a:pt x="3710310" y="2331768"/>
                  <a:pt x="3727066" y="2344305"/>
                </a:cubicBezTo>
                <a:close/>
                <a:moveTo>
                  <a:pt x="2854885" y="1932973"/>
                </a:moveTo>
                <a:cubicBezTo>
                  <a:pt x="2876917" y="1943323"/>
                  <a:pt x="2896250" y="1956889"/>
                  <a:pt x="2910745" y="1966891"/>
                </a:cubicBezTo>
                <a:cubicBezTo>
                  <a:pt x="2943535" y="1989563"/>
                  <a:pt x="3030714" y="2049579"/>
                  <a:pt x="3045377" y="2077319"/>
                </a:cubicBezTo>
                <a:cubicBezTo>
                  <a:pt x="3072036" y="2125331"/>
                  <a:pt x="3038712" y="2189080"/>
                  <a:pt x="2982992" y="2257898"/>
                </a:cubicBezTo>
                <a:cubicBezTo>
                  <a:pt x="2927274" y="2326715"/>
                  <a:pt x="2893949" y="2337918"/>
                  <a:pt x="2845962" y="2305910"/>
                </a:cubicBezTo>
                <a:cubicBezTo>
                  <a:pt x="2820635" y="2289639"/>
                  <a:pt x="2771048" y="2242960"/>
                  <a:pt x="2715329" y="2206951"/>
                </a:cubicBezTo>
                <a:cubicBezTo>
                  <a:pt x="2678006" y="2183212"/>
                  <a:pt x="2635350" y="2170942"/>
                  <a:pt x="2627619" y="2109861"/>
                </a:cubicBezTo>
                <a:cubicBezTo>
                  <a:pt x="2623620" y="2078119"/>
                  <a:pt x="2665209" y="1990630"/>
                  <a:pt x="2732124" y="1939417"/>
                </a:cubicBezTo>
                <a:cubicBezTo>
                  <a:pt x="2748854" y="1926614"/>
                  <a:pt x="2765966" y="1920262"/>
                  <a:pt x="2782827" y="1918353"/>
                </a:cubicBezTo>
                <a:cubicBezTo>
                  <a:pt x="2808122" y="1915490"/>
                  <a:pt x="2832853" y="1922623"/>
                  <a:pt x="2854885" y="1932973"/>
                </a:cubicBezTo>
                <a:close/>
                <a:moveTo>
                  <a:pt x="4710011" y="2641434"/>
                </a:moveTo>
                <a:cubicBezTo>
                  <a:pt x="4763677" y="2664640"/>
                  <a:pt x="4814704" y="2693527"/>
                  <a:pt x="4862239" y="2727589"/>
                </a:cubicBezTo>
                <a:cubicBezTo>
                  <a:pt x="4932620" y="2774535"/>
                  <a:pt x="4961413" y="2793473"/>
                  <a:pt x="4971010" y="2823880"/>
                </a:cubicBezTo>
                <a:cubicBezTo>
                  <a:pt x="4982473" y="2859356"/>
                  <a:pt x="4964878" y="2891631"/>
                  <a:pt x="4938752" y="2934575"/>
                </a:cubicBezTo>
                <a:cubicBezTo>
                  <a:pt x="4909426" y="2983121"/>
                  <a:pt x="4897694" y="3027933"/>
                  <a:pt x="4832113" y="3041269"/>
                </a:cubicBezTo>
                <a:cubicBezTo>
                  <a:pt x="4774261" y="3052739"/>
                  <a:pt x="4746535" y="3014596"/>
                  <a:pt x="4695880" y="2987921"/>
                </a:cubicBezTo>
                <a:cubicBezTo>
                  <a:pt x="4650293" y="2961249"/>
                  <a:pt x="4538056" y="2924706"/>
                  <a:pt x="4524193" y="2871626"/>
                </a:cubicBezTo>
                <a:cubicBezTo>
                  <a:pt x="4510330" y="2818546"/>
                  <a:pt x="4516195" y="2791606"/>
                  <a:pt x="4558850" y="2721454"/>
                </a:cubicBezTo>
                <a:cubicBezTo>
                  <a:pt x="4590842" y="2668841"/>
                  <a:pt x="4614586" y="2631531"/>
                  <a:pt x="4658425" y="2630119"/>
                </a:cubicBezTo>
                <a:cubicBezTo>
                  <a:pt x="4673037" y="2629648"/>
                  <a:pt x="4689882" y="2633165"/>
                  <a:pt x="4710011" y="2641434"/>
                </a:cubicBezTo>
                <a:close/>
                <a:moveTo>
                  <a:pt x="4251730" y="2426465"/>
                </a:moveTo>
                <a:cubicBezTo>
                  <a:pt x="4300251" y="2447003"/>
                  <a:pt x="4366366" y="2488613"/>
                  <a:pt x="4436482" y="2523823"/>
                </a:cubicBezTo>
                <a:cubicBezTo>
                  <a:pt x="4477084" y="2545828"/>
                  <a:pt x="4511183" y="2578103"/>
                  <a:pt x="4535390" y="2617446"/>
                </a:cubicBezTo>
                <a:cubicBezTo>
                  <a:pt x="4550052" y="2651855"/>
                  <a:pt x="4512729" y="2724140"/>
                  <a:pt x="4479671" y="2763083"/>
                </a:cubicBezTo>
                <a:cubicBezTo>
                  <a:pt x="4446613" y="2802026"/>
                  <a:pt x="4393027" y="2868176"/>
                  <a:pt x="4356236" y="2853240"/>
                </a:cubicBezTo>
                <a:cubicBezTo>
                  <a:pt x="4316007" y="2834862"/>
                  <a:pt x="4277483" y="2812989"/>
                  <a:pt x="4241066" y="2787889"/>
                </a:cubicBezTo>
                <a:cubicBezTo>
                  <a:pt x="4191745" y="2757482"/>
                  <a:pt x="4071510" y="2702268"/>
                  <a:pt x="4056313" y="2673460"/>
                </a:cubicBezTo>
                <a:cubicBezTo>
                  <a:pt x="4041118" y="2644653"/>
                  <a:pt x="4038186" y="2596107"/>
                  <a:pt x="4080841" y="2525956"/>
                </a:cubicBezTo>
                <a:cubicBezTo>
                  <a:pt x="4112832" y="2473344"/>
                  <a:pt x="4147674" y="2424631"/>
                  <a:pt x="4197061" y="2417854"/>
                </a:cubicBezTo>
                <a:cubicBezTo>
                  <a:pt x="4213522" y="2415595"/>
                  <a:pt x="4231602" y="2417996"/>
                  <a:pt x="4251730" y="2426465"/>
                </a:cubicBezTo>
                <a:close/>
                <a:moveTo>
                  <a:pt x="3342367" y="2000991"/>
                </a:moveTo>
                <a:cubicBezTo>
                  <a:pt x="3383688" y="2024997"/>
                  <a:pt x="3417280" y="2051138"/>
                  <a:pt x="3438875" y="2065274"/>
                </a:cubicBezTo>
                <a:cubicBezTo>
                  <a:pt x="3472465" y="2087947"/>
                  <a:pt x="3536450" y="2118621"/>
                  <a:pt x="3555112" y="2134625"/>
                </a:cubicBezTo>
                <a:cubicBezTo>
                  <a:pt x="3596781" y="2166009"/>
                  <a:pt x="3606938" y="2224371"/>
                  <a:pt x="3578306" y="2267993"/>
                </a:cubicBezTo>
                <a:cubicBezTo>
                  <a:pt x="3546048" y="2326674"/>
                  <a:pt x="3515121" y="2399493"/>
                  <a:pt x="3479931" y="2408029"/>
                </a:cubicBezTo>
                <a:cubicBezTo>
                  <a:pt x="3444740" y="2416564"/>
                  <a:pt x="3426612" y="2427500"/>
                  <a:pt x="3346631" y="2373353"/>
                </a:cubicBezTo>
                <a:cubicBezTo>
                  <a:pt x="3280250" y="2328275"/>
                  <a:pt x="3234928" y="2296000"/>
                  <a:pt x="3194671" y="2270393"/>
                </a:cubicBezTo>
                <a:cubicBezTo>
                  <a:pt x="3154416" y="2244787"/>
                  <a:pt x="3126956" y="2219447"/>
                  <a:pt x="3144285" y="2163699"/>
                </a:cubicBezTo>
                <a:cubicBezTo>
                  <a:pt x="3161614" y="2107953"/>
                  <a:pt x="3189873" y="2047403"/>
                  <a:pt x="3228262" y="2020996"/>
                </a:cubicBezTo>
                <a:cubicBezTo>
                  <a:pt x="3257056" y="2001191"/>
                  <a:pt x="3283599" y="1986338"/>
                  <a:pt x="3312504" y="1990276"/>
                </a:cubicBezTo>
                <a:cubicBezTo>
                  <a:pt x="3322139" y="1991589"/>
                  <a:pt x="3332036" y="1994989"/>
                  <a:pt x="3342367" y="2000991"/>
                </a:cubicBezTo>
                <a:close/>
                <a:moveTo>
                  <a:pt x="5200305" y="2737445"/>
                </a:moveTo>
                <a:cubicBezTo>
                  <a:pt x="5234107" y="2748335"/>
                  <a:pt x="5279796" y="2775542"/>
                  <a:pt x="5316787" y="2800948"/>
                </a:cubicBezTo>
                <a:cubicBezTo>
                  <a:pt x="5350378" y="2823087"/>
                  <a:pt x="5387169" y="2855895"/>
                  <a:pt x="5392234" y="2873500"/>
                </a:cubicBezTo>
                <a:cubicBezTo>
                  <a:pt x="5396473" y="2911723"/>
                  <a:pt x="5388448" y="2950320"/>
                  <a:pt x="5369307" y="2983661"/>
                </a:cubicBezTo>
                <a:cubicBezTo>
                  <a:pt x="5346033" y="3025966"/>
                  <a:pt x="5317933" y="3065442"/>
                  <a:pt x="5285595" y="3101290"/>
                </a:cubicBezTo>
                <a:cubicBezTo>
                  <a:pt x="5267280" y="3122229"/>
                  <a:pt x="5235421" y="3124363"/>
                  <a:pt x="5214493" y="3106013"/>
                </a:cubicBezTo>
                <a:cubicBezTo>
                  <a:pt x="5213827" y="3105452"/>
                  <a:pt x="5213186" y="3104839"/>
                  <a:pt x="5212547" y="3104225"/>
                </a:cubicBezTo>
                <a:cubicBezTo>
                  <a:pt x="5168559" y="3074618"/>
                  <a:pt x="5110974" y="3043676"/>
                  <a:pt x="5088047" y="3029273"/>
                </a:cubicBezTo>
                <a:cubicBezTo>
                  <a:pt x="5032861" y="2994598"/>
                  <a:pt x="4991538" y="2967657"/>
                  <a:pt x="5024862" y="2906309"/>
                </a:cubicBezTo>
                <a:cubicBezTo>
                  <a:pt x="5058187" y="2844959"/>
                  <a:pt x="5103242" y="2738265"/>
                  <a:pt x="5171225" y="2732664"/>
                </a:cubicBezTo>
                <a:cubicBezTo>
                  <a:pt x="5179090" y="2731998"/>
                  <a:pt x="5189037" y="2733815"/>
                  <a:pt x="5200305" y="2737445"/>
                </a:cubicBezTo>
                <a:close/>
                <a:moveTo>
                  <a:pt x="3929629" y="1997095"/>
                </a:moveTo>
                <a:cubicBezTo>
                  <a:pt x="3973119" y="2013850"/>
                  <a:pt x="4024856" y="2046508"/>
                  <a:pt x="4092038" y="2090119"/>
                </a:cubicBezTo>
                <a:cubicBezTo>
                  <a:pt x="4118698" y="2107456"/>
                  <a:pt x="4181082" y="2156536"/>
                  <a:pt x="4196277" y="2190678"/>
                </a:cubicBezTo>
                <a:cubicBezTo>
                  <a:pt x="4230933" y="2267763"/>
                  <a:pt x="4079508" y="2450743"/>
                  <a:pt x="4042717" y="2436073"/>
                </a:cubicBezTo>
                <a:cubicBezTo>
                  <a:pt x="4005928" y="2421402"/>
                  <a:pt x="3969936" y="2400597"/>
                  <a:pt x="3882759" y="2332313"/>
                </a:cubicBezTo>
                <a:cubicBezTo>
                  <a:pt x="3837438" y="2296570"/>
                  <a:pt x="3743329" y="2259494"/>
                  <a:pt x="3728133" y="2230955"/>
                </a:cubicBezTo>
                <a:cubicBezTo>
                  <a:pt x="3712936" y="2202414"/>
                  <a:pt x="3698007" y="2186943"/>
                  <a:pt x="3740663" y="2116525"/>
                </a:cubicBezTo>
                <a:cubicBezTo>
                  <a:pt x="3783319" y="2046108"/>
                  <a:pt x="3836904" y="1978357"/>
                  <a:pt x="3888623" y="1985825"/>
                </a:cubicBezTo>
                <a:cubicBezTo>
                  <a:pt x="3901552" y="1987692"/>
                  <a:pt x="3915133" y="1991510"/>
                  <a:pt x="3929629" y="1997095"/>
                </a:cubicBezTo>
                <a:close/>
                <a:moveTo>
                  <a:pt x="3102185" y="1624234"/>
                </a:moveTo>
                <a:cubicBezTo>
                  <a:pt x="3121119" y="1633385"/>
                  <a:pt x="3138053" y="1646001"/>
                  <a:pt x="3152549" y="1656103"/>
                </a:cubicBezTo>
                <a:cubicBezTo>
                  <a:pt x="3185340" y="1679042"/>
                  <a:pt x="3272517" y="1738791"/>
                  <a:pt x="3287180" y="1766531"/>
                </a:cubicBezTo>
                <a:cubicBezTo>
                  <a:pt x="3313840" y="1814543"/>
                  <a:pt x="3280515" y="1878560"/>
                  <a:pt x="3224797" y="1947111"/>
                </a:cubicBezTo>
                <a:cubicBezTo>
                  <a:pt x="3169078" y="2015661"/>
                  <a:pt x="3135753" y="2025797"/>
                  <a:pt x="3087766" y="1995123"/>
                </a:cubicBezTo>
                <a:cubicBezTo>
                  <a:pt x="3062439" y="1978852"/>
                  <a:pt x="3013118" y="1932173"/>
                  <a:pt x="2957133" y="1896431"/>
                </a:cubicBezTo>
                <a:cubicBezTo>
                  <a:pt x="2919809" y="1872425"/>
                  <a:pt x="2886751" y="1863089"/>
                  <a:pt x="2886218" y="1816410"/>
                </a:cubicBezTo>
                <a:cubicBezTo>
                  <a:pt x="2898961" y="1745147"/>
                  <a:pt x="2936792" y="1680803"/>
                  <a:pt x="2992857" y="1635031"/>
                </a:cubicBezTo>
                <a:cubicBezTo>
                  <a:pt x="3009119" y="1622361"/>
                  <a:pt x="3024815" y="1615659"/>
                  <a:pt x="3039816" y="1613154"/>
                </a:cubicBezTo>
                <a:cubicBezTo>
                  <a:pt x="3062316" y="1609397"/>
                  <a:pt x="3083251" y="1615083"/>
                  <a:pt x="3102185" y="1624234"/>
                </a:cubicBezTo>
                <a:close/>
                <a:moveTo>
                  <a:pt x="4959959" y="2328800"/>
                </a:moveTo>
                <a:cubicBezTo>
                  <a:pt x="4987232" y="2342132"/>
                  <a:pt x="5013478" y="2357566"/>
                  <a:pt x="5038459" y="2374983"/>
                </a:cubicBezTo>
                <a:cubicBezTo>
                  <a:pt x="5068478" y="2390838"/>
                  <a:pt x="5097110" y="2409219"/>
                  <a:pt x="5124036" y="2429930"/>
                </a:cubicBezTo>
                <a:cubicBezTo>
                  <a:pt x="5143765" y="2449402"/>
                  <a:pt x="5171223" y="2493680"/>
                  <a:pt x="5155761" y="2525422"/>
                </a:cubicBezTo>
                <a:cubicBezTo>
                  <a:pt x="5140299" y="2557163"/>
                  <a:pt x="5096577" y="2637716"/>
                  <a:pt x="5067784" y="2662789"/>
                </a:cubicBezTo>
                <a:cubicBezTo>
                  <a:pt x="5038992" y="2687862"/>
                  <a:pt x="4994737" y="2708934"/>
                  <a:pt x="4961145" y="2687062"/>
                </a:cubicBezTo>
                <a:cubicBezTo>
                  <a:pt x="4927554" y="2665190"/>
                  <a:pt x="4865703" y="2621445"/>
                  <a:pt x="4822514" y="2598239"/>
                </a:cubicBezTo>
                <a:cubicBezTo>
                  <a:pt x="4779326" y="2575033"/>
                  <a:pt x="4751067" y="2573433"/>
                  <a:pt x="4727073" y="2524088"/>
                </a:cubicBezTo>
                <a:cubicBezTo>
                  <a:pt x="4708945" y="2487278"/>
                  <a:pt x="4814784" y="2279225"/>
                  <a:pt x="4875301" y="2295230"/>
                </a:cubicBezTo>
                <a:cubicBezTo>
                  <a:pt x="4904387" y="2304239"/>
                  <a:pt x="4932686" y="2315468"/>
                  <a:pt x="4959959" y="2328800"/>
                </a:cubicBezTo>
                <a:close/>
                <a:moveTo>
                  <a:pt x="4487606" y="2082550"/>
                </a:moveTo>
                <a:cubicBezTo>
                  <a:pt x="4535506" y="2104719"/>
                  <a:pt x="4594241" y="2145829"/>
                  <a:pt x="4646827" y="2172235"/>
                </a:cubicBezTo>
                <a:cubicBezTo>
                  <a:pt x="4689189" y="2196702"/>
                  <a:pt x="4724967" y="2231124"/>
                  <a:pt x="4751066" y="2272527"/>
                </a:cubicBezTo>
                <a:cubicBezTo>
                  <a:pt x="4785725" y="2349613"/>
                  <a:pt x="4619368" y="2519790"/>
                  <a:pt x="4582577" y="2504853"/>
                </a:cubicBezTo>
                <a:cubicBezTo>
                  <a:pt x="4539708" y="2485315"/>
                  <a:pt x="4498519" y="2462298"/>
                  <a:pt x="4459409" y="2436035"/>
                </a:cubicBezTo>
                <a:cubicBezTo>
                  <a:pt x="4410355" y="2405629"/>
                  <a:pt x="4299451" y="2356015"/>
                  <a:pt x="4284788" y="2326941"/>
                </a:cubicBezTo>
                <a:cubicBezTo>
                  <a:pt x="4270124" y="2297867"/>
                  <a:pt x="4253596" y="2268793"/>
                  <a:pt x="4295985" y="2198642"/>
                </a:cubicBezTo>
                <a:cubicBezTo>
                  <a:pt x="4338374" y="2128490"/>
                  <a:pt x="4392227" y="2060206"/>
                  <a:pt x="4443947" y="2067941"/>
                </a:cubicBezTo>
                <a:cubicBezTo>
                  <a:pt x="4456877" y="2069876"/>
                  <a:pt x="4471639" y="2075160"/>
                  <a:pt x="4487606" y="2082550"/>
                </a:cubicBezTo>
                <a:close/>
                <a:moveTo>
                  <a:pt x="3572173" y="1683845"/>
                </a:moveTo>
                <a:cubicBezTo>
                  <a:pt x="3613229" y="1708118"/>
                  <a:pt x="3638555" y="1726789"/>
                  <a:pt x="3660151" y="1741726"/>
                </a:cubicBezTo>
                <a:cubicBezTo>
                  <a:pt x="3693741" y="1764399"/>
                  <a:pt x="3747328" y="1809210"/>
                  <a:pt x="3766790" y="1821747"/>
                </a:cubicBezTo>
                <a:cubicBezTo>
                  <a:pt x="3844369" y="1877761"/>
                  <a:pt x="3822242" y="1921772"/>
                  <a:pt x="3786251" y="1978320"/>
                </a:cubicBezTo>
                <a:cubicBezTo>
                  <a:pt x="3710537" y="2097284"/>
                  <a:pt x="3668681" y="2138361"/>
                  <a:pt x="3563909" y="2047138"/>
                </a:cubicBezTo>
                <a:cubicBezTo>
                  <a:pt x="3521093" y="2011187"/>
                  <a:pt x="3474838" y="1979558"/>
                  <a:pt x="3425811" y="1952713"/>
                </a:cubicBezTo>
                <a:cubicBezTo>
                  <a:pt x="3385555" y="1926040"/>
                  <a:pt x="3341566" y="1899366"/>
                  <a:pt x="3372492" y="1824681"/>
                </a:cubicBezTo>
                <a:cubicBezTo>
                  <a:pt x="3394619" y="1771335"/>
                  <a:pt x="3421279" y="1721721"/>
                  <a:pt x="3459935" y="1695314"/>
                </a:cubicBezTo>
                <a:cubicBezTo>
                  <a:pt x="3479264" y="1682111"/>
                  <a:pt x="3497058" y="1673176"/>
                  <a:pt x="3515155" y="1670575"/>
                </a:cubicBezTo>
                <a:cubicBezTo>
                  <a:pt x="3533250" y="1667975"/>
                  <a:pt x="3551645" y="1671709"/>
                  <a:pt x="3572173" y="1683845"/>
                </a:cubicBezTo>
                <a:close/>
                <a:moveTo>
                  <a:pt x="5380034" y="2424349"/>
                </a:moveTo>
                <a:cubicBezTo>
                  <a:pt x="5401431" y="2432130"/>
                  <a:pt x="5421652" y="2443152"/>
                  <a:pt x="5439954" y="2457145"/>
                </a:cubicBezTo>
                <a:cubicBezTo>
                  <a:pt x="5473546" y="2479285"/>
                  <a:pt x="5514068" y="2504358"/>
                  <a:pt x="5519934" y="2522228"/>
                </a:cubicBezTo>
                <a:cubicBezTo>
                  <a:pt x="5529344" y="2550368"/>
                  <a:pt x="5524999" y="2581283"/>
                  <a:pt x="5508203" y="2605716"/>
                </a:cubicBezTo>
                <a:cubicBezTo>
                  <a:pt x="5485061" y="2648126"/>
                  <a:pt x="5456963" y="2687603"/>
                  <a:pt x="5424491" y="2723345"/>
                </a:cubicBezTo>
                <a:cubicBezTo>
                  <a:pt x="5406310" y="2744231"/>
                  <a:pt x="5374637" y="2746391"/>
                  <a:pt x="5353763" y="2728173"/>
                </a:cubicBezTo>
                <a:cubicBezTo>
                  <a:pt x="5353069" y="2727560"/>
                  <a:pt x="5352377" y="2726946"/>
                  <a:pt x="5351711" y="2726280"/>
                </a:cubicBezTo>
                <a:cubicBezTo>
                  <a:pt x="5307721" y="2696939"/>
                  <a:pt x="5250137" y="2665464"/>
                  <a:pt x="5226943" y="2651327"/>
                </a:cubicBezTo>
                <a:cubicBezTo>
                  <a:pt x="5203749" y="2637190"/>
                  <a:pt x="5165892" y="2619052"/>
                  <a:pt x="5200283" y="2557704"/>
                </a:cubicBezTo>
                <a:cubicBezTo>
                  <a:pt x="5234675" y="2496355"/>
                  <a:pt x="5281595" y="2413934"/>
                  <a:pt x="5313054" y="2411000"/>
                </a:cubicBezTo>
                <a:cubicBezTo>
                  <a:pt x="5336061" y="2412028"/>
                  <a:pt x="5358636" y="2416568"/>
                  <a:pt x="5380034" y="2424349"/>
                </a:cubicBezTo>
                <a:close/>
                <a:moveTo>
                  <a:pt x="3374778" y="1329039"/>
                </a:moveTo>
                <a:cubicBezTo>
                  <a:pt x="3390044" y="1336804"/>
                  <a:pt x="3403742" y="1345889"/>
                  <a:pt x="3414614" y="1353391"/>
                </a:cubicBezTo>
                <a:cubicBezTo>
                  <a:pt x="3447406" y="1376062"/>
                  <a:pt x="3496460" y="1412605"/>
                  <a:pt x="3511122" y="1440345"/>
                </a:cubicBezTo>
                <a:cubicBezTo>
                  <a:pt x="3537782" y="1488358"/>
                  <a:pt x="3522319" y="1544372"/>
                  <a:pt x="3466601" y="1613189"/>
                </a:cubicBezTo>
                <a:cubicBezTo>
                  <a:pt x="3410881" y="1682007"/>
                  <a:pt x="3374625" y="1709481"/>
                  <a:pt x="3349831" y="1693210"/>
                </a:cubicBezTo>
                <a:cubicBezTo>
                  <a:pt x="3311201" y="1662781"/>
                  <a:pt x="3270171" y="1635486"/>
                  <a:pt x="3227196" y="1611589"/>
                </a:cubicBezTo>
                <a:cubicBezTo>
                  <a:pt x="3152016" y="1572112"/>
                  <a:pt x="3148817" y="1561176"/>
                  <a:pt x="3147217" y="1514231"/>
                </a:cubicBezTo>
                <a:cubicBezTo>
                  <a:pt x="3147217" y="1482223"/>
                  <a:pt x="3194404" y="1407538"/>
                  <a:pt x="3247990" y="1343787"/>
                </a:cubicBezTo>
                <a:cubicBezTo>
                  <a:pt x="3261387" y="1327850"/>
                  <a:pt x="3276084" y="1318815"/>
                  <a:pt x="3291196" y="1314643"/>
                </a:cubicBezTo>
                <a:cubicBezTo>
                  <a:pt x="3302531" y="1311514"/>
                  <a:pt x="3314100" y="1311121"/>
                  <a:pt x="3325530" y="1312604"/>
                </a:cubicBezTo>
                <a:cubicBezTo>
                  <a:pt x="3342677" y="1314829"/>
                  <a:pt x="3359512" y="1321274"/>
                  <a:pt x="3374778" y="1329039"/>
                </a:cubicBezTo>
                <a:close/>
                <a:moveTo>
                  <a:pt x="4171217" y="1652666"/>
                </a:moveTo>
                <a:cubicBezTo>
                  <a:pt x="4213340" y="1676939"/>
                  <a:pt x="4268792" y="1714282"/>
                  <a:pt x="4290120" y="1728685"/>
                </a:cubicBezTo>
                <a:cubicBezTo>
                  <a:pt x="4323711" y="1751358"/>
                  <a:pt x="4406090" y="1816441"/>
                  <a:pt x="4415421" y="1838313"/>
                </a:cubicBezTo>
                <a:cubicBezTo>
                  <a:pt x="4424752" y="1860185"/>
                  <a:pt x="4434883" y="1882857"/>
                  <a:pt x="4402891" y="1941539"/>
                </a:cubicBezTo>
                <a:cubicBezTo>
                  <a:pt x="4370898" y="2000220"/>
                  <a:pt x="4320512" y="2074906"/>
                  <a:pt x="4285321" y="2083975"/>
                </a:cubicBezTo>
                <a:cubicBezTo>
                  <a:pt x="4250130" y="2093044"/>
                  <a:pt x="4225870" y="2087176"/>
                  <a:pt x="4165618" y="2034362"/>
                </a:cubicBezTo>
                <a:cubicBezTo>
                  <a:pt x="4123416" y="1999505"/>
                  <a:pt x="4077668" y="1969196"/>
                  <a:pt x="4029121" y="1943939"/>
                </a:cubicBezTo>
                <a:cubicBezTo>
                  <a:pt x="3988865" y="1917266"/>
                  <a:pt x="3932879" y="1888192"/>
                  <a:pt x="3949142" y="1833778"/>
                </a:cubicBezTo>
                <a:cubicBezTo>
                  <a:pt x="3965404" y="1779365"/>
                  <a:pt x="4019790" y="1678806"/>
                  <a:pt x="4058445" y="1652666"/>
                </a:cubicBezTo>
                <a:cubicBezTo>
                  <a:pt x="4075149" y="1640107"/>
                  <a:pt x="4094990" y="1633827"/>
                  <a:pt x="4114832" y="1633827"/>
                </a:cubicBezTo>
                <a:cubicBezTo>
                  <a:pt x="4134672" y="1633827"/>
                  <a:pt x="4154515" y="1640107"/>
                  <a:pt x="4171217" y="1652666"/>
                </a:cubicBezTo>
                <a:close/>
                <a:moveTo>
                  <a:pt x="5120688" y="2022937"/>
                </a:moveTo>
                <a:cubicBezTo>
                  <a:pt x="5148031" y="2036147"/>
                  <a:pt x="5174224" y="2051738"/>
                  <a:pt x="5198951" y="2069560"/>
                </a:cubicBezTo>
                <a:cubicBezTo>
                  <a:pt x="5227104" y="2087988"/>
                  <a:pt x="5253443" y="2109068"/>
                  <a:pt x="5277596" y="2132509"/>
                </a:cubicBezTo>
                <a:cubicBezTo>
                  <a:pt x="5297325" y="2151981"/>
                  <a:pt x="5295193" y="2185856"/>
                  <a:pt x="5279463" y="2217331"/>
                </a:cubicBezTo>
                <a:cubicBezTo>
                  <a:pt x="5264321" y="2252716"/>
                  <a:pt x="5242404" y="2284793"/>
                  <a:pt x="5214946" y="2311754"/>
                </a:cubicBezTo>
                <a:cubicBezTo>
                  <a:pt x="5186421" y="2336827"/>
                  <a:pt x="5169358" y="2357100"/>
                  <a:pt x="5134967" y="2335227"/>
                </a:cubicBezTo>
                <a:cubicBezTo>
                  <a:pt x="5100577" y="2313354"/>
                  <a:pt x="5051789" y="2277613"/>
                  <a:pt x="5008600" y="2255207"/>
                </a:cubicBezTo>
                <a:cubicBezTo>
                  <a:pt x="4965412" y="2232801"/>
                  <a:pt x="4942751" y="2228534"/>
                  <a:pt x="4916623" y="2196259"/>
                </a:cubicBezTo>
                <a:cubicBezTo>
                  <a:pt x="4890498" y="2163984"/>
                  <a:pt x="4918223" y="2111971"/>
                  <a:pt x="4945684" y="2064492"/>
                </a:cubicBezTo>
                <a:cubicBezTo>
                  <a:pt x="4973143" y="2017013"/>
                  <a:pt x="5004868" y="1984471"/>
                  <a:pt x="5035526" y="1990606"/>
                </a:cubicBezTo>
                <a:cubicBezTo>
                  <a:pt x="5064851" y="1998900"/>
                  <a:pt x="5093345" y="2009728"/>
                  <a:pt x="5120688" y="2022937"/>
                </a:cubicBezTo>
                <a:close/>
                <a:moveTo>
                  <a:pt x="5457284" y="2127443"/>
                </a:moveTo>
                <a:cubicBezTo>
                  <a:pt x="5482878" y="2133667"/>
                  <a:pt x="5507218" y="2144221"/>
                  <a:pt x="5529265" y="2158651"/>
                </a:cubicBezTo>
                <a:cubicBezTo>
                  <a:pt x="5555925" y="2173588"/>
                  <a:pt x="5632972" y="2219466"/>
                  <a:pt x="5635903" y="2243739"/>
                </a:cubicBezTo>
                <a:cubicBezTo>
                  <a:pt x="5639184" y="2284456"/>
                  <a:pt x="5626254" y="2324824"/>
                  <a:pt x="5599914" y="2356035"/>
                </a:cubicBezTo>
                <a:cubicBezTo>
                  <a:pt x="5565523" y="2397378"/>
                  <a:pt x="5550860" y="2433121"/>
                  <a:pt x="5512204" y="2409381"/>
                </a:cubicBezTo>
                <a:cubicBezTo>
                  <a:pt x="5473520" y="2382305"/>
                  <a:pt x="5433371" y="2357373"/>
                  <a:pt x="5391968" y="2334696"/>
                </a:cubicBezTo>
                <a:cubicBezTo>
                  <a:pt x="5356829" y="2327187"/>
                  <a:pt x="5334436" y="2292605"/>
                  <a:pt x="5341927" y="2257455"/>
                </a:cubicBezTo>
                <a:cubicBezTo>
                  <a:pt x="5343714" y="2249098"/>
                  <a:pt x="5347126" y="2241173"/>
                  <a:pt x="5351976" y="2234137"/>
                </a:cubicBezTo>
                <a:cubicBezTo>
                  <a:pt x="5386902" y="2163985"/>
                  <a:pt x="5418094" y="2120775"/>
                  <a:pt x="5457284" y="2127443"/>
                </a:cubicBezTo>
                <a:close/>
                <a:moveTo>
                  <a:pt x="4691137" y="1746103"/>
                </a:moveTo>
                <a:cubicBezTo>
                  <a:pt x="4733988" y="1766346"/>
                  <a:pt x="4783325" y="1803806"/>
                  <a:pt x="4836112" y="1830012"/>
                </a:cubicBezTo>
                <a:cubicBezTo>
                  <a:pt x="4876661" y="1852119"/>
                  <a:pt x="4910652" y="1884498"/>
                  <a:pt x="4934753" y="1923903"/>
                </a:cubicBezTo>
                <a:cubicBezTo>
                  <a:pt x="4949415" y="1958311"/>
                  <a:pt x="4912359" y="2030597"/>
                  <a:pt x="4879033" y="2069273"/>
                </a:cubicBezTo>
                <a:cubicBezTo>
                  <a:pt x="4845709" y="2107950"/>
                  <a:pt x="4812118" y="2153828"/>
                  <a:pt x="4775327" y="2139159"/>
                </a:cubicBezTo>
                <a:cubicBezTo>
                  <a:pt x="4733684" y="2118867"/>
                  <a:pt x="4693669" y="2095416"/>
                  <a:pt x="4655625" y="2069006"/>
                </a:cubicBezTo>
                <a:cubicBezTo>
                  <a:pt x="4606571" y="2038599"/>
                  <a:pt x="4516461" y="1998588"/>
                  <a:pt x="4501265" y="1970048"/>
                </a:cubicBezTo>
                <a:cubicBezTo>
                  <a:pt x="4486069" y="1941507"/>
                  <a:pt x="4474605" y="1914300"/>
                  <a:pt x="4517260" y="1843882"/>
                </a:cubicBezTo>
                <a:cubicBezTo>
                  <a:pt x="4559917" y="1773464"/>
                  <a:pt x="4599640" y="1725185"/>
                  <a:pt x="4650560" y="1732654"/>
                </a:cubicBezTo>
                <a:cubicBezTo>
                  <a:pt x="4663290" y="1734521"/>
                  <a:pt x="4676853" y="1739356"/>
                  <a:pt x="4691137" y="1746103"/>
                </a:cubicBezTo>
                <a:close/>
                <a:moveTo>
                  <a:pt x="3812911" y="1370202"/>
                </a:moveTo>
                <a:cubicBezTo>
                  <a:pt x="3853967" y="1394474"/>
                  <a:pt x="3879293" y="1412612"/>
                  <a:pt x="3900888" y="1427015"/>
                </a:cubicBezTo>
                <a:cubicBezTo>
                  <a:pt x="3938265" y="1451635"/>
                  <a:pt x="3973909" y="1478818"/>
                  <a:pt x="4007527" y="1508369"/>
                </a:cubicBezTo>
                <a:cubicBezTo>
                  <a:pt x="4047783" y="1549446"/>
                  <a:pt x="4032054" y="1586256"/>
                  <a:pt x="3996063" y="1641737"/>
                </a:cubicBezTo>
                <a:cubicBezTo>
                  <a:pt x="3920083" y="1760433"/>
                  <a:pt x="3864898" y="1785506"/>
                  <a:pt x="3804646" y="1732693"/>
                </a:cubicBezTo>
                <a:cubicBezTo>
                  <a:pt x="3769215" y="1701619"/>
                  <a:pt x="3730290" y="1674767"/>
                  <a:pt x="3688676" y="1652673"/>
                </a:cubicBezTo>
                <a:cubicBezTo>
                  <a:pt x="3648421" y="1625999"/>
                  <a:pt x="3582037" y="1592658"/>
                  <a:pt x="3598833" y="1538244"/>
                </a:cubicBezTo>
                <a:cubicBezTo>
                  <a:pt x="3615629" y="1483830"/>
                  <a:pt x="3662017" y="1408077"/>
                  <a:pt x="3700673" y="1381671"/>
                </a:cubicBezTo>
                <a:cubicBezTo>
                  <a:pt x="3720001" y="1368468"/>
                  <a:pt x="3737797" y="1359532"/>
                  <a:pt x="3755892" y="1356931"/>
                </a:cubicBezTo>
                <a:cubicBezTo>
                  <a:pt x="3773988" y="1354331"/>
                  <a:pt x="3792383" y="1358065"/>
                  <a:pt x="3812911" y="1370202"/>
                </a:cubicBezTo>
                <a:close/>
                <a:moveTo>
                  <a:pt x="3625105" y="1071833"/>
                </a:moveTo>
                <a:cubicBezTo>
                  <a:pt x="3640313" y="1079741"/>
                  <a:pt x="3654003" y="1088964"/>
                  <a:pt x="3664948" y="1096540"/>
                </a:cubicBezTo>
                <a:cubicBezTo>
                  <a:pt x="3697740" y="1119479"/>
                  <a:pt x="3751860" y="1162423"/>
                  <a:pt x="3750794" y="1193897"/>
                </a:cubicBezTo>
                <a:cubicBezTo>
                  <a:pt x="3749727" y="1225372"/>
                  <a:pt x="3745995" y="1254179"/>
                  <a:pt x="3690276" y="1322997"/>
                </a:cubicBezTo>
                <a:cubicBezTo>
                  <a:pt x="3634557" y="1391813"/>
                  <a:pt x="3604965" y="1390214"/>
                  <a:pt x="3580172" y="1372876"/>
                </a:cubicBezTo>
                <a:cubicBezTo>
                  <a:pt x="3555378" y="1355538"/>
                  <a:pt x="3545514" y="1351004"/>
                  <a:pt x="3490328" y="1313928"/>
                </a:cubicBezTo>
                <a:cubicBezTo>
                  <a:pt x="3435143" y="1276851"/>
                  <a:pt x="3421546" y="1277918"/>
                  <a:pt x="3421013" y="1230973"/>
                </a:cubicBezTo>
                <a:cubicBezTo>
                  <a:pt x="3421013" y="1198965"/>
                  <a:pt x="3445806" y="1150954"/>
                  <a:pt x="3499126" y="1086404"/>
                </a:cubicBezTo>
                <a:cubicBezTo>
                  <a:pt x="3512456" y="1070266"/>
                  <a:pt x="3527051" y="1061147"/>
                  <a:pt x="3542056" y="1056967"/>
                </a:cubicBezTo>
                <a:cubicBezTo>
                  <a:pt x="3553309" y="1053832"/>
                  <a:pt x="3564792" y="1053475"/>
                  <a:pt x="3576143" y="1055018"/>
                </a:cubicBezTo>
                <a:cubicBezTo>
                  <a:pt x="3593169" y="1057334"/>
                  <a:pt x="3609896" y="1063926"/>
                  <a:pt x="3625105" y="1071833"/>
                </a:cubicBezTo>
                <a:close/>
                <a:moveTo>
                  <a:pt x="5595648" y="1885237"/>
                </a:moveTo>
                <a:cubicBezTo>
                  <a:pt x="5631158" y="1894047"/>
                  <a:pt x="5664696" y="1909427"/>
                  <a:pt x="5694556" y="1930581"/>
                </a:cubicBezTo>
                <a:cubicBezTo>
                  <a:pt x="5717936" y="1943441"/>
                  <a:pt x="5729080" y="1970957"/>
                  <a:pt x="5721216" y="1996465"/>
                </a:cubicBezTo>
                <a:cubicBezTo>
                  <a:pt x="5707619" y="2032474"/>
                  <a:pt x="5678293" y="2094890"/>
                  <a:pt x="5648701" y="2117029"/>
                </a:cubicBezTo>
                <a:cubicBezTo>
                  <a:pt x="5619108" y="2139168"/>
                  <a:pt x="5625240" y="2148237"/>
                  <a:pt x="5583917" y="2121030"/>
                </a:cubicBezTo>
                <a:cubicBezTo>
                  <a:pt x="5542595" y="2093823"/>
                  <a:pt x="5512203" y="2088755"/>
                  <a:pt x="5499673" y="2072484"/>
                </a:cubicBezTo>
                <a:cubicBezTo>
                  <a:pt x="5487143" y="2056213"/>
                  <a:pt x="5467414" y="2045811"/>
                  <a:pt x="5503405" y="1986062"/>
                </a:cubicBezTo>
                <a:cubicBezTo>
                  <a:pt x="5539396" y="1926314"/>
                  <a:pt x="5561255" y="1875367"/>
                  <a:pt x="5595648" y="1885237"/>
                </a:cubicBezTo>
                <a:close/>
                <a:moveTo>
                  <a:pt x="5259735" y="1733754"/>
                </a:moveTo>
                <a:cubicBezTo>
                  <a:pt x="5298391" y="1755092"/>
                  <a:pt x="5344779" y="1781766"/>
                  <a:pt x="5344779" y="1781766"/>
                </a:cubicBezTo>
                <a:cubicBezTo>
                  <a:pt x="5371439" y="1798303"/>
                  <a:pt x="5427691" y="1824977"/>
                  <a:pt x="5430623" y="1857251"/>
                </a:cubicBezTo>
                <a:cubicBezTo>
                  <a:pt x="5433556" y="1889526"/>
                  <a:pt x="5424758" y="1933003"/>
                  <a:pt x="5382369" y="1997020"/>
                </a:cubicBezTo>
                <a:cubicBezTo>
                  <a:pt x="5339980" y="2061036"/>
                  <a:pt x="5308522" y="2073839"/>
                  <a:pt x="5264267" y="2044232"/>
                </a:cubicBezTo>
                <a:cubicBezTo>
                  <a:pt x="5220012" y="2014624"/>
                  <a:pt x="5167226" y="1983683"/>
                  <a:pt x="5125637" y="1958877"/>
                </a:cubicBezTo>
                <a:cubicBezTo>
                  <a:pt x="5084047" y="1934070"/>
                  <a:pt x="5043257" y="1921000"/>
                  <a:pt x="5069917" y="1863920"/>
                </a:cubicBezTo>
                <a:cubicBezTo>
                  <a:pt x="5096576" y="1806839"/>
                  <a:pt x="5131768" y="1737222"/>
                  <a:pt x="5164560" y="1724151"/>
                </a:cubicBezTo>
                <a:cubicBezTo>
                  <a:pt x="5180236" y="1717710"/>
                  <a:pt x="5196998" y="1715391"/>
                  <a:pt x="5213357" y="1717041"/>
                </a:cubicBezTo>
                <a:cubicBezTo>
                  <a:pt x="5229716" y="1718692"/>
                  <a:pt x="5245672" y="1724313"/>
                  <a:pt x="5259735" y="1733754"/>
                </a:cubicBezTo>
                <a:close/>
                <a:moveTo>
                  <a:pt x="4395159" y="1331521"/>
                </a:moveTo>
                <a:cubicBezTo>
                  <a:pt x="4436482" y="1355527"/>
                  <a:pt x="4480471" y="1383534"/>
                  <a:pt x="4502065" y="1397938"/>
                </a:cubicBezTo>
                <a:cubicBezTo>
                  <a:pt x="4535657" y="1420610"/>
                  <a:pt x="4614836" y="1476625"/>
                  <a:pt x="4624166" y="1498496"/>
                </a:cubicBezTo>
                <a:cubicBezTo>
                  <a:pt x="4633497" y="1520368"/>
                  <a:pt x="4652158" y="1543574"/>
                  <a:pt x="4619901" y="1602522"/>
                </a:cubicBezTo>
                <a:cubicBezTo>
                  <a:pt x="4587643" y="1661471"/>
                  <a:pt x="4557250" y="1723087"/>
                  <a:pt x="4522060" y="1731622"/>
                </a:cubicBezTo>
                <a:cubicBezTo>
                  <a:pt x="4486869" y="1740158"/>
                  <a:pt x="4478337" y="1758295"/>
                  <a:pt x="4418087" y="1704949"/>
                </a:cubicBezTo>
                <a:cubicBezTo>
                  <a:pt x="4373485" y="1668067"/>
                  <a:pt x="4325471" y="1635555"/>
                  <a:pt x="4274657" y="1607857"/>
                </a:cubicBezTo>
                <a:cubicBezTo>
                  <a:pt x="4234401" y="1581184"/>
                  <a:pt x="4182415" y="1563312"/>
                  <a:pt x="4199477" y="1508898"/>
                </a:cubicBezTo>
                <a:cubicBezTo>
                  <a:pt x="4216538" y="1454486"/>
                  <a:pt x="4245865" y="1377933"/>
                  <a:pt x="4284520" y="1351793"/>
                </a:cubicBezTo>
                <a:cubicBezTo>
                  <a:pt x="4313514" y="1332188"/>
                  <a:pt x="4338008" y="1317084"/>
                  <a:pt x="4365875" y="1320886"/>
                </a:cubicBezTo>
                <a:cubicBezTo>
                  <a:pt x="4375164" y="1322152"/>
                  <a:pt x="4384829" y="1325519"/>
                  <a:pt x="4395159" y="1331521"/>
                </a:cubicBezTo>
                <a:close/>
                <a:moveTo>
                  <a:pt x="4023412" y="1101483"/>
                </a:moveTo>
                <a:cubicBezTo>
                  <a:pt x="4034488" y="1106000"/>
                  <a:pt x="4045085" y="1112702"/>
                  <a:pt x="4056581" y="1119703"/>
                </a:cubicBezTo>
                <a:cubicBezTo>
                  <a:pt x="4087240" y="1138375"/>
                  <a:pt x="4155489" y="1186654"/>
                  <a:pt x="4155489" y="1186654"/>
                </a:cubicBezTo>
                <a:cubicBezTo>
                  <a:pt x="4180016" y="1204792"/>
                  <a:pt x="4242666" y="1238400"/>
                  <a:pt x="4238667" y="1274676"/>
                </a:cubicBezTo>
                <a:cubicBezTo>
                  <a:pt x="4236508" y="1323054"/>
                  <a:pt x="4216566" y="1368930"/>
                  <a:pt x="4182681" y="1403509"/>
                </a:cubicBezTo>
                <a:cubicBezTo>
                  <a:pt x="4139760" y="1444054"/>
                  <a:pt x="4114699" y="1473394"/>
                  <a:pt x="4076042" y="1445387"/>
                </a:cubicBezTo>
                <a:cubicBezTo>
                  <a:pt x="4037386" y="1417380"/>
                  <a:pt x="3987266" y="1370701"/>
                  <a:pt x="3949409" y="1356564"/>
                </a:cubicBezTo>
                <a:cubicBezTo>
                  <a:pt x="3911552" y="1342427"/>
                  <a:pt x="3842770" y="1303217"/>
                  <a:pt x="3857433" y="1256805"/>
                </a:cubicBezTo>
                <a:cubicBezTo>
                  <a:pt x="3872096" y="1210393"/>
                  <a:pt x="3913684" y="1127172"/>
                  <a:pt x="3957673" y="1105833"/>
                </a:cubicBezTo>
                <a:cubicBezTo>
                  <a:pt x="3968670" y="1100498"/>
                  <a:pt x="3978434" y="1097531"/>
                  <a:pt x="3987374" y="1096372"/>
                </a:cubicBezTo>
                <a:cubicBezTo>
                  <a:pt x="4000783" y="1094634"/>
                  <a:pt x="4012337" y="1096966"/>
                  <a:pt x="4023412" y="1101483"/>
                </a:cubicBezTo>
                <a:close/>
                <a:moveTo>
                  <a:pt x="4887173" y="1435361"/>
                </a:moveTo>
                <a:cubicBezTo>
                  <a:pt x="4902877" y="1441809"/>
                  <a:pt x="4918656" y="1450503"/>
                  <a:pt x="4934952" y="1460422"/>
                </a:cubicBezTo>
                <a:cubicBezTo>
                  <a:pt x="4967544" y="1480260"/>
                  <a:pt x="5002202" y="1505000"/>
                  <a:pt x="5042458" y="1526472"/>
                </a:cubicBezTo>
                <a:cubicBezTo>
                  <a:pt x="5080848" y="1546743"/>
                  <a:pt x="5111506" y="1571016"/>
                  <a:pt x="5116039" y="1595822"/>
                </a:cubicBezTo>
                <a:cubicBezTo>
                  <a:pt x="5125022" y="1628839"/>
                  <a:pt x="5119078" y="1664131"/>
                  <a:pt x="5099777" y="1692381"/>
                </a:cubicBezTo>
                <a:cubicBezTo>
                  <a:pt x="5073117" y="1731857"/>
                  <a:pt x="5019797" y="1812945"/>
                  <a:pt x="4983271" y="1808410"/>
                </a:cubicBezTo>
                <a:cubicBezTo>
                  <a:pt x="4946749" y="1803876"/>
                  <a:pt x="4942750" y="1803342"/>
                  <a:pt x="4883299" y="1763865"/>
                </a:cubicBezTo>
                <a:cubicBezTo>
                  <a:pt x="4823848" y="1724389"/>
                  <a:pt x="4760131" y="1697182"/>
                  <a:pt x="4730805" y="1673176"/>
                </a:cubicBezTo>
                <a:cubicBezTo>
                  <a:pt x="4701480" y="1649169"/>
                  <a:pt x="4670288" y="1629965"/>
                  <a:pt x="4694281" y="1580085"/>
                </a:cubicBezTo>
                <a:cubicBezTo>
                  <a:pt x="4718275" y="1530206"/>
                  <a:pt x="4775860" y="1420044"/>
                  <a:pt x="4839844" y="1423779"/>
                </a:cubicBezTo>
                <a:cubicBezTo>
                  <a:pt x="4855839" y="1424713"/>
                  <a:pt x="4871468" y="1428913"/>
                  <a:pt x="4887173" y="1435361"/>
                </a:cubicBezTo>
                <a:close/>
                <a:moveTo>
                  <a:pt x="3764924" y="826564"/>
                </a:moveTo>
                <a:cubicBezTo>
                  <a:pt x="3803527" y="835873"/>
                  <a:pt x="3839704" y="853334"/>
                  <a:pt x="3871029" y="877777"/>
                </a:cubicBezTo>
                <a:cubicBezTo>
                  <a:pt x="3888358" y="890848"/>
                  <a:pt x="3949409" y="928724"/>
                  <a:pt x="3952608" y="964466"/>
                </a:cubicBezTo>
                <a:cubicBezTo>
                  <a:pt x="3955807" y="1000209"/>
                  <a:pt x="3897423" y="1085297"/>
                  <a:pt x="3875295" y="1097834"/>
                </a:cubicBezTo>
                <a:cubicBezTo>
                  <a:pt x="3853167" y="1110370"/>
                  <a:pt x="3833439" y="1124507"/>
                  <a:pt x="3796915" y="1096233"/>
                </a:cubicBezTo>
                <a:cubicBezTo>
                  <a:pt x="3760391" y="1067959"/>
                  <a:pt x="3716936" y="1039686"/>
                  <a:pt x="3691875" y="1023682"/>
                </a:cubicBezTo>
                <a:cubicBezTo>
                  <a:pt x="3666816" y="1007677"/>
                  <a:pt x="3624693" y="988739"/>
                  <a:pt x="3651886" y="946062"/>
                </a:cubicBezTo>
                <a:cubicBezTo>
                  <a:pt x="3679079" y="903384"/>
                  <a:pt x="3733998" y="819629"/>
                  <a:pt x="3764924" y="826564"/>
                </a:cubicBezTo>
                <a:close/>
                <a:moveTo>
                  <a:pt x="5732679" y="1637696"/>
                </a:moveTo>
                <a:cubicBezTo>
                  <a:pt x="5749741" y="1648899"/>
                  <a:pt x="5792664" y="1668370"/>
                  <a:pt x="5800661" y="1693443"/>
                </a:cubicBezTo>
                <a:cubicBezTo>
                  <a:pt x="5811859" y="1728385"/>
                  <a:pt x="5757739" y="1803871"/>
                  <a:pt x="5737745" y="1826811"/>
                </a:cubicBezTo>
                <a:cubicBezTo>
                  <a:pt x="5704953" y="1862020"/>
                  <a:pt x="5704953" y="1832679"/>
                  <a:pt x="5667896" y="1816408"/>
                </a:cubicBezTo>
                <a:cubicBezTo>
                  <a:pt x="5646622" y="1809753"/>
                  <a:pt x="5626867" y="1798966"/>
                  <a:pt x="5609777" y="1784667"/>
                </a:cubicBezTo>
                <a:cubicBezTo>
                  <a:pt x="5588715" y="1765195"/>
                  <a:pt x="5583118" y="1764395"/>
                  <a:pt x="5599114" y="1727852"/>
                </a:cubicBezTo>
                <a:cubicBezTo>
                  <a:pt x="5612763" y="1694051"/>
                  <a:pt x="5630679" y="1662139"/>
                  <a:pt x="5652433" y="1632895"/>
                </a:cubicBezTo>
                <a:cubicBezTo>
                  <a:pt x="5659897" y="1624893"/>
                  <a:pt x="5670828" y="1620158"/>
                  <a:pt x="5684458" y="1620391"/>
                </a:cubicBezTo>
                <a:cubicBezTo>
                  <a:pt x="5698088" y="1620625"/>
                  <a:pt x="5714417" y="1625826"/>
                  <a:pt x="5732679" y="1637696"/>
                </a:cubicBezTo>
                <a:close/>
                <a:moveTo>
                  <a:pt x="5355977" y="1473968"/>
                </a:moveTo>
                <a:cubicBezTo>
                  <a:pt x="5394100" y="1492639"/>
                  <a:pt x="5431958" y="1513444"/>
                  <a:pt x="5431958" y="1513444"/>
                </a:cubicBezTo>
                <a:cubicBezTo>
                  <a:pt x="5465975" y="1531632"/>
                  <a:pt x="5497727" y="1553745"/>
                  <a:pt x="5526599" y="1579327"/>
                </a:cubicBezTo>
                <a:cubicBezTo>
                  <a:pt x="5539928" y="1597465"/>
                  <a:pt x="5563657" y="1624406"/>
                  <a:pt x="5524467" y="1679620"/>
                </a:cubicBezTo>
                <a:cubicBezTo>
                  <a:pt x="5485277" y="1734835"/>
                  <a:pt x="5468748" y="1767375"/>
                  <a:pt x="5441555" y="1761507"/>
                </a:cubicBezTo>
                <a:cubicBezTo>
                  <a:pt x="5414362" y="1755638"/>
                  <a:pt x="5358109" y="1716429"/>
                  <a:pt x="5330117" y="1700425"/>
                </a:cubicBezTo>
                <a:cubicBezTo>
                  <a:pt x="5302125" y="1684421"/>
                  <a:pt x="5241607" y="1659348"/>
                  <a:pt x="5223478" y="1629207"/>
                </a:cubicBezTo>
                <a:cubicBezTo>
                  <a:pt x="5205350" y="1599066"/>
                  <a:pt x="5251471" y="1535849"/>
                  <a:pt x="5266667" y="1516646"/>
                </a:cubicBezTo>
                <a:cubicBezTo>
                  <a:pt x="5278064" y="1502242"/>
                  <a:pt x="5301158" y="1474935"/>
                  <a:pt x="5328076" y="1470058"/>
                </a:cubicBezTo>
                <a:cubicBezTo>
                  <a:pt x="5337048" y="1468433"/>
                  <a:pt x="5346446" y="1469299"/>
                  <a:pt x="5355977" y="1473968"/>
                </a:cubicBezTo>
                <a:close/>
                <a:moveTo>
                  <a:pt x="4635460" y="1043977"/>
                </a:moveTo>
                <a:cubicBezTo>
                  <a:pt x="4649695" y="1052546"/>
                  <a:pt x="4660148" y="1060897"/>
                  <a:pt x="4664422" y="1063973"/>
                </a:cubicBezTo>
                <a:cubicBezTo>
                  <a:pt x="4697480" y="1087178"/>
                  <a:pt x="4817183" y="1160263"/>
                  <a:pt x="4826780" y="1193605"/>
                </a:cubicBezTo>
                <a:cubicBezTo>
                  <a:pt x="4836378" y="1226947"/>
                  <a:pt x="4845442" y="1254421"/>
                  <a:pt x="4808385" y="1313369"/>
                </a:cubicBezTo>
                <a:cubicBezTo>
                  <a:pt x="4771328" y="1372317"/>
                  <a:pt x="4731605" y="1426465"/>
                  <a:pt x="4691082" y="1420063"/>
                </a:cubicBezTo>
                <a:cubicBezTo>
                  <a:pt x="4650559" y="1413661"/>
                  <a:pt x="4594041" y="1362715"/>
                  <a:pt x="4569247" y="1341910"/>
                </a:cubicBezTo>
                <a:cubicBezTo>
                  <a:pt x="4486336" y="1271492"/>
                  <a:pt x="4420485" y="1266424"/>
                  <a:pt x="4420486" y="1229348"/>
                </a:cubicBezTo>
                <a:cubicBezTo>
                  <a:pt x="4420486" y="1192271"/>
                  <a:pt x="4428484" y="1141325"/>
                  <a:pt x="4492201" y="1058371"/>
                </a:cubicBezTo>
                <a:cubicBezTo>
                  <a:pt x="4508130" y="1037633"/>
                  <a:pt x="4525909" y="1026930"/>
                  <a:pt x="4543854" y="1022712"/>
                </a:cubicBezTo>
                <a:cubicBezTo>
                  <a:pt x="4557313" y="1019549"/>
                  <a:pt x="4570865" y="1020033"/>
                  <a:pt x="4583802" y="1022668"/>
                </a:cubicBezTo>
                <a:cubicBezTo>
                  <a:pt x="4603207" y="1026619"/>
                  <a:pt x="4621224" y="1035407"/>
                  <a:pt x="4635460" y="1043977"/>
                </a:cubicBezTo>
                <a:close/>
                <a:moveTo>
                  <a:pt x="4218112" y="849999"/>
                </a:moveTo>
                <a:cubicBezTo>
                  <a:pt x="4255135" y="860385"/>
                  <a:pt x="4291304" y="888537"/>
                  <a:pt x="4313048" y="903690"/>
                </a:cubicBezTo>
                <a:cubicBezTo>
                  <a:pt x="4345839" y="926629"/>
                  <a:pt x="4422353" y="973574"/>
                  <a:pt x="4421286" y="1005049"/>
                </a:cubicBezTo>
                <a:cubicBezTo>
                  <a:pt x="4420219" y="1036523"/>
                  <a:pt x="4421286" y="1070932"/>
                  <a:pt x="4365300" y="1138415"/>
                </a:cubicBezTo>
                <a:cubicBezTo>
                  <a:pt x="4309315" y="1205899"/>
                  <a:pt x="4282389" y="1202965"/>
                  <a:pt x="4258662" y="1185894"/>
                </a:cubicBezTo>
                <a:cubicBezTo>
                  <a:pt x="4234935" y="1168823"/>
                  <a:pt x="4210939" y="1143217"/>
                  <a:pt x="4155755" y="1105874"/>
                </a:cubicBezTo>
                <a:cubicBezTo>
                  <a:pt x="4100569" y="1068531"/>
                  <a:pt x="4071510" y="1070932"/>
                  <a:pt x="4059780" y="1041057"/>
                </a:cubicBezTo>
                <a:cubicBezTo>
                  <a:pt x="4048049" y="1011183"/>
                  <a:pt x="4082974" y="936232"/>
                  <a:pt x="4136559" y="872482"/>
                </a:cubicBezTo>
                <a:cubicBezTo>
                  <a:pt x="4149957" y="856544"/>
                  <a:pt x="4165268" y="848843"/>
                  <a:pt x="4181307" y="846675"/>
                </a:cubicBezTo>
                <a:cubicBezTo>
                  <a:pt x="4193335" y="845050"/>
                  <a:pt x="4205771" y="846538"/>
                  <a:pt x="4218112" y="849999"/>
                </a:cubicBezTo>
                <a:close/>
                <a:moveTo>
                  <a:pt x="5093368" y="1149327"/>
                </a:moveTo>
                <a:cubicBezTo>
                  <a:pt x="5108763" y="1157244"/>
                  <a:pt x="5121704" y="1165739"/>
                  <a:pt x="5130702" y="1170691"/>
                </a:cubicBezTo>
                <a:cubicBezTo>
                  <a:pt x="5225877" y="1224037"/>
                  <a:pt x="5253871" y="1247776"/>
                  <a:pt x="5265867" y="1269115"/>
                </a:cubicBezTo>
                <a:cubicBezTo>
                  <a:pt x="5281596" y="1297656"/>
                  <a:pt x="5290660" y="1315260"/>
                  <a:pt x="5259202" y="1379277"/>
                </a:cubicBezTo>
                <a:cubicBezTo>
                  <a:pt x="5227744" y="1443292"/>
                  <a:pt x="5179223" y="1492905"/>
                  <a:pt x="5150964" y="1485970"/>
                </a:cubicBezTo>
                <a:cubicBezTo>
                  <a:pt x="5108042" y="1470315"/>
                  <a:pt x="5068692" y="1446186"/>
                  <a:pt x="5035260" y="1415018"/>
                </a:cubicBezTo>
                <a:cubicBezTo>
                  <a:pt x="4997137" y="1380877"/>
                  <a:pt x="4907827" y="1365673"/>
                  <a:pt x="4898761" y="1333132"/>
                </a:cubicBezTo>
                <a:cubicBezTo>
                  <a:pt x="4889698" y="1300590"/>
                  <a:pt x="4887299" y="1246976"/>
                  <a:pt x="4952082" y="1168823"/>
                </a:cubicBezTo>
                <a:cubicBezTo>
                  <a:pt x="4968278" y="1149285"/>
                  <a:pt x="4985539" y="1138533"/>
                  <a:pt x="5002823" y="1133669"/>
                </a:cubicBezTo>
                <a:cubicBezTo>
                  <a:pt x="5015785" y="1130021"/>
                  <a:pt x="5028759" y="1129686"/>
                  <a:pt x="5041304" y="1131441"/>
                </a:cubicBezTo>
                <a:cubicBezTo>
                  <a:pt x="5060121" y="1134074"/>
                  <a:pt x="5077972" y="1141411"/>
                  <a:pt x="5093368" y="1149327"/>
                </a:cubicBezTo>
                <a:close/>
                <a:moveTo>
                  <a:pt x="5802160" y="1392895"/>
                </a:moveTo>
                <a:cubicBezTo>
                  <a:pt x="5810658" y="1395396"/>
                  <a:pt x="5817723" y="1399397"/>
                  <a:pt x="5823055" y="1406732"/>
                </a:cubicBezTo>
                <a:cubicBezTo>
                  <a:pt x="5845050" y="1435937"/>
                  <a:pt x="5851875" y="1473848"/>
                  <a:pt x="5841450" y="1508892"/>
                </a:cubicBezTo>
                <a:cubicBezTo>
                  <a:pt x="5828654" y="1560638"/>
                  <a:pt x="5799595" y="1615585"/>
                  <a:pt x="5768403" y="1595581"/>
                </a:cubicBezTo>
                <a:cubicBezTo>
                  <a:pt x="5737211" y="1575575"/>
                  <a:pt x="5707885" y="1556904"/>
                  <a:pt x="5686824" y="1542234"/>
                </a:cubicBezTo>
                <a:cubicBezTo>
                  <a:pt x="5676692" y="1535832"/>
                  <a:pt x="5686824" y="1495555"/>
                  <a:pt x="5705219" y="1465414"/>
                </a:cubicBezTo>
                <a:cubicBezTo>
                  <a:pt x="5723615" y="1435273"/>
                  <a:pt x="5750540" y="1385393"/>
                  <a:pt x="5772668" y="1388061"/>
                </a:cubicBezTo>
                <a:cubicBezTo>
                  <a:pt x="5783732" y="1389395"/>
                  <a:pt x="5793663" y="1390395"/>
                  <a:pt x="5802160" y="1392895"/>
                </a:cubicBezTo>
                <a:close/>
                <a:moveTo>
                  <a:pt x="4017991" y="641552"/>
                </a:moveTo>
                <a:cubicBezTo>
                  <a:pt x="4029388" y="645387"/>
                  <a:pt x="4043918" y="653589"/>
                  <a:pt x="4069376" y="671060"/>
                </a:cubicBezTo>
                <a:cubicBezTo>
                  <a:pt x="4096037" y="688397"/>
                  <a:pt x="4127229" y="708936"/>
                  <a:pt x="4122696" y="743878"/>
                </a:cubicBezTo>
                <a:cubicBezTo>
                  <a:pt x="4118165" y="778819"/>
                  <a:pt x="4050716" y="865508"/>
                  <a:pt x="4034453" y="875378"/>
                </a:cubicBezTo>
                <a:cubicBezTo>
                  <a:pt x="4016564" y="891790"/>
                  <a:pt x="3988758" y="890595"/>
                  <a:pt x="3972336" y="872710"/>
                </a:cubicBezTo>
                <a:cubicBezTo>
                  <a:pt x="3942743" y="848971"/>
                  <a:pt x="3903820" y="826298"/>
                  <a:pt x="3884091" y="812428"/>
                </a:cubicBezTo>
                <a:cubicBezTo>
                  <a:pt x="3864364" y="798558"/>
                  <a:pt x="3877427" y="765483"/>
                  <a:pt x="3896089" y="736942"/>
                </a:cubicBezTo>
                <a:cubicBezTo>
                  <a:pt x="3914751" y="708403"/>
                  <a:pt x="3959539" y="638251"/>
                  <a:pt x="3985399" y="638251"/>
                </a:cubicBezTo>
                <a:cubicBezTo>
                  <a:pt x="3998329" y="638251"/>
                  <a:pt x="4006593" y="637718"/>
                  <a:pt x="4017991" y="641552"/>
                </a:cubicBezTo>
                <a:close/>
                <a:moveTo>
                  <a:pt x="5561790" y="1269628"/>
                </a:moveTo>
                <a:cubicBezTo>
                  <a:pt x="5587117" y="1283765"/>
                  <a:pt x="5629239" y="1303770"/>
                  <a:pt x="5643369" y="1330177"/>
                </a:cubicBezTo>
                <a:cubicBezTo>
                  <a:pt x="5657497" y="1356584"/>
                  <a:pt x="5641236" y="1402462"/>
                  <a:pt x="5619108" y="1433937"/>
                </a:cubicBezTo>
                <a:cubicBezTo>
                  <a:pt x="5596981" y="1465411"/>
                  <a:pt x="5581251" y="1489683"/>
                  <a:pt x="5554592" y="1493151"/>
                </a:cubicBezTo>
                <a:cubicBezTo>
                  <a:pt x="5527932" y="1496619"/>
                  <a:pt x="5499406" y="1470480"/>
                  <a:pt x="5465548" y="1451808"/>
                </a:cubicBezTo>
                <a:cubicBezTo>
                  <a:pt x="5431689" y="1433137"/>
                  <a:pt x="5371438" y="1412330"/>
                  <a:pt x="5358910" y="1398461"/>
                </a:cubicBezTo>
                <a:cubicBezTo>
                  <a:pt x="5335236" y="1382753"/>
                  <a:pt x="5328757" y="1350806"/>
                  <a:pt x="5344459" y="1327110"/>
                </a:cubicBezTo>
                <a:cubicBezTo>
                  <a:pt x="5344913" y="1326432"/>
                  <a:pt x="5345366" y="1325765"/>
                  <a:pt x="5345846" y="1325109"/>
                </a:cubicBezTo>
                <a:cubicBezTo>
                  <a:pt x="5368506" y="1279764"/>
                  <a:pt x="5399165" y="1214147"/>
                  <a:pt x="5433823" y="1218415"/>
                </a:cubicBezTo>
                <a:cubicBezTo>
                  <a:pt x="5478691" y="1229322"/>
                  <a:pt x="5521773" y="1246564"/>
                  <a:pt x="5561790" y="1269628"/>
                </a:cubicBezTo>
                <a:close/>
                <a:moveTo>
                  <a:pt x="4450349" y="662128"/>
                </a:moveTo>
                <a:cubicBezTo>
                  <a:pt x="4469479" y="673626"/>
                  <a:pt x="4486536" y="687229"/>
                  <a:pt x="4499133" y="696931"/>
                </a:cubicBezTo>
                <a:cubicBezTo>
                  <a:pt x="4534857" y="723605"/>
                  <a:pt x="4581245" y="750278"/>
                  <a:pt x="4587643" y="787087"/>
                </a:cubicBezTo>
                <a:cubicBezTo>
                  <a:pt x="4594042" y="823897"/>
                  <a:pt x="4560983" y="863374"/>
                  <a:pt x="4550853" y="877244"/>
                </a:cubicBezTo>
                <a:cubicBezTo>
                  <a:pt x="4540723" y="891114"/>
                  <a:pt x="4507931" y="942861"/>
                  <a:pt x="4477538" y="932725"/>
                </a:cubicBezTo>
                <a:cubicBezTo>
                  <a:pt x="4442561" y="915510"/>
                  <a:pt x="4409263" y="895062"/>
                  <a:pt x="4378097" y="871642"/>
                </a:cubicBezTo>
                <a:cubicBezTo>
                  <a:pt x="4336242" y="844969"/>
                  <a:pt x="4256263" y="807626"/>
                  <a:pt x="4271459" y="767082"/>
                </a:cubicBezTo>
                <a:cubicBezTo>
                  <a:pt x="4286655" y="726540"/>
                  <a:pt x="4296785" y="682527"/>
                  <a:pt x="4348505" y="649987"/>
                </a:cubicBezTo>
                <a:cubicBezTo>
                  <a:pt x="4361435" y="641851"/>
                  <a:pt x="4375215" y="639100"/>
                  <a:pt x="4389136" y="639955"/>
                </a:cubicBezTo>
                <a:cubicBezTo>
                  <a:pt x="4410019" y="641237"/>
                  <a:pt x="4431219" y="650630"/>
                  <a:pt x="4450349" y="662128"/>
                </a:cubicBezTo>
                <a:close/>
                <a:moveTo>
                  <a:pt x="4815480" y="753164"/>
                </a:moveTo>
                <a:cubicBezTo>
                  <a:pt x="4827614" y="758428"/>
                  <a:pt x="4842110" y="766814"/>
                  <a:pt x="4860372" y="779350"/>
                </a:cubicBezTo>
                <a:cubicBezTo>
                  <a:pt x="4933420" y="829496"/>
                  <a:pt x="4950748" y="842033"/>
                  <a:pt x="4950748" y="842033"/>
                </a:cubicBezTo>
                <a:cubicBezTo>
                  <a:pt x="4964345" y="852168"/>
                  <a:pt x="5021663" y="885244"/>
                  <a:pt x="5025663" y="913251"/>
                </a:cubicBezTo>
                <a:cubicBezTo>
                  <a:pt x="5031608" y="962869"/>
                  <a:pt x="5014758" y="1012508"/>
                  <a:pt x="4979808" y="1048219"/>
                </a:cubicBezTo>
                <a:cubicBezTo>
                  <a:pt x="4932619" y="1097031"/>
                  <a:pt x="4907560" y="1123438"/>
                  <a:pt x="4875302" y="1105567"/>
                </a:cubicBezTo>
                <a:cubicBezTo>
                  <a:pt x="4843044" y="1087695"/>
                  <a:pt x="4824648" y="1062622"/>
                  <a:pt x="4756399" y="1018611"/>
                </a:cubicBezTo>
                <a:cubicBezTo>
                  <a:pt x="4682285" y="971132"/>
                  <a:pt x="4646295" y="974333"/>
                  <a:pt x="4640962" y="930589"/>
                </a:cubicBezTo>
                <a:cubicBezTo>
                  <a:pt x="4635631" y="886844"/>
                  <a:pt x="4689750" y="779083"/>
                  <a:pt x="4732139" y="762279"/>
                </a:cubicBezTo>
                <a:cubicBezTo>
                  <a:pt x="4753334" y="753877"/>
                  <a:pt x="4767130" y="745608"/>
                  <a:pt x="4784759" y="745708"/>
                </a:cubicBezTo>
                <a:cubicBezTo>
                  <a:pt x="4793573" y="745758"/>
                  <a:pt x="4803344" y="747900"/>
                  <a:pt x="4815480" y="753164"/>
                </a:cubicBezTo>
                <a:close/>
                <a:moveTo>
                  <a:pt x="5214766" y="875074"/>
                </a:moveTo>
                <a:cubicBezTo>
                  <a:pt x="5222262" y="878763"/>
                  <a:pt x="5228810" y="882747"/>
                  <a:pt x="5233875" y="885548"/>
                </a:cubicBezTo>
                <a:cubicBezTo>
                  <a:pt x="5254136" y="896751"/>
                  <a:pt x="5306656" y="930893"/>
                  <a:pt x="5365575" y="964234"/>
                </a:cubicBezTo>
                <a:cubicBezTo>
                  <a:pt x="5383436" y="974637"/>
                  <a:pt x="5425292" y="1005312"/>
                  <a:pt x="5413295" y="1054124"/>
                </a:cubicBezTo>
                <a:cubicBezTo>
                  <a:pt x="5401299" y="1102936"/>
                  <a:pt x="5357576" y="1167752"/>
                  <a:pt x="5333316" y="1180022"/>
                </a:cubicBezTo>
                <a:cubicBezTo>
                  <a:pt x="5309055" y="1192292"/>
                  <a:pt x="5300257" y="1206695"/>
                  <a:pt x="5257602" y="1177088"/>
                </a:cubicBezTo>
                <a:cubicBezTo>
                  <a:pt x="5214946" y="1147480"/>
                  <a:pt x="5194686" y="1123741"/>
                  <a:pt x="5149097" y="1107737"/>
                </a:cubicBezTo>
                <a:cubicBezTo>
                  <a:pt x="5103509" y="1091733"/>
                  <a:pt x="5058187" y="1062126"/>
                  <a:pt x="5062986" y="1029584"/>
                </a:cubicBezTo>
                <a:cubicBezTo>
                  <a:pt x="5078662" y="978894"/>
                  <a:pt x="5103509" y="931517"/>
                  <a:pt x="5136301" y="889815"/>
                </a:cubicBezTo>
                <a:cubicBezTo>
                  <a:pt x="5152963" y="867010"/>
                  <a:pt x="5172291" y="863142"/>
                  <a:pt x="5189987" y="866376"/>
                </a:cubicBezTo>
                <a:cubicBezTo>
                  <a:pt x="5198834" y="867994"/>
                  <a:pt x="5207273" y="871386"/>
                  <a:pt x="5214766" y="875074"/>
                </a:cubicBezTo>
                <a:close/>
                <a:moveTo>
                  <a:pt x="5606635" y="1024974"/>
                </a:moveTo>
                <a:cubicBezTo>
                  <a:pt x="5634659" y="1037964"/>
                  <a:pt x="5673228" y="1061183"/>
                  <a:pt x="5728413" y="1088790"/>
                </a:cubicBezTo>
                <a:cubicBezTo>
                  <a:pt x="5747075" y="1098125"/>
                  <a:pt x="5772402" y="1122665"/>
                  <a:pt x="5742543" y="1172811"/>
                </a:cubicBezTo>
                <a:cubicBezTo>
                  <a:pt x="5712684" y="1222956"/>
                  <a:pt x="5689223" y="1266168"/>
                  <a:pt x="5662564" y="1261634"/>
                </a:cubicBezTo>
                <a:cubicBezTo>
                  <a:pt x="5635904" y="1257099"/>
                  <a:pt x="5637769" y="1237361"/>
                  <a:pt x="5574053" y="1205086"/>
                </a:cubicBezTo>
                <a:cubicBezTo>
                  <a:pt x="5510337" y="1172811"/>
                  <a:pt x="5472746" y="1173611"/>
                  <a:pt x="5485276" y="1130400"/>
                </a:cubicBezTo>
                <a:cubicBezTo>
                  <a:pt x="5497807" y="1087189"/>
                  <a:pt x="5530332" y="1027440"/>
                  <a:pt x="5557524" y="1015971"/>
                </a:cubicBezTo>
                <a:cubicBezTo>
                  <a:pt x="5564322" y="1013104"/>
                  <a:pt x="5572270" y="1013154"/>
                  <a:pt x="5581899" y="1015608"/>
                </a:cubicBezTo>
                <a:cubicBezTo>
                  <a:pt x="5589124" y="1017449"/>
                  <a:pt x="5597293" y="1020643"/>
                  <a:pt x="5606635" y="1024974"/>
                </a:cubicBezTo>
                <a:close/>
                <a:moveTo>
                  <a:pt x="4226954" y="449477"/>
                </a:moveTo>
                <a:cubicBezTo>
                  <a:pt x="4236101" y="453657"/>
                  <a:pt x="4246799" y="461075"/>
                  <a:pt x="4259462" y="473145"/>
                </a:cubicBezTo>
                <a:cubicBezTo>
                  <a:pt x="4274924" y="487549"/>
                  <a:pt x="4310382" y="505153"/>
                  <a:pt x="4311182" y="521157"/>
                </a:cubicBezTo>
                <a:cubicBezTo>
                  <a:pt x="4311981" y="537162"/>
                  <a:pt x="4316778" y="552365"/>
                  <a:pt x="4284522" y="595043"/>
                </a:cubicBezTo>
                <a:cubicBezTo>
                  <a:pt x="4252264" y="637721"/>
                  <a:pt x="4238667" y="680932"/>
                  <a:pt x="4208541" y="663861"/>
                </a:cubicBezTo>
                <a:cubicBezTo>
                  <a:pt x="4162154" y="637187"/>
                  <a:pt x="4166419" y="631052"/>
                  <a:pt x="4116566" y="603312"/>
                </a:cubicBezTo>
                <a:cubicBezTo>
                  <a:pt x="4099769" y="593976"/>
                  <a:pt x="4088307" y="587841"/>
                  <a:pt x="4107768" y="553966"/>
                </a:cubicBezTo>
                <a:cubicBezTo>
                  <a:pt x="4125763" y="519995"/>
                  <a:pt x="4148476" y="488744"/>
                  <a:pt x="4175217" y="461142"/>
                </a:cubicBezTo>
                <a:cubicBezTo>
                  <a:pt x="4182415" y="456074"/>
                  <a:pt x="4190813" y="447005"/>
                  <a:pt x="4203743" y="445238"/>
                </a:cubicBezTo>
                <a:cubicBezTo>
                  <a:pt x="4210207" y="444354"/>
                  <a:pt x="4217805" y="445296"/>
                  <a:pt x="4226954" y="449477"/>
                </a:cubicBezTo>
                <a:close/>
                <a:moveTo>
                  <a:pt x="5864164" y="1120457"/>
                </a:moveTo>
                <a:cubicBezTo>
                  <a:pt x="5871026" y="1122278"/>
                  <a:pt x="5879774" y="1126996"/>
                  <a:pt x="5891304" y="1135732"/>
                </a:cubicBezTo>
                <a:cubicBezTo>
                  <a:pt x="5911778" y="1152762"/>
                  <a:pt x="5920417" y="1180180"/>
                  <a:pt x="5913432" y="1205882"/>
                </a:cubicBezTo>
                <a:cubicBezTo>
                  <a:pt x="5906234" y="1245626"/>
                  <a:pt x="5890238" y="1326713"/>
                  <a:pt x="5865977" y="1326980"/>
                </a:cubicBezTo>
                <a:cubicBezTo>
                  <a:pt x="5845450" y="1330122"/>
                  <a:pt x="5824709" y="1322936"/>
                  <a:pt x="5810523" y="1307775"/>
                </a:cubicBezTo>
                <a:cubicBezTo>
                  <a:pt x="5782266" y="1286170"/>
                  <a:pt x="5759606" y="1290437"/>
                  <a:pt x="5780400" y="1245359"/>
                </a:cubicBezTo>
                <a:cubicBezTo>
                  <a:pt x="5794263" y="1213044"/>
                  <a:pt x="5810579" y="1181835"/>
                  <a:pt x="5829187" y="1152002"/>
                </a:cubicBezTo>
                <a:cubicBezTo>
                  <a:pt x="5839985" y="1135598"/>
                  <a:pt x="5843584" y="1114993"/>
                  <a:pt x="5864164" y="1120457"/>
                </a:cubicBezTo>
                <a:close/>
                <a:moveTo>
                  <a:pt x="4613482" y="442129"/>
                </a:moveTo>
                <a:cubicBezTo>
                  <a:pt x="4651410" y="460946"/>
                  <a:pt x="4692149" y="498705"/>
                  <a:pt x="4715343" y="517710"/>
                </a:cubicBezTo>
                <a:cubicBezTo>
                  <a:pt x="4728940" y="528646"/>
                  <a:pt x="4780126" y="564655"/>
                  <a:pt x="4768663" y="597730"/>
                </a:cubicBezTo>
                <a:cubicBezTo>
                  <a:pt x="4758798" y="631533"/>
                  <a:pt x="4742401" y="663072"/>
                  <a:pt x="4720409" y="690554"/>
                </a:cubicBezTo>
                <a:cubicBezTo>
                  <a:pt x="4705479" y="701757"/>
                  <a:pt x="4675354" y="746568"/>
                  <a:pt x="4643362" y="722829"/>
                </a:cubicBezTo>
                <a:cubicBezTo>
                  <a:pt x="4611369" y="699089"/>
                  <a:pt x="4572713" y="659879"/>
                  <a:pt x="4528724" y="625204"/>
                </a:cubicBezTo>
                <a:cubicBezTo>
                  <a:pt x="4484737" y="590528"/>
                  <a:pt x="4445814" y="583060"/>
                  <a:pt x="4470607" y="537715"/>
                </a:cubicBezTo>
                <a:cubicBezTo>
                  <a:pt x="4495400" y="492370"/>
                  <a:pt x="4532191" y="428353"/>
                  <a:pt x="4577246" y="431022"/>
                </a:cubicBezTo>
                <a:cubicBezTo>
                  <a:pt x="4588509" y="431689"/>
                  <a:pt x="4600840" y="435857"/>
                  <a:pt x="4613482" y="442129"/>
                </a:cubicBezTo>
                <a:close/>
                <a:moveTo>
                  <a:pt x="4457019" y="311773"/>
                </a:moveTo>
                <a:cubicBezTo>
                  <a:pt x="4468074" y="317524"/>
                  <a:pt x="4478538" y="326477"/>
                  <a:pt x="4487402" y="339813"/>
                </a:cubicBezTo>
                <a:cubicBezTo>
                  <a:pt x="4492201" y="347016"/>
                  <a:pt x="4474339" y="382224"/>
                  <a:pt x="4444480" y="416899"/>
                </a:cubicBezTo>
                <a:cubicBezTo>
                  <a:pt x="4414621" y="451575"/>
                  <a:pt x="4389561" y="480916"/>
                  <a:pt x="4374632" y="476648"/>
                </a:cubicBezTo>
                <a:cubicBezTo>
                  <a:pt x="4351518" y="465840"/>
                  <a:pt x="4329017" y="453821"/>
                  <a:pt x="4307181" y="440639"/>
                </a:cubicBezTo>
                <a:cubicBezTo>
                  <a:pt x="4287348" y="429063"/>
                  <a:pt x="4280629" y="403584"/>
                  <a:pt x="4292200" y="383731"/>
                </a:cubicBezTo>
                <a:cubicBezTo>
                  <a:pt x="4294599" y="379623"/>
                  <a:pt x="4297691" y="375955"/>
                  <a:pt x="4301317" y="372889"/>
                </a:cubicBezTo>
                <a:cubicBezTo>
                  <a:pt x="4321552" y="350961"/>
                  <a:pt x="4344186" y="331369"/>
                  <a:pt x="4368767" y="314474"/>
                </a:cubicBezTo>
                <a:cubicBezTo>
                  <a:pt x="4379831" y="308872"/>
                  <a:pt x="4400625" y="301871"/>
                  <a:pt x="4423086" y="302937"/>
                </a:cubicBezTo>
                <a:cubicBezTo>
                  <a:pt x="4434317" y="303471"/>
                  <a:pt x="4445964" y="306022"/>
                  <a:pt x="4457019" y="311773"/>
                </a:cubicBezTo>
                <a:close/>
                <a:moveTo>
                  <a:pt x="4965145" y="507854"/>
                </a:moveTo>
                <a:cubicBezTo>
                  <a:pt x="4998069" y="515965"/>
                  <a:pt x="5029368" y="529678"/>
                  <a:pt x="5057654" y="548398"/>
                </a:cubicBezTo>
                <a:cubicBezTo>
                  <a:pt x="5082181" y="564402"/>
                  <a:pt x="5175491" y="622015"/>
                  <a:pt x="5185355" y="646288"/>
                </a:cubicBezTo>
                <a:cubicBezTo>
                  <a:pt x="5201564" y="687635"/>
                  <a:pt x="5191966" y="734655"/>
                  <a:pt x="5160827" y="766319"/>
                </a:cubicBezTo>
                <a:cubicBezTo>
                  <a:pt x="5117905" y="818332"/>
                  <a:pt x="5104309" y="857009"/>
                  <a:pt x="5061920" y="839671"/>
                </a:cubicBezTo>
                <a:cubicBezTo>
                  <a:pt x="5019531" y="822332"/>
                  <a:pt x="5011266" y="802595"/>
                  <a:pt x="4963012" y="769253"/>
                </a:cubicBezTo>
                <a:cubicBezTo>
                  <a:pt x="4889164" y="718307"/>
                  <a:pt x="4848642" y="717506"/>
                  <a:pt x="4843576" y="671628"/>
                </a:cubicBezTo>
                <a:cubicBezTo>
                  <a:pt x="4838511" y="625750"/>
                  <a:pt x="4908359" y="502519"/>
                  <a:pt x="4965145" y="507854"/>
                </a:cubicBezTo>
                <a:close/>
                <a:moveTo>
                  <a:pt x="5700570" y="802977"/>
                </a:moveTo>
                <a:cubicBezTo>
                  <a:pt x="5746858" y="818631"/>
                  <a:pt x="5798994" y="853190"/>
                  <a:pt x="5808392" y="859392"/>
                </a:cubicBezTo>
                <a:cubicBezTo>
                  <a:pt x="5823055" y="868994"/>
                  <a:pt x="5857979" y="886065"/>
                  <a:pt x="5849182" y="919407"/>
                </a:cubicBezTo>
                <a:cubicBezTo>
                  <a:pt x="5841717" y="952714"/>
                  <a:pt x="5826681" y="983842"/>
                  <a:pt x="5805193" y="1010364"/>
                </a:cubicBezTo>
                <a:cubicBezTo>
                  <a:pt x="5786531" y="1027168"/>
                  <a:pt x="5771869" y="1044239"/>
                  <a:pt x="5746808" y="1030635"/>
                </a:cubicBezTo>
                <a:cubicBezTo>
                  <a:pt x="5721747" y="1017032"/>
                  <a:pt x="5671095" y="987958"/>
                  <a:pt x="5638036" y="971954"/>
                </a:cubicBezTo>
                <a:cubicBezTo>
                  <a:pt x="5604978" y="955950"/>
                  <a:pt x="5573520" y="955416"/>
                  <a:pt x="5580185" y="918607"/>
                </a:cubicBezTo>
                <a:cubicBezTo>
                  <a:pt x="5586850" y="881797"/>
                  <a:pt x="5608710" y="798309"/>
                  <a:pt x="5658031" y="795375"/>
                </a:cubicBezTo>
                <a:cubicBezTo>
                  <a:pt x="5670361" y="794642"/>
                  <a:pt x="5685141" y="797759"/>
                  <a:pt x="5700570" y="802977"/>
                </a:cubicBezTo>
                <a:close/>
                <a:moveTo>
                  <a:pt x="5948769" y="883970"/>
                </a:moveTo>
                <a:cubicBezTo>
                  <a:pt x="5955014" y="887508"/>
                  <a:pt x="5960887" y="892247"/>
                  <a:pt x="5964886" y="895148"/>
                </a:cubicBezTo>
                <a:cubicBezTo>
                  <a:pt x="5981948" y="907950"/>
                  <a:pt x="6001143" y="935424"/>
                  <a:pt x="5985947" y="989571"/>
                </a:cubicBezTo>
                <a:cubicBezTo>
                  <a:pt x="5970751" y="1043718"/>
                  <a:pt x="5968351" y="1079194"/>
                  <a:pt x="5941692" y="1088530"/>
                </a:cubicBezTo>
                <a:cubicBezTo>
                  <a:pt x="5915031" y="1097866"/>
                  <a:pt x="5902502" y="1082128"/>
                  <a:pt x="5883040" y="1068258"/>
                </a:cubicBezTo>
                <a:cubicBezTo>
                  <a:pt x="5863579" y="1054388"/>
                  <a:pt x="5834253" y="1052254"/>
                  <a:pt x="5856379" y="1007176"/>
                </a:cubicBezTo>
                <a:cubicBezTo>
                  <a:pt x="5878508" y="962098"/>
                  <a:pt x="5912633" y="914086"/>
                  <a:pt x="5921430" y="890346"/>
                </a:cubicBezTo>
                <a:cubicBezTo>
                  <a:pt x="5923630" y="884412"/>
                  <a:pt x="5926779" y="881261"/>
                  <a:pt x="5930432" y="879994"/>
                </a:cubicBezTo>
                <a:cubicBezTo>
                  <a:pt x="5935912" y="878095"/>
                  <a:pt x="5942526" y="880432"/>
                  <a:pt x="5948769" y="883970"/>
                </a:cubicBezTo>
                <a:close/>
                <a:moveTo>
                  <a:pt x="5360509" y="617741"/>
                </a:moveTo>
                <a:cubicBezTo>
                  <a:pt x="5389675" y="630239"/>
                  <a:pt x="5418174" y="644307"/>
                  <a:pt x="5445820" y="659884"/>
                </a:cubicBezTo>
                <a:cubicBezTo>
                  <a:pt x="5470880" y="674821"/>
                  <a:pt x="5545528" y="713231"/>
                  <a:pt x="5548727" y="742839"/>
                </a:cubicBezTo>
                <a:cubicBezTo>
                  <a:pt x="5553259" y="783694"/>
                  <a:pt x="5541156" y="824652"/>
                  <a:pt x="5515135" y="856468"/>
                </a:cubicBezTo>
                <a:cubicBezTo>
                  <a:pt x="5481278" y="903413"/>
                  <a:pt x="5461816" y="927419"/>
                  <a:pt x="5423426" y="902079"/>
                </a:cubicBezTo>
                <a:cubicBezTo>
                  <a:pt x="5386822" y="873152"/>
                  <a:pt x="5347552" y="847785"/>
                  <a:pt x="5306123" y="826327"/>
                </a:cubicBezTo>
                <a:cubicBezTo>
                  <a:pt x="5287728" y="816991"/>
                  <a:pt x="5244805" y="799653"/>
                  <a:pt x="5237075" y="772980"/>
                </a:cubicBezTo>
                <a:cubicBezTo>
                  <a:pt x="5229343" y="746306"/>
                  <a:pt x="5232809" y="727901"/>
                  <a:pt x="5263734" y="680156"/>
                </a:cubicBezTo>
                <a:cubicBezTo>
                  <a:pt x="5293326" y="634145"/>
                  <a:pt x="5321719" y="617241"/>
                  <a:pt x="5342501" y="615265"/>
                </a:cubicBezTo>
                <a:cubicBezTo>
                  <a:pt x="5349428" y="614607"/>
                  <a:pt x="5355510" y="615607"/>
                  <a:pt x="5360509" y="617741"/>
                </a:cubicBezTo>
                <a:close/>
                <a:moveTo>
                  <a:pt x="4736138" y="243482"/>
                </a:moveTo>
                <a:cubicBezTo>
                  <a:pt x="4756187" y="248975"/>
                  <a:pt x="4775167" y="257713"/>
                  <a:pt x="4792390" y="269356"/>
                </a:cubicBezTo>
                <a:cubicBezTo>
                  <a:pt x="4810785" y="282959"/>
                  <a:pt x="4911826" y="346175"/>
                  <a:pt x="4916358" y="385385"/>
                </a:cubicBezTo>
                <a:cubicBezTo>
                  <a:pt x="4920890" y="424595"/>
                  <a:pt x="4873703" y="480343"/>
                  <a:pt x="4859840" y="490212"/>
                </a:cubicBezTo>
                <a:cubicBezTo>
                  <a:pt x="4845976" y="500081"/>
                  <a:pt x="4824382" y="523821"/>
                  <a:pt x="4790257" y="495547"/>
                </a:cubicBezTo>
                <a:cubicBezTo>
                  <a:pt x="4756132" y="467273"/>
                  <a:pt x="4727074" y="442200"/>
                  <a:pt x="4705746" y="428596"/>
                </a:cubicBezTo>
                <a:cubicBezTo>
                  <a:pt x="4684418" y="414993"/>
                  <a:pt x="4618302" y="388853"/>
                  <a:pt x="4638030" y="346442"/>
                </a:cubicBezTo>
                <a:cubicBezTo>
                  <a:pt x="4657758" y="304031"/>
                  <a:pt x="4685218" y="242949"/>
                  <a:pt x="4736138" y="243482"/>
                </a:cubicBezTo>
                <a:close/>
                <a:moveTo>
                  <a:pt x="4670021" y="129624"/>
                </a:moveTo>
                <a:cubicBezTo>
                  <a:pt x="4674900" y="131358"/>
                  <a:pt x="4679352" y="134159"/>
                  <a:pt x="4683032" y="137824"/>
                </a:cubicBezTo>
                <a:cubicBezTo>
                  <a:pt x="4696681" y="151451"/>
                  <a:pt x="4696708" y="173577"/>
                  <a:pt x="4683085" y="187239"/>
                </a:cubicBezTo>
                <a:cubicBezTo>
                  <a:pt x="4622834" y="274728"/>
                  <a:pt x="4622033" y="282730"/>
                  <a:pt x="4582577" y="294467"/>
                </a:cubicBezTo>
                <a:cubicBezTo>
                  <a:pt x="4567915" y="299000"/>
                  <a:pt x="4559384" y="276062"/>
                  <a:pt x="4520193" y="260058"/>
                </a:cubicBezTo>
                <a:cubicBezTo>
                  <a:pt x="4481004" y="244054"/>
                  <a:pt x="4511396" y="211245"/>
                  <a:pt x="4538856" y="182971"/>
                </a:cubicBezTo>
                <a:cubicBezTo>
                  <a:pt x="4559450" y="161766"/>
                  <a:pt x="4602089" y="132009"/>
                  <a:pt x="4637755" y="126220"/>
                </a:cubicBezTo>
                <a:cubicBezTo>
                  <a:pt x="4649643" y="124290"/>
                  <a:pt x="4660757" y="125023"/>
                  <a:pt x="4670021" y="129624"/>
                </a:cubicBezTo>
                <a:close/>
                <a:moveTo>
                  <a:pt x="5985146" y="671856"/>
                </a:moveTo>
                <a:cubicBezTo>
                  <a:pt x="5997063" y="675873"/>
                  <a:pt x="6007248" y="683880"/>
                  <a:pt x="6013939" y="694528"/>
                </a:cubicBezTo>
                <a:cubicBezTo>
                  <a:pt x="6027829" y="728380"/>
                  <a:pt x="6030281" y="765856"/>
                  <a:pt x="6020871" y="801222"/>
                </a:cubicBezTo>
                <a:cubicBezTo>
                  <a:pt x="6011540" y="835097"/>
                  <a:pt x="6000075" y="827896"/>
                  <a:pt x="5982746" y="824161"/>
                </a:cubicBezTo>
                <a:cubicBezTo>
                  <a:pt x="5967818" y="821067"/>
                  <a:pt x="5953526" y="815573"/>
                  <a:pt x="5940359" y="807891"/>
                </a:cubicBezTo>
                <a:cubicBezTo>
                  <a:pt x="5935826" y="802556"/>
                  <a:pt x="5924895" y="796688"/>
                  <a:pt x="5937692" y="748142"/>
                </a:cubicBezTo>
                <a:cubicBezTo>
                  <a:pt x="5941691" y="732671"/>
                  <a:pt x="5948623" y="715334"/>
                  <a:pt x="5952089" y="702797"/>
                </a:cubicBezTo>
                <a:cubicBezTo>
                  <a:pt x="5959554" y="676124"/>
                  <a:pt x="5964618" y="663320"/>
                  <a:pt x="5985146" y="671856"/>
                </a:cubicBezTo>
                <a:close/>
                <a:moveTo>
                  <a:pt x="5806260" y="540134"/>
                </a:moveTo>
                <a:cubicBezTo>
                  <a:pt x="5817990" y="543868"/>
                  <a:pt x="5857446" y="562806"/>
                  <a:pt x="5861712" y="587345"/>
                </a:cubicBezTo>
                <a:cubicBezTo>
                  <a:pt x="5869657" y="621842"/>
                  <a:pt x="5874136" y="657048"/>
                  <a:pt x="5875042" y="692439"/>
                </a:cubicBezTo>
                <a:cubicBezTo>
                  <a:pt x="5872643" y="720446"/>
                  <a:pt x="5848382" y="764189"/>
                  <a:pt x="5810259" y="743385"/>
                </a:cubicBezTo>
                <a:cubicBezTo>
                  <a:pt x="5790344" y="733692"/>
                  <a:pt x="5769656" y="725663"/>
                  <a:pt x="5748408" y="719379"/>
                </a:cubicBezTo>
                <a:cubicBezTo>
                  <a:pt x="5723348" y="707376"/>
                  <a:pt x="5689756" y="702575"/>
                  <a:pt x="5704420" y="656430"/>
                </a:cubicBezTo>
                <a:cubicBezTo>
                  <a:pt x="5717249" y="616052"/>
                  <a:pt x="5727426" y="537691"/>
                  <a:pt x="5780671" y="535886"/>
                </a:cubicBezTo>
                <a:cubicBezTo>
                  <a:pt x="5788277" y="535628"/>
                  <a:pt x="5796763" y="536933"/>
                  <a:pt x="5806260" y="540134"/>
                </a:cubicBezTo>
                <a:close/>
                <a:moveTo>
                  <a:pt x="5504205" y="412322"/>
                </a:moveTo>
                <a:cubicBezTo>
                  <a:pt x="5528465" y="424058"/>
                  <a:pt x="5585250" y="456066"/>
                  <a:pt x="5600980" y="466469"/>
                </a:cubicBezTo>
                <a:cubicBezTo>
                  <a:pt x="5616442" y="476605"/>
                  <a:pt x="5658031" y="502211"/>
                  <a:pt x="5652700" y="528351"/>
                </a:cubicBezTo>
                <a:cubicBezTo>
                  <a:pt x="5647367" y="554491"/>
                  <a:pt x="5631371" y="611306"/>
                  <a:pt x="5597514" y="628910"/>
                </a:cubicBezTo>
                <a:cubicBezTo>
                  <a:pt x="5563656" y="646515"/>
                  <a:pt x="5566322" y="653450"/>
                  <a:pt x="5522333" y="622509"/>
                </a:cubicBezTo>
                <a:cubicBezTo>
                  <a:pt x="5501298" y="606366"/>
                  <a:pt x="5478931" y="592085"/>
                  <a:pt x="5455418" y="579831"/>
                </a:cubicBezTo>
                <a:cubicBezTo>
                  <a:pt x="5430889" y="566494"/>
                  <a:pt x="5373572" y="551024"/>
                  <a:pt x="5399965" y="501678"/>
                </a:cubicBezTo>
                <a:cubicBezTo>
                  <a:pt x="5419761" y="464669"/>
                  <a:pt x="5437306" y="416706"/>
                  <a:pt x="5468235" y="407191"/>
                </a:cubicBezTo>
                <a:cubicBezTo>
                  <a:pt x="5478545" y="404020"/>
                  <a:pt x="5490342" y="405120"/>
                  <a:pt x="5504205" y="412322"/>
                </a:cubicBezTo>
                <a:close/>
                <a:moveTo>
                  <a:pt x="5188287" y="277931"/>
                </a:moveTo>
                <a:cubicBezTo>
                  <a:pt x="5224278" y="294468"/>
                  <a:pt x="5346113" y="383024"/>
                  <a:pt x="5352511" y="399295"/>
                </a:cubicBezTo>
                <a:cubicBezTo>
                  <a:pt x="5365335" y="428369"/>
                  <a:pt x="5360243" y="462234"/>
                  <a:pt x="5339448" y="486250"/>
                </a:cubicBezTo>
                <a:cubicBezTo>
                  <a:pt x="5309322" y="531329"/>
                  <a:pt x="5276265" y="575072"/>
                  <a:pt x="5250671" y="568670"/>
                </a:cubicBezTo>
                <a:cubicBezTo>
                  <a:pt x="5225078" y="562269"/>
                  <a:pt x="5221079" y="566003"/>
                  <a:pt x="5149096" y="507856"/>
                </a:cubicBezTo>
                <a:cubicBezTo>
                  <a:pt x="5077116" y="449707"/>
                  <a:pt x="5022463" y="456910"/>
                  <a:pt x="5047790" y="381424"/>
                </a:cubicBezTo>
                <a:cubicBezTo>
                  <a:pt x="5066785" y="324809"/>
                  <a:pt x="5099876" y="277947"/>
                  <a:pt x="5142566" y="270771"/>
                </a:cubicBezTo>
                <a:cubicBezTo>
                  <a:pt x="5156795" y="268379"/>
                  <a:pt x="5172090" y="270396"/>
                  <a:pt x="5188287" y="277931"/>
                </a:cubicBezTo>
                <a:close/>
                <a:moveTo>
                  <a:pt x="4936282" y="84081"/>
                </a:moveTo>
                <a:cubicBezTo>
                  <a:pt x="4944779" y="87204"/>
                  <a:pt x="4953847" y="92293"/>
                  <a:pt x="4963545" y="99728"/>
                </a:cubicBezTo>
                <a:cubicBezTo>
                  <a:pt x="4971809" y="105863"/>
                  <a:pt x="5036059" y="165078"/>
                  <a:pt x="5054188" y="175747"/>
                </a:cubicBezTo>
                <a:cubicBezTo>
                  <a:pt x="5072317" y="186417"/>
                  <a:pt x="5080847" y="220291"/>
                  <a:pt x="5049122" y="261636"/>
                </a:cubicBezTo>
                <a:cubicBezTo>
                  <a:pt x="5017397" y="302979"/>
                  <a:pt x="4991004" y="346457"/>
                  <a:pt x="4969143" y="332587"/>
                </a:cubicBezTo>
                <a:cubicBezTo>
                  <a:pt x="4947283" y="318717"/>
                  <a:pt x="4918490" y="289642"/>
                  <a:pt x="4881699" y="264036"/>
                </a:cubicBezTo>
                <a:cubicBezTo>
                  <a:pt x="4844909" y="238429"/>
                  <a:pt x="4795322" y="222692"/>
                  <a:pt x="4821982" y="176815"/>
                </a:cubicBezTo>
                <a:cubicBezTo>
                  <a:pt x="4841976" y="142406"/>
                  <a:pt x="4867970" y="82790"/>
                  <a:pt x="4912446" y="80227"/>
                </a:cubicBezTo>
                <a:cubicBezTo>
                  <a:pt x="4919858" y="79799"/>
                  <a:pt x="4927783" y="80957"/>
                  <a:pt x="4936282" y="84081"/>
                </a:cubicBezTo>
                <a:close/>
                <a:moveTo>
                  <a:pt x="4858505" y="13304"/>
                </a:moveTo>
                <a:cubicBezTo>
                  <a:pt x="4861172" y="16773"/>
                  <a:pt x="4875301" y="29042"/>
                  <a:pt x="4869169" y="40245"/>
                </a:cubicBezTo>
                <a:cubicBezTo>
                  <a:pt x="4860238" y="50656"/>
                  <a:pt x="4850614" y="60458"/>
                  <a:pt x="4840377" y="69585"/>
                </a:cubicBezTo>
                <a:cubicBezTo>
                  <a:pt x="4820915" y="88257"/>
                  <a:pt x="4795855" y="115464"/>
                  <a:pt x="4775060" y="117597"/>
                </a:cubicBezTo>
                <a:cubicBezTo>
                  <a:pt x="4765996" y="117597"/>
                  <a:pt x="4761997" y="123199"/>
                  <a:pt x="4736137" y="97060"/>
                </a:cubicBezTo>
                <a:cubicBezTo>
                  <a:pt x="4710277" y="70919"/>
                  <a:pt x="4712944" y="70385"/>
                  <a:pt x="4718542" y="53848"/>
                </a:cubicBezTo>
                <a:cubicBezTo>
                  <a:pt x="4724140" y="37310"/>
                  <a:pt x="4793190" y="2635"/>
                  <a:pt x="4820115" y="501"/>
                </a:cubicBezTo>
                <a:cubicBezTo>
                  <a:pt x="4834219" y="-1632"/>
                  <a:pt x="4848508" y="3128"/>
                  <a:pt x="4858505" y="13304"/>
                </a:cubicBezTo>
                <a:close/>
                <a:moveTo>
                  <a:pt x="5963285" y="442770"/>
                </a:moveTo>
                <a:cubicBezTo>
                  <a:pt x="5975043" y="447123"/>
                  <a:pt x="5984986" y="455296"/>
                  <a:pt x="5991545" y="465977"/>
                </a:cubicBezTo>
                <a:cubicBezTo>
                  <a:pt x="6004475" y="500153"/>
                  <a:pt x="6005887" y="537621"/>
                  <a:pt x="5995543" y="572670"/>
                </a:cubicBezTo>
                <a:cubicBezTo>
                  <a:pt x="5985413" y="606279"/>
                  <a:pt x="5974216" y="599344"/>
                  <a:pt x="5957152" y="594542"/>
                </a:cubicBezTo>
                <a:cubicBezTo>
                  <a:pt x="5942251" y="591144"/>
                  <a:pt x="5928015" y="585287"/>
                  <a:pt x="5915031" y="577205"/>
                </a:cubicBezTo>
                <a:cubicBezTo>
                  <a:pt x="5910498" y="571870"/>
                  <a:pt x="5899835" y="565735"/>
                  <a:pt x="5913699" y="517456"/>
                </a:cubicBezTo>
                <a:cubicBezTo>
                  <a:pt x="5918230" y="501986"/>
                  <a:pt x="5925695" y="484914"/>
                  <a:pt x="5929428" y="472645"/>
                </a:cubicBezTo>
                <a:cubicBezTo>
                  <a:pt x="5937692" y="446505"/>
                  <a:pt x="5943024" y="433702"/>
                  <a:pt x="5963285" y="442770"/>
                </a:cubicBezTo>
                <a:close/>
                <a:moveTo>
                  <a:pt x="5788234" y="362816"/>
                </a:moveTo>
                <a:lnTo>
                  <a:pt x="5896377" y="407619"/>
                </a:lnTo>
                <a:lnTo>
                  <a:pt x="5891104" y="440244"/>
                </a:lnTo>
                <a:cubicBezTo>
                  <a:pt x="5887239" y="455215"/>
                  <a:pt x="5882906" y="464084"/>
                  <a:pt x="5877974" y="467551"/>
                </a:cubicBezTo>
                <a:cubicBezTo>
                  <a:pt x="5865577" y="480138"/>
                  <a:pt x="5845743" y="481403"/>
                  <a:pt x="5831853" y="470485"/>
                </a:cubicBezTo>
                <a:cubicBezTo>
                  <a:pt x="5815484" y="462448"/>
                  <a:pt x="5799541" y="453545"/>
                  <a:pt x="5784132" y="443812"/>
                </a:cubicBezTo>
                <a:cubicBezTo>
                  <a:pt x="5780933" y="440077"/>
                  <a:pt x="5761471" y="427274"/>
                  <a:pt x="5782532" y="377395"/>
                </a:cubicBezTo>
                <a:close/>
                <a:moveTo>
                  <a:pt x="5730140" y="338748"/>
                </a:moveTo>
                <a:lnTo>
                  <a:pt x="5711351" y="370215"/>
                </a:lnTo>
                <a:cubicBezTo>
                  <a:pt x="5701754" y="382217"/>
                  <a:pt x="5679093" y="413958"/>
                  <a:pt x="5654566" y="401155"/>
                </a:cubicBezTo>
                <a:cubicBezTo>
                  <a:pt x="5630039" y="388353"/>
                  <a:pt x="5594582" y="359012"/>
                  <a:pt x="5574587" y="350210"/>
                </a:cubicBezTo>
                <a:cubicBezTo>
                  <a:pt x="5554592" y="341408"/>
                  <a:pt x="5513003" y="323536"/>
                  <a:pt x="5521267" y="296863"/>
                </a:cubicBezTo>
                <a:lnTo>
                  <a:pt x="5537006" y="258734"/>
                </a:lnTo>
                <a:close/>
                <a:moveTo>
                  <a:pt x="5060477" y="61310"/>
                </a:moveTo>
                <a:lnTo>
                  <a:pt x="5210023" y="123266"/>
                </a:lnTo>
                <a:lnTo>
                  <a:pt x="5185088" y="149065"/>
                </a:lnTo>
                <a:cubicBezTo>
                  <a:pt x="5173357" y="156800"/>
                  <a:pt x="5152829" y="172004"/>
                  <a:pt x="5136832" y="158134"/>
                </a:cubicBezTo>
                <a:cubicBezTo>
                  <a:pt x="5120837" y="144264"/>
                  <a:pt x="5094178" y="123458"/>
                  <a:pt x="5084847" y="113856"/>
                </a:cubicBezTo>
                <a:cubicBezTo>
                  <a:pt x="5077849" y="106654"/>
                  <a:pt x="5062303" y="93001"/>
                  <a:pt x="5059129" y="75709"/>
                </a:cubicBezTo>
                <a:close/>
                <a:moveTo>
                  <a:pt x="5493479" y="240700"/>
                </a:moveTo>
                <a:lnTo>
                  <a:pt x="5469580" y="282190"/>
                </a:lnTo>
                <a:cubicBezTo>
                  <a:pt x="5456084" y="299594"/>
                  <a:pt x="5441554" y="313398"/>
                  <a:pt x="5431424" y="316065"/>
                </a:cubicBezTo>
                <a:cubicBezTo>
                  <a:pt x="5411163" y="321400"/>
                  <a:pt x="5401832" y="318466"/>
                  <a:pt x="5373306" y="296860"/>
                </a:cubicBezTo>
                <a:cubicBezTo>
                  <a:pt x="5346380" y="275593"/>
                  <a:pt x="5317854" y="256420"/>
                  <a:pt x="5287995" y="239512"/>
                </a:cubicBezTo>
                <a:cubicBezTo>
                  <a:pt x="5257069" y="222174"/>
                  <a:pt x="5241340" y="209371"/>
                  <a:pt x="5254935" y="170694"/>
                </a:cubicBezTo>
                <a:lnTo>
                  <a:pt x="5267879" y="1472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26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7FE303AB-0044-924E-982D-3DD69FAE1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4" y="388234"/>
            <a:ext cx="1371600" cy="71829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772400" cy="2220924"/>
          </a:xfrm>
        </p:spPr>
        <p:txBody>
          <a:bodyPr anchor="b">
            <a:normAutofit/>
          </a:bodyPr>
          <a:lstStyle>
            <a:lvl1pPr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685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7D7A3-704C-C84F-BBE2-4F657E05D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032070-39B4-A84F-9F81-093BBF16D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344326"/>
            <a:ext cx="3657600" cy="54864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lang="en-US" sz="1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234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_NOT_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9AE4D7F-0666-EC4D-AED3-110942B7D30E}"/>
              </a:ext>
            </a:extLst>
          </p:cNvPr>
          <p:cNvSpPr txBox="1"/>
          <p:nvPr userDrawn="1"/>
        </p:nvSpPr>
        <p:spPr>
          <a:xfrm>
            <a:off x="609600" y="1362455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baseline="0" dirty="0">
                <a:solidFill>
                  <a:srgbClr val="FF0000"/>
                </a:solidFill>
              </a:rPr>
              <a:t>This is the last layout of the Master.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3D306-AFD3-004C-A6C0-D34CD11BCFB8}"/>
              </a:ext>
            </a:extLst>
          </p:cNvPr>
          <p:cNvSpPr txBox="1"/>
          <p:nvPr userDrawn="1"/>
        </p:nvSpPr>
        <p:spPr>
          <a:xfrm>
            <a:off x="3124199" y="3556553"/>
            <a:ext cx="59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cap="none" baseline="0" dirty="0">
                <a:solidFill>
                  <a:schemeClr val="tx2"/>
                </a:solidFill>
              </a:rPr>
              <a:t>Any layouts after this should be deleted from the master.</a:t>
            </a:r>
          </a:p>
        </p:txBody>
      </p:sp>
    </p:spTree>
    <p:extLst>
      <p:ext uri="{BB962C8B-B14F-4D97-AF65-F5344CB8AC3E}">
        <p14:creationId xmlns:p14="http://schemas.microsoft.com/office/powerpoint/2010/main" val="2831104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9366-FAE4-723F-0927-14FBA9B4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31D55-B04F-C72F-3873-607F2E842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76B8-8827-8D6B-D6B5-4A25B741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12F80-82A2-FBD6-C11C-7B081D95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5838-BB7A-E6F5-C420-C0E21444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C61B-84D1-F3EB-7298-5AB6D966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13022-09B5-2E36-512E-F48D1068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CCC5-D30D-DFDD-8E99-9B24EC7A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B37B9-7360-DF3E-9180-8BE31019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79301-6A78-79A5-37AC-9238527D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5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A8E8-8E41-CBA6-38DC-6D4A9D14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544BA-192A-F9CE-AC23-1A921336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E8F7-9CF9-6808-1150-D83EF773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3794-B47A-E491-8AD7-B12E3B67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B1C76-184A-90E8-A896-A6EECB92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12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1EB4-5429-D930-A48F-CDAF6046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D8A9-4D14-0371-FBAD-E420A7855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0008F-462A-69DC-D92B-1F439D3B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625AD-B668-567F-AA98-801C266C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9B998-DB3C-45A0-55C7-036921DA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345FC-529F-3621-AB5E-9D1A7745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97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4CD4-D3FE-C393-A5D7-9B6A3873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8127-67B3-4F3B-23E8-A15EE0F4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8F0FE-3FD7-EFCF-CFCF-58D9CA94B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7B6FC-B4A0-F9C1-70F2-D28C67694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5D135-F44D-CE72-DD3B-4CD35425A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01A52-D0DC-A230-B3CD-A86F9E9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FE1C8-194A-9BFA-35BC-32FB3E47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BB50F-9583-1D20-FED7-4FFD4881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68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8D3E-2ABB-1753-E1B9-AF4713F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12DBB-7938-A89D-8766-D21DC631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67FFB-5506-2CCB-97BE-837968EC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19D2-AE5A-D23B-9FA0-40D6A386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9B649-09B4-BA20-690D-774A3DC7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CB4A4-9572-7B48-F9F4-DC078889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B07BF-870B-9C10-CA35-B30EF75F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8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934D-E422-20E0-D3F8-E9CF33D3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477A-DC49-C38B-FDFA-ADE6ECD2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596FA-0C55-EB93-816A-005EBB53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E25E-9835-AF1F-CAE6-FE0E1D28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4B1DE-9256-FB22-C88C-761C6585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5D24D-2922-1D01-AA40-509D9BAB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7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74C-A3E8-C9CF-4962-23ADD219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F46FD-6D46-6A12-2E8A-1A98ECB58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ED195-280A-D740-326B-9393D9515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78CFA-CF79-B216-D06D-8E5A210D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ABCF-9830-E663-76AA-AF797D9D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EC5A-EFBD-A942-801A-78A19B4A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2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_Soyb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60719-C61C-3C47-8BF0-83BFCCE6A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1716A09F-958A-ED42-80F9-A9ED3CE86461}"/>
              </a:ext>
            </a:extLst>
          </p:cNvPr>
          <p:cNvSpPr/>
          <p:nvPr userDrawn="1"/>
        </p:nvSpPr>
        <p:spPr>
          <a:xfrm>
            <a:off x="8277822" y="1"/>
            <a:ext cx="3914178" cy="6857999"/>
          </a:xfrm>
          <a:custGeom>
            <a:avLst/>
            <a:gdLst>
              <a:gd name="connsiteX0" fmla="*/ 1197823 w 3914178"/>
              <a:gd name="connsiteY0" fmla="*/ 5210808 h 6857999"/>
              <a:gd name="connsiteX1" fmla="*/ 1573352 w 3914178"/>
              <a:gd name="connsiteY1" fmla="*/ 5694812 h 6857999"/>
              <a:gd name="connsiteX2" fmla="*/ 1551196 w 3914178"/>
              <a:gd name="connsiteY2" fmla="*/ 6354885 h 6857999"/>
              <a:gd name="connsiteX3" fmla="*/ 1779894 w 3914178"/>
              <a:gd name="connsiteY3" fmla="*/ 5591043 h 6857999"/>
              <a:gd name="connsiteX4" fmla="*/ 1197823 w 3914178"/>
              <a:gd name="connsiteY4" fmla="*/ 5210808 h 6857999"/>
              <a:gd name="connsiteX5" fmla="*/ 945842 w 3914178"/>
              <a:gd name="connsiteY5" fmla="*/ 3568491 h 6857999"/>
              <a:gd name="connsiteX6" fmla="*/ 1336393 w 3914178"/>
              <a:gd name="connsiteY6" fmla="*/ 4055492 h 6857999"/>
              <a:gd name="connsiteX7" fmla="*/ 1298840 w 3914178"/>
              <a:gd name="connsiteY7" fmla="*/ 4713318 h 6857999"/>
              <a:gd name="connsiteX8" fmla="*/ 1527538 w 3914178"/>
              <a:gd name="connsiteY8" fmla="*/ 3949476 h 6857999"/>
              <a:gd name="connsiteX9" fmla="*/ 1527538 w 3914178"/>
              <a:gd name="connsiteY9" fmla="*/ 3950974 h 6857999"/>
              <a:gd name="connsiteX10" fmla="*/ 945842 w 3914178"/>
              <a:gd name="connsiteY10" fmla="*/ 3568491 h 6857999"/>
              <a:gd name="connsiteX11" fmla="*/ 3108095 w 3914178"/>
              <a:gd name="connsiteY11" fmla="*/ 2197192 h 6857999"/>
              <a:gd name="connsiteX12" fmla="*/ 2872309 w 3914178"/>
              <a:gd name="connsiteY12" fmla="*/ 2221747 h 6857999"/>
              <a:gd name="connsiteX13" fmla="*/ 3360498 w 3914178"/>
              <a:gd name="connsiteY13" fmla="*/ 2604230 h 6857999"/>
              <a:gd name="connsiteX14" fmla="*/ 3511085 w 3914178"/>
              <a:gd name="connsiteY14" fmla="*/ 3235083 h 6857999"/>
              <a:gd name="connsiteX15" fmla="*/ 3532491 w 3914178"/>
              <a:gd name="connsiteY15" fmla="*/ 2437901 h 6857999"/>
              <a:gd name="connsiteX16" fmla="*/ 3108095 w 3914178"/>
              <a:gd name="connsiteY16" fmla="*/ 2197192 h 6857999"/>
              <a:gd name="connsiteX17" fmla="*/ 986024 w 3914178"/>
              <a:gd name="connsiteY17" fmla="*/ 1846007 h 6857999"/>
              <a:gd name="connsiteX18" fmla="*/ 1361554 w 3914178"/>
              <a:gd name="connsiteY18" fmla="*/ 2330011 h 6857999"/>
              <a:gd name="connsiteX19" fmla="*/ 1339398 w 3914178"/>
              <a:gd name="connsiteY19" fmla="*/ 2990084 h 6857999"/>
              <a:gd name="connsiteX20" fmla="*/ 1568095 w 3914178"/>
              <a:gd name="connsiteY20" fmla="*/ 2226243 h 6857999"/>
              <a:gd name="connsiteX21" fmla="*/ 1568095 w 3914178"/>
              <a:gd name="connsiteY21" fmla="*/ 2228116 h 6857999"/>
              <a:gd name="connsiteX22" fmla="*/ 986024 w 3914178"/>
              <a:gd name="connsiteY22" fmla="*/ 1846007 h 6857999"/>
              <a:gd name="connsiteX23" fmla="*/ 2598620 w 3914178"/>
              <a:gd name="connsiteY23" fmla="*/ 475083 h 6857999"/>
              <a:gd name="connsiteX24" fmla="*/ 2362340 w 3914178"/>
              <a:gd name="connsiteY24" fmla="*/ 499638 h 6857999"/>
              <a:gd name="connsiteX25" fmla="*/ 2838887 w 3914178"/>
              <a:gd name="connsiteY25" fmla="*/ 847281 h 6857999"/>
              <a:gd name="connsiteX26" fmla="*/ 3001492 w 3914178"/>
              <a:gd name="connsiteY26" fmla="*/ 1512599 h 6857999"/>
              <a:gd name="connsiteX27" fmla="*/ 3022521 w 3914178"/>
              <a:gd name="connsiteY27" fmla="*/ 715791 h 6857999"/>
              <a:gd name="connsiteX28" fmla="*/ 2598620 w 3914178"/>
              <a:gd name="connsiteY28" fmla="*/ 475083 h 6857999"/>
              <a:gd name="connsiteX29" fmla="*/ 2088055 w 3914178"/>
              <a:gd name="connsiteY29" fmla="*/ 0 h 6857999"/>
              <a:gd name="connsiteX30" fmla="*/ 2692339 w 3914178"/>
              <a:gd name="connsiteY30" fmla="*/ 0 h 6857999"/>
              <a:gd name="connsiteX31" fmla="*/ 2818712 w 3914178"/>
              <a:gd name="connsiteY31" fmla="*/ 76102 h 6857999"/>
              <a:gd name="connsiteX32" fmla="*/ 3417954 w 3914178"/>
              <a:gd name="connsiteY32" fmla="*/ 1133113 h 6857999"/>
              <a:gd name="connsiteX33" fmla="*/ 3354114 w 3914178"/>
              <a:gd name="connsiteY33" fmla="*/ 1844884 h 6857999"/>
              <a:gd name="connsiteX34" fmla="*/ 3798365 w 3914178"/>
              <a:gd name="connsiteY34" fmla="*/ 2468619 h 6857999"/>
              <a:gd name="connsiteX35" fmla="*/ 3877978 w 3914178"/>
              <a:gd name="connsiteY35" fmla="*/ 3363576 h 6857999"/>
              <a:gd name="connsiteX36" fmla="*/ 3914178 w 3914178"/>
              <a:gd name="connsiteY36" fmla="*/ 3390038 h 6857999"/>
              <a:gd name="connsiteX37" fmla="*/ 3914178 w 3914178"/>
              <a:gd name="connsiteY37" fmla="*/ 3758196 h 6857999"/>
              <a:gd name="connsiteX38" fmla="*/ 3878575 w 3914178"/>
              <a:gd name="connsiteY38" fmla="*/ 3745584 h 6857999"/>
              <a:gd name="connsiteX39" fmla="*/ 3715058 w 3914178"/>
              <a:gd name="connsiteY39" fmla="*/ 3729191 h 6857999"/>
              <a:gd name="connsiteX40" fmla="*/ 3484798 w 3914178"/>
              <a:gd name="connsiteY40" fmla="*/ 3788766 h 6857999"/>
              <a:gd name="connsiteX41" fmla="*/ 3912844 w 3914178"/>
              <a:gd name="connsiteY41" fmla="*/ 4021829 h 6857999"/>
              <a:gd name="connsiteX42" fmla="*/ 3914178 w 3914178"/>
              <a:gd name="connsiteY42" fmla="*/ 4023304 h 6857999"/>
              <a:gd name="connsiteX43" fmla="*/ 3914178 w 3914178"/>
              <a:gd name="connsiteY43" fmla="*/ 6857999 h 6857999"/>
              <a:gd name="connsiteX44" fmla="*/ 3832604 w 3914178"/>
              <a:gd name="connsiteY44" fmla="*/ 6857999 h 6857999"/>
              <a:gd name="connsiteX45" fmla="*/ 3832381 w 3914178"/>
              <a:gd name="connsiteY45" fmla="*/ 6857748 h 6857999"/>
              <a:gd name="connsiteX46" fmla="*/ 3702230 w 3914178"/>
              <a:gd name="connsiteY46" fmla="*/ 6664692 h 6857999"/>
              <a:gd name="connsiteX47" fmla="*/ 3455507 w 3914178"/>
              <a:gd name="connsiteY47" fmla="*/ 5605278 h 6857999"/>
              <a:gd name="connsiteX48" fmla="*/ 2806216 w 3914178"/>
              <a:gd name="connsiteY48" fmla="*/ 4921604 h 6857999"/>
              <a:gd name="connsiteX49" fmla="*/ 2633097 w 3914178"/>
              <a:gd name="connsiteY49" fmla="*/ 3782772 h 6857999"/>
              <a:gd name="connsiteX50" fmla="*/ 2144909 w 3914178"/>
              <a:gd name="connsiteY50" fmla="*/ 3121200 h 6857999"/>
              <a:gd name="connsiteX51" fmla="*/ 2090457 w 3914178"/>
              <a:gd name="connsiteY51" fmla="*/ 2140081 h 6857999"/>
              <a:gd name="connsiteX52" fmla="*/ 1735206 w 3914178"/>
              <a:gd name="connsiteY52" fmla="*/ 1395344 h 6857999"/>
              <a:gd name="connsiteX53" fmla="*/ 2028494 w 3914178"/>
              <a:gd name="connsiteY53" fmla="*/ 139632 h 6857999"/>
              <a:gd name="connsiteX54" fmla="*/ 599143 w 3914178"/>
              <a:gd name="connsiteY54" fmla="*/ 0 h 6857999"/>
              <a:gd name="connsiteX55" fmla="*/ 1843274 w 3914178"/>
              <a:gd name="connsiteY55" fmla="*/ 0 h 6857999"/>
              <a:gd name="connsiteX56" fmla="*/ 1741490 w 3914178"/>
              <a:gd name="connsiteY56" fmla="*/ 121832 h 6857999"/>
              <a:gd name="connsiteX57" fmla="*/ 1461445 w 3914178"/>
              <a:gd name="connsiteY57" fmla="*/ 760370 h 6857999"/>
              <a:gd name="connsiteX58" fmla="*/ 1785902 w 3914178"/>
              <a:gd name="connsiteY58" fmla="*/ 2141579 h 6857999"/>
              <a:gd name="connsiteX59" fmla="*/ 1807683 w 3914178"/>
              <a:gd name="connsiteY59" fmla="*/ 2441272 h 6857999"/>
              <a:gd name="connsiteX60" fmla="*/ 1519276 w 3914178"/>
              <a:gd name="connsiteY60" fmla="*/ 3340350 h 6857999"/>
              <a:gd name="connsiteX61" fmla="*/ 1803177 w 3914178"/>
              <a:gd name="connsiteY61" fmla="*/ 4227441 h 6857999"/>
              <a:gd name="connsiteX62" fmla="*/ 1685260 w 3914178"/>
              <a:gd name="connsiteY62" fmla="*/ 4912239 h 6857999"/>
              <a:gd name="connsiteX63" fmla="*/ 1982304 w 3914178"/>
              <a:gd name="connsiteY63" fmla="*/ 5598910 h 6857999"/>
              <a:gd name="connsiteX64" fmla="*/ 1932359 w 3914178"/>
              <a:gd name="connsiteY64" fmla="*/ 6445917 h 6857999"/>
              <a:gd name="connsiteX65" fmla="*/ 1805686 w 3914178"/>
              <a:gd name="connsiteY65" fmla="*/ 6825140 h 6857999"/>
              <a:gd name="connsiteX66" fmla="*/ 1792224 w 3914178"/>
              <a:gd name="connsiteY66" fmla="*/ 6857999 h 6857999"/>
              <a:gd name="connsiteX67" fmla="*/ 679055 w 3914178"/>
              <a:gd name="connsiteY67" fmla="*/ 6857999 h 6857999"/>
              <a:gd name="connsiteX68" fmla="*/ 665322 w 3914178"/>
              <a:gd name="connsiteY68" fmla="*/ 6845631 h 6857999"/>
              <a:gd name="connsiteX69" fmla="*/ 231210 w 3914178"/>
              <a:gd name="connsiteY69" fmla="*/ 6007615 h 6857999"/>
              <a:gd name="connsiteX70" fmla="*/ 273269 w 3914178"/>
              <a:gd name="connsiteY70" fmla="*/ 5188331 h 6857999"/>
              <a:gd name="connsiteX71" fmla="*/ 634 w 3914178"/>
              <a:gd name="connsiteY71" fmla="*/ 4317349 h 6857999"/>
              <a:gd name="connsiteX72" fmla="*/ 308944 w 3914178"/>
              <a:gd name="connsiteY72" fmla="*/ 3300267 h 6857999"/>
              <a:gd name="connsiteX73" fmla="*/ 76491 w 3914178"/>
              <a:gd name="connsiteY73" fmla="*/ 2438650 h 6857999"/>
              <a:gd name="connsiteX74" fmla="*/ 429114 w 3914178"/>
              <a:gd name="connsiteY74" fmla="*/ 1461651 h 6857999"/>
              <a:gd name="connsiteX75" fmla="*/ 321337 w 3914178"/>
              <a:gd name="connsiteY75" fmla="*/ 695187 h 6857999"/>
              <a:gd name="connsiteX76" fmla="*/ 564915 w 3914178"/>
              <a:gd name="connsiteY76" fmla="*/ 4232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914178" h="6857999">
                <a:moveTo>
                  <a:pt x="1197823" y="5210808"/>
                </a:moveTo>
                <a:cubicBezTo>
                  <a:pt x="1380049" y="5318735"/>
                  <a:pt x="1514300" y="5491770"/>
                  <a:pt x="1573352" y="5694812"/>
                </a:cubicBezTo>
                <a:cubicBezTo>
                  <a:pt x="1654842" y="5987012"/>
                  <a:pt x="1551196" y="6354885"/>
                  <a:pt x="1551196" y="6354885"/>
                </a:cubicBezTo>
                <a:cubicBezTo>
                  <a:pt x="1551196" y="6354885"/>
                  <a:pt x="1940996" y="5979519"/>
                  <a:pt x="1779894" y="5591043"/>
                </a:cubicBezTo>
                <a:cubicBezTo>
                  <a:pt x="1644703" y="5266625"/>
                  <a:pt x="1394600" y="5219424"/>
                  <a:pt x="1197823" y="5210808"/>
                </a:cubicBezTo>
                <a:close/>
                <a:moveTo>
                  <a:pt x="945842" y="3568491"/>
                </a:moveTo>
                <a:cubicBezTo>
                  <a:pt x="1134088" y="3674545"/>
                  <a:pt x="1274007" y="3849004"/>
                  <a:pt x="1336393" y="4055492"/>
                </a:cubicBezTo>
                <a:cubicBezTo>
                  <a:pt x="1419010" y="4347318"/>
                  <a:pt x="1298840" y="4713318"/>
                  <a:pt x="1298840" y="4713318"/>
                </a:cubicBezTo>
                <a:cubicBezTo>
                  <a:pt x="1298840" y="4713318"/>
                  <a:pt x="1688640" y="4337953"/>
                  <a:pt x="1527538" y="3949476"/>
                </a:cubicBezTo>
                <a:lnTo>
                  <a:pt x="1527538" y="3950974"/>
                </a:lnTo>
                <a:cubicBezTo>
                  <a:pt x="1392347" y="3625059"/>
                  <a:pt x="1142244" y="3577857"/>
                  <a:pt x="945842" y="3568491"/>
                </a:cubicBezTo>
                <a:close/>
                <a:moveTo>
                  <a:pt x="3108095" y="2197192"/>
                </a:moveTo>
                <a:cubicBezTo>
                  <a:pt x="3024205" y="2192299"/>
                  <a:pt x="2943848" y="2205311"/>
                  <a:pt x="2872309" y="2221747"/>
                </a:cubicBezTo>
                <a:cubicBezTo>
                  <a:pt x="3072414" y="2292887"/>
                  <a:pt x="3243810" y="2427149"/>
                  <a:pt x="3360498" y="2604230"/>
                </a:cubicBezTo>
                <a:cubicBezTo>
                  <a:pt x="3458136" y="2755200"/>
                  <a:pt x="3555022" y="2926400"/>
                  <a:pt x="3511085" y="3235083"/>
                </a:cubicBezTo>
                <a:cubicBezTo>
                  <a:pt x="3511085" y="3235083"/>
                  <a:pt x="3789353" y="2770934"/>
                  <a:pt x="3532491" y="2437901"/>
                </a:cubicBezTo>
                <a:cubicBezTo>
                  <a:pt x="3397535" y="2263236"/>
                  <a:pt x="3247910" y="2205346"/>
                  <a:pt x="3108095" y="2197192"/>
                </a:cubicBezTo>
                <a:close/>
                <a:moveTo>
                  <a:pt x="986024" y="1846007"/>
                </a:moveTo>
                <a:cubicBezTo>
                  <a:pt x="1172606" y="1948948"/>
                  <a:pt x="1308439" y="2124017"/>
                  <a:pt x="1361554" y="2330011"/>
                </a:cubicBezTo>
                <a:cubicBezTo>
                  <a:pt x="1439288" y="2655178"/>
                  <a:pt x="1339398" y="2990084"/>
                  <a:pt x="1339398" y="2990084"/>
                </a:cubicBezTo>
                <a:cubicBezTo>
                  <a:pt x="1339398" y="2990084"/>
                  <a:pt x="1729197" y="2614719"/>
                  <a:pt x="1568095" y="2226243"/>
                </a:cubicBezTo>
                <a:lnTo>
                  <a:pt x="1568095" y="2228116"/>
                </a:lnTo>
                <a:cubicBezTo>
                  <a:pt x="1432904" y="1902200"/>
                  <a:pt x="1182802" y="1854998"/>
                  <a:pt x="986024" y="1846007"/>
                </a:cubicBezTo>
                <a:close/>
                <a:moveTo>
                  <a:pt x="2598620" y="475083"/>
                </a:moveTo>
                <a:cubicBezTo>
                  <a:pt x="2514764" y="470190"/>
                  <a:pt x="2434301" y="483202"/>
                  <a:pt x="2362340" y="499638"/>
                </a:cubicBezTo>
                <a:cubicBezTo>
                  <a:pt x="2559734" y="550837"/>
                  <a:pt x="2730145" y="675153"/>
                  <a:pt x="2838887" y="847281"/>
                </a:cubicBezTo>
                <a:cubicBezTo>
                  <a:pt x="2936525" y="998252"/>
                  <a:pt x="3045804" y="1204290"/>
                  <a:pt x="3001492" y="1512599"/>
                </a:cubicBezTo>
                <a:cubicBezTo>
                  <a:pt x="3001492" y="1512599"/>
                  <a:pt x="3279759" y="1048825"/>
                  <a:pt x="3022521" y="715791"/>
                </a:cubicBezTo>
                <a:cubicBezTo>
                  <a:pt x="2887565" y="541127"/>
                  <a:pt x="2738380" y="483237"/>
                  <a:pt x="2598620" y="475083"/>
                </a:cubicBezTo>
                <a:close/>
                <a:moveTo>
                  <a:pt x="2088055" y="0"/>
                </a:moveTo>
                <a:lnTo>
                  <a:pt x="2692339" y="0"/>
                </a:lnTo>
                <a:lnTo>
                  <a:pt x="2818712" y="76102"/>
                </a:lnTo>
                <a:cubicBezTo>
                  <a:pt x="3110560" y="287254"/>
                  <a:pt x="3352236" y="709611"/>
                  <a:pt x="3417954" y="1133113"/>
                </a:cubicBezTo>
                <a:cubicBezTo>
                  <a:pt x="3457888" y="1371920"/>
                  <a:pt x="3435912" y="1616945"/>
                  <a:pt x="3354114" y="1844884"/>
                </a:cubicBezTo>
                <a:cubicBezTo>
                  <a:pt x="3552116" y="2012498"/>
                  <a:pt x="3704851" y="2226954"/>
                  <a:pt x="3798365" y="2468619"/>
                </a:cubicBezTo>
                <a:cubicBezTo>
                  <a:pt x="3921915" y="2781049"/>
                  <a:pt x="3942944" y="3101345"/>
                  <a:pt x="3877978" y="3363576"/>
                </a:cubicBezTo>
                <a:lnTo>
                  <a:pt x="3914178" y="3390038"/>
                </a:lnTo>
                <a:lnTo>
                  <a:pt x="3914178" y="3758196"/>
                </a:lnTo>
                <a:lnTo>
                  <a:pt x="3878575" y="3745584"/>
                </a:lnTo>
                <a:cubicBezTo>
                  <a:pt x="3822235" y="3729587"/>
                  <a:pt x="3767468" y="3725529"/>
                  <a:pt x="3715058" y="3729191"/>
                </a:cubicBezTo>
                <a:cubicBezTo>
                  <a:pt x="3631202" y="3735049"/>
                  <a:pt x="3553379" y="3760670"/>
                  <a:pt x="3484798" y="3788766"/>
                </a:cubicBezTo>
                <a:cubicBezTo>
                  <a:pt x="3645804" y="3829308"/>
                  <a:pt x="3792865" y="3909888"/>
                  <a:pt x="3912844" y="4021829"/>
                </a:cubicBezTo>
                <a:lnTo>
                  <a:pt x="3914178" y="4023304"/>
                </a:lnTo>
                <a:lnTo>
                  <a:pt x="3914178" y="6857999"/>
                </a:lnTo>
                <a:lnTo>
                  <a:pt x="3832604" y="6857999"/>
                </a:lnTo>
                <a:lnTo>
                  <a:pt x="3832381" y="6857748"/>
                </a:lnTo>
                <a:cubicBezTo>
                  <a:pt x="3784912" y="6796548"/>
                  <a:pt x="3741407" y="6732076"/>
                  <a:pt x="3702230" y="6664692"/>
                </a:cubicBezTo>
                <a:cubicBezTo>
                  <a:pt x="3490056" y="6309931"/>
                  <a:pt x="3410819" y="5926324"/>
                  <a:pt x="3455507" y="5605278"/>
                </a:cubicBezTo>
                <a:cubicBezTo>
                  <a:pt x="3178817" y="5442995"/>
                  <a:pt x="2953735" y="5205975"/>
                  <a:pt x="2806216" y="4921604"/>
                </a:cubicBezTo>
                <a:cubicBezTo>
                  <a:pt x="2595544" y="4529006"/>
                  <a:pt x="2543721" y="4110186"/>
                  <a:pt x="2633097" y="3782772"/>
                </a:cubicBezTo>
                <a:cubicBezTo>
                  <a:pt x="2413172" y="3610561"/>
                  <a:pt x="2244405" y="3381858"/>
                  <a:pt x="2144909" y="3121200"/>
                </a:cubicBezTo>
                <a:cubicBezTo>
                  <a:pt x="2007465" y="2773931"/>
                  <a:pt x="1996950" y="2419544"/>
                  <a:pt x="2090457" y="2140081"/>
                </a:cubicBezTo>
                <a:cubicBezTo>
                  <a:pt x="1899031" y="1933544"/>
                  <a:pt x="1775128" y="1673800"/>
                  <a:pt x="1735206" y="1395344"/>
                </a:cubicBezTo>
                <a:cubicBezTo>
                  <a:pt x="1663480" y="940186"/>
                  <a:pt x="1782898" y="421343"/>
                  <a:pt x="2028494" y="139632"/>
                </a:cubicBezTo>
                <a:close/>
                <a:moveTo>
                  <a:pt x="599143" y="0"/>
                </a:moveTo>
                <a:lnTo>
                  <a:pt x="1843274" y="0"/>
                </a:lnTo>
                <a:lnTo>
                  <a:pt x="1741490" y="121832"/>
                </a:lnTo>
                <a:cubicBezTo>
                  <a:pt x="1634728" y="267563"/>
                  <a:pt x="1528758" y="473509"/>
                  <a:pt x="1461445" y="760370"/>
                </a:cubicBezTo>
                <a:cubicBezTo>
                  <a:pt x="1277435" y="1545191"/>
                  <a:pt x="1639070" y="1994730"/>
                  <a:pt x="1785902" y="2141579"/>
                </a:cubicBezTo>
                <a:cubicBezTo>
                  <a:pt x="1802091" y="2240628"/>
                  <a:pt x="1809380" y="2340912"/>
                  <a:pt x="1807683" y="2441272"/>
                </a:cubicBezTo>
                <a:cubicBezTo>
                  <a:pt x="1802425" y="2795284"/>
                  <a:pt x="1691644" y="3115581"/>
                  <a:pt x="1519276" y="3340350"/>
                </a:cubicBezTo>
                <a:cubicBezTo>
                  <a:pt x="1685636" y="3564370"/>
                  <a:pt x="1793037" y="3876801"/>
                  <a:pt x="1803177" y="4227441"/>
                </a:cubicBezTo>
                <a:cubicBezTo>
                  <a:pt x="1810657" y="4461314"/>
                  <a:pt x="1770547" y="4694250"/>
                  <a:pt x="1685260" y="4912239"/>
                </a:cubicBezTo>
                <a:cubicBezTo>
                  <a:pt x="1836434" y="5114981"/>
                  <a:pt x="1938138" y="5350090"/>
                  <a:pt x="1982304" y="5598910"/>
                </a:cubicBezTo>
                <a:cubicBezTo>
                  <a:pt x="2038115" y="5880883"/>
                  <a:pt x="2020927" y="6172409"/>
                  <a:pt x="1932359" y="6445917"/>
                </a:cubicBezTo>
                <a:cubicBezTo>
                  <a:pt x="1894340" y="6573717"/>
                  <a:pt x="1852090" y="6700197"/>
                  <a:pt x="1805686" y="6825140"/>
                </a:cubicBezTo>
                <a:lnTo>
                  <a:pt x="1792224" y="6857999"/>
                </a:lnTo>
                <a:lnTo>
                  <a:pt x="679055" y="6857999"/>
                </a:lnTo>
                <a:lnTo>
                  <a:pt x="665322" y="6845631"/>
                </a:lnTo>
                <a:cubicBezTo>
                  <a:pt x="459156" y="6655327"/>
                  <a:pt x="297678" y="6360504"/>
                  <a:pt x="231210" y="6007615"/>
                </a:cubicBezTo>
                <a:cubicBezTo>
                  <a:pt x="177837" y="5735195"/>
                  <a:pt x="192279" y="5453896"/>
                  <a:pt x="273269" y="5188331"/>
                </a:cubicBezTo>
                <a:cubicBezTo>
                  <a:pt x="113293" y="4965434"/>
                  <a:pt x="10023" y="4659748"/>
                  <a:pt x="634" y="4317349"/>
                </a:cubicBezTo>
                <a:cubicBezTo>
                  <a:pt x="-9880" y="3912014"/>
                  <a:pt x="111040" y="3545640"/>
                  <a:pt x="308944" y="3300267"/>
                </a:cubicBezTo>
                <a:cubicBezTo>
                  <a:pt x="160610" y="3077370"/>
                  <a:pt x="71234" y="2773557"/>
                  <a:pt x="76491" y="2438650"/>
                </a:cubicBezTo>
                <a:cubicBezTo>
                  <a:pt x="82500" y="2040433"/>
                  <a:pt x="220695" y="1686421"/>
                  <a:pt x="429114" y="1461651"/>
                </a:cubicBezTo>
                <a:cubicBezTo>
                  <a:pt x="323297" y="1220890"/>
                  <a:pt x="286007" y="955703"/>
                  <a:pt x="321337" y="695187"/>
                </a:cubicBezTo>
                <a:cubicBezTo>
                  <a:pt x="352506" y="443820"/>
                  <a:pt x="440662" y="219051"/>
                  <a:pt x="564915" y="4232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75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7FE303AB-0044-924E-982D-3DD69FAE1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4" y="388234"/>
            <a:ext cx="1371600" cy="71829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772400" cy="2220924"/>
          </a:xfrm>
        </p:spPr>
        <p:txBody>
          <a:bodyPr anchor="b">
            <a:normAutofit/>
          </a:bodyPr>
          <a:lstStyle>
            <a:lvl1pPr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685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032070-39B4-A84F-9F81-093BBF16D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344326"/>
            <a:ext cx="3657600" cy="54864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lang="en-US" sz="1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88B278-541D-0B43-9430-C500F3EE2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872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B23B-E540-CE9F-2A08-6578AE6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0A3EC-D049-DC1D-6D27-698E18B50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4FAF8-5064-0ED0-50B8-802229BD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16C8-98A5-3D9A-2CDC-3AF277DD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5FAA-C261-43AC-61EC-14A66BB4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0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22D5D-F1B5-09D6-1EAE-E4D38EA7A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09DCF-B8BA-60F4-026C-5ECCE8C54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4F460-C183-D67A-B437-46BFB2C2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FAB0-BD1D-58E3-A99A-A23FE298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1EB4-FF6A-1EA7-F016-20C0C3BC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06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591A7-2449-1446-A94B-884AAB523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5" y="855928"/>
            <a:ext cx="7119257" cy="2595212"/>
          </a:xfrm>
          <a:effectLst/>
        </p:spPr>
        <p:txBody>
          <a:bodyPr anchor="b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7D7A3-704C-C84F-BBE2-4F657E05D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715" y="3538226"/>
            <a:ext cx="3046653" cy="461665"/>
          </a:xfrm>
          <a:ln w="44450">
            <a:noFill/>
            <a:miter lim="800000"/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kumimoji="0" lang="en-US" sz="1200" b="1" i="0" u="none" strike="noStrike" kern="1200" cap="all" spc="200" normalizeH="0" baseline="0" dirty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1CE01A-40ED-38E6-AA24-30993C493A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5532" y="653143"/>
            <a:ext cx="2088564" cy="1120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E69BB-F000-E85C-B12F-37830B848A23}"/>
              </a:ext>
            </a:extLst>
          </p:cNvPr>
          <p:cNvSpPr txBox="1"/>
          <p:nvPr userDrawn="1"/>
        </p:nvSpPr>
        <p:spPr>
          <a:xfrm>
            <a:off x="609600" y="6297265"/>
            <a:ext cx="2445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93A8F08-B737-003B-B54B-0FE51469D6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478942"/>
            <a:ext cx="46554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photos are either the property of Syngenta or are used with permission.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2023 Syngenta. NK</a:t>
            </a:r>
            <a:r>
              <a:rPr kumimoji="0" lang="en-US" altLang="en-US" sz="500" b="0" i="0" u="none" strike="noStrike" cap="none" normalizeH="0" baseline="300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the Syngenta logo are trademarks of a Syngenta Group Company. All other trademarks are the property of their respective owners.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265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42A533-493D-9F62-4EB1-C7B249DC5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74" y="1775005"/>
            <a:ext cx="4593771" cy="2220924"/>
          </a:xfrm>
        </p:spPr>
        <p:txBody>
          <a:bodyPr anchor="b">
            <a:normAutofit/>
          </a:bodyPr>
          <a:lstStyle>
            <a:lvl1pPr algn="l">
              <a:defRPr lang="en-US" sz="44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C7898-264A-E350-1692-2E59D8336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074" y="4729918"/>
            <a:ext cx="1299796" cy="697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9F206-5893-6CB2-F526-1C7FEDF74000}"/>
              </a:ext>
            </a:extLst>
          </p:cNvPr>
          <p:cNvSpPr txBox="1"/>
          <p:nvPr userDrawn="1"/>
        </p:nvSpPr>
        <p:spPr>
          <a:xfrm>
            <a:off x="609600" y="6297265"/>
            <a:ext cx="2445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68556CE-140D-B27E-19DD-09D903A61D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478942"/>
            <a:ext cx="46554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photos are either the property of Syngenta or are used with permission.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2023 Syngenta. NK</a:t>
            </a:r>
            <a:r>
              <a:rPr kumimoji="0" lang="en-US" altLang="en-US" sz="500" b="0" i="0" u="none" strike="noStrike" cap="none" normalizeH="0" baseline="300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the Syngenta logo are trademarks of a Syngenta Group Company. All other trademarks are the property of their respective owners.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608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42A533-493D-9F62-4EB1-C7B249DC5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74" y="1775005"/>
            <a:ext cx="4593771" cy="2220924"/>
          </a:xfrm>
        </p:spPr>
        <p:txBody>
          <a:bodyPr anchor="b">
            <a:normAutofit/>
          </a:bodyPr>
          <a:lstStyle>
            <a:lvl1pPr algn="l">
              <a:defRPr lang="en-US" sz="44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8E517-F079-3B2A-193B-D18A865A8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074" y="4729918"/>
            <a:ext cx="1299796" cy="697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3E23B-835E-8EF8-3A36-34C0CB2033A1}"/>
              </a:ext>
            </a:extLst>
          </p:cNvPr>
          <p:cNvSpPr txBox="1"/>
          <p:nvPr userDrawn="1"/>
        </p:nvSpPr>
        <p:spPr>
          <a:xfrm>
            <a:off x="609600" y="6297265"/>
            <a:ext cx="2445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AC4FF14-CFC8-2261-2694-76B2F6E57E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478942"/>
            <a:ext cx="46554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photos are either the property of Syngenta or are used with permission.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2023 Syngenta. NK</a:t>
            </a:r>
            <a:r>
              <a:rPr kumimoji="0" lang="en-US" altLang="en-US" sz="500" b="0" i="0" u="none" strike="noStrike" cap="none" normalizeH="0" baseline="300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the Syngenta logo are trademarks of a Syngenta Group Company. All other trademarks are the property of their respective owners.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0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_Corn_Custom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69E677D-2618-0E4C-9A65-06E7383D33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025888 w 12192000"/>
              <a:gd name="connsiteY0" fmla="*/ 934235 h 6858000"/>
              <a:gd name="connsiteX1" fmla="*/ 2033145 w 12192000"/>
              <a:gd name="connsiteY1" fmla="*/ 934235 h 6858000"/>
              <a:gd name="connsiteX2" fmla="*/ 2039752 w 12192000"/>
              <a:gd name="connsiteY2" fmla="*/ 938172 h 6858000"/>
              <a:gd name="connsiteX3" fmla="*/ 2030304 w 12192000"/>
              <a:gd name="connsiteY3" fmla="*/ 941596 h 6858000"/>
              <a:gd name="connsiteX4" fmla="*/ 2025888 w 12192000"/>
              <a:gd name="connsiteY4" fmla="*/ 941596 h 6858000"/>
              <a:gd name="connsiteX5" fmla="*/ 2025888 w 12192000"/>
              <a:gd name="connsiteY5" fmla="*/ 934338 h 6858000"/>
              <a:gd name="connsiteX6" fmla="*/ 2021814 w 12192000"/>
              <a:gd name="connsiteY6" fmla="*/ 930093 h 6858000"/>
              <a:gd name="connsiteX7" fmla="*/ 2021814 w 12192000"/>
              <a:gd name="connsiteY7" fmla="*/ 959296 h 6858000"/>
              <a:gd name="connsiteX8" fmla="*/ 2025888 w 12192000"/>
              <a:gd name="connsiteY8" fmla="*/ 959296 h 6858000"/>
              <a:gd name="connsiteX9" fmla="*/ 2025888 w 12192000"/>
              <a:gd name="connsiteY9" fmla="*/ 945773 h 6858000"/>
              <a:gd name="connsiteX10" fmla="*/ 2031296 w 12192000"/>
              <a:gd name="connsiteY10" fmla="*/ 945773 h 6858000"/>
              <a:gd name="connsiteX11" fmla="*/ 2038725 w 12192000"/>
              <a:gd name="connsiteY11" fmla="*/ 959296 h 6858000"/>
              <a:gd name="connsiteX12" fmla="*/ 2043586 w 12192000"/>
              <a:gd name="connsiteY12" fmla="*/ 959296 h 6858000"/>
              <a:gd name="connsiteX13" fmla="*/ 2036363 w 12192000"/>
              <a:gd name="connsiteY13" fmla="*/ 945773 h 6858000"/>
              <a:gd name="connsiteX14" fmla="*/ 2037355 w 12192000"/>
              <a:gd name="connsiteY14" fmla="*/ 945764 h 6858000"/>
              <a:gd name="connsiteX15" fmla="*/ 2044202 w 12192000"/>
              <a:gd name="connsiteY15" fmla="*/ 937796 h 6858000"/>
              <a:gd name="connsiteX16" fmla="*/ 2034104 w 12192000"/>
              <a:gd name="connsiteY16" fmla="*/ 930093 h 6858000"/>
              <a:gd name="connsiteX17" fmla="*/ 2031673 w 12192000"/>
              <a:gd name="connsiteY17" fmla="*/ 922732 h 6858000"/>
              <a:gd name="connsiteX18" fmla="*/ 2031741 w 12192000"/>
              <a:gd name="connsiteY18" fmla="*/ 922732 h 6858000"/>
              <a:gd name="connsiteX19" fmla="*/ 2053479 w 12192000"/>
              <a:gd name="connsiteY19" fmla="*/ 944609 h 6858000"/>
              <a:gd name="connsiteX20" fmla="*/ 2031605 w 12192000"/>
              <a:gd name="connsiteY20" fmla="*/ 966348 h 6858000"/>
              <a:gd name="connsiteX21" fmla="*/ 2009867 w 12192000"/>
              <a:gd name="connsiteY21" fmla="*/ 944472 h 6858000"/>
              <a:gd name="connsiteX22" fmla="*/ 2009867 w 12192000"/>
              <a:gd name="connsiteY22" fmla="*/ 944403 h 6858000"/>
              <a:gd name="connsiteX23" fmla="*/ 2031673 w 12192000"/>
              <a:gd name="connsiteY23" fmla="*/ 922732 h 6858000"/>
              <a:gd name="connsiteX24" fmla="*/ 2031673 w 12192000"/>
              <a:gd name="connsiteY24" fmla="*/ 918384 h 6858000"/>
              <a:gd name="connsiteX25" fmla="*/ 2005656 w 12192000"/>
              <a:gd name="connsiteY25" fmla="*/ 944472 h 6858000"/>
              <a:gd name="connsiteX26" fmla="*/ 2005656 w 12192000"/>
              <a:gd name="connsiteY26" fmla="*/ 944884 h 6858000"/>
              <a:gd name="connsiteX27" fmla="*/ 2031673 w 12192000"/>
              <a:gd name="connsiteY27" fmla="*/ 970491 h 6858000"/>
              <a:gd name="connsiteX28" fmla="*/ 2031741 w 12192000"/>
              <a:gd name="connsiteY28" fmla="*/ 970491 h 6858000"/>
              <a:gd name="connsiteX29" fmla="*/ 2057759 w 12192000"/>
              <a:gd name="connsiteY29" fmla="*/ 944403 h 6858000"/>
              <a:gd name="connsiteX30" fmla="*/ 2031673 w 12192000"/>
              <a:gd name="connsiteY30" fmla="*/ 918384 h 6858000"/>
              <a:gd name="connsiteX31" fmla="*/ 1370563 w 12192000"/>
              <a:gd name="connsiteY31" fmla="*/ 385059 h 6858000"/>
              <a:gd name="connsiteX32" fmla="*/ 683299 w 12192000"/>
              <a:gd name="connsiteY32" fmla="*/ 746829 h 6858000"/>
              <a:gd name="connsiteX33" fmla="*/ 745877 w 12192000"/>
              <a:gd name="connsiteY33" fmla="*/ 897467 h 6858000"/>
              <a:gd name="connsiteX34" fmla="*/ 767855 w 12192000"/>
              <a:gd name="connsiteY34" fmla="*/ 920507 h 6858000"/>
              <a:gd name="connsiteX35" fmla="*/ 772990 w 12192000"/>
              <a:gd name="connsiteY35" fmla="*/ 925266 h 6858000"/>
              <a:gd name="connsiteX36" fmla="*/ 1370735 w 12192000"/>
              <a:gd name="connsiteY36" fmla="*/ 1108394 h 6858000"/>
              <a:gd name="connsiteX37" fmla="*/ 2028422 w 12192000"/>
              <a:gd name="connsiteY37" fmla="*/ 851933 h 6858000"/>
              <a:gd name="connsiteX38" fmla="*/ 2044922 w 12192000"/>
              <a:gd name="connsiteY38" fmla="*/ 815438 h 6858000"/>
              <a:gd name="connsiteX39" fmla="*/ 2051769 w 12192000"/>
              <a:gd name="connsiteY39" fmla="*/ 796231 h 6858000"/>
              <a:gd name="connsiteX40" fmla="*/ 2057725 w 12192000"/>
              <a:gd name="connsiteY40" fmla="*/ 746795 h 6858000"/>
              <a:gd name="connsiteX41" fmla="*/ 1370563 w 12192000"/>
              <a:gd name="connsiteY41" fmla="*/ 385059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6858000">
                <a:moveTo>
                  <a:pt x="2025888" y="934235"/>
                </a:moveTo>
                <a:lnTo>
                  <a:pt x="2033145" y="934235"/>
                </a:lnTo>
                <a:cubicBezTo>
                  <a:pt x="2036637" y="934235"/>
                  <a:pt x="2039752" y="934098"/>
                  <a:pt x="2039752" y="938172"/>
                </a:cubicBezTo>
                <a:cubicBezTo>
                  <a:pt x="2039752" y="942246"/>
                  <a:pt x="2034309" y="941596"/>
                  <a:pt x="2030304" y="941596"/>
                </a:cubicBezTo>
                <a:lnTo>
                  <a:pt x="2025888" y="941596"/>
                </a:lnTo>
                <a:lnTo>
                  <a:pt x="2025888" y="934338"/>
                </a:lnTo>
                <a:close/>
                <a:moveTo>
                  <a:pt x="2021814" y="930093"/>
                </a:moveTo>
                <a:lnTo>
                  <a:pt x="2021814" y="959296"/>
                </a:lnTo>
                <a:lnTo>
                  <a:pt x="2025888" y="959296"/>
                </a:lnTo>
                <a:lnTo>
                  <a:pt x="2025888" y="945773"/>
                </a:lnTo>
                <a:lnTo>
                  <a:pt x="2031296" y="945773"/>
                </a:lnTo>
                <a:lnTo>
                  <a:pt x="2038725" y="959296"/>
                </a:lnTo>
                <a:lnTo>
                  <a:pt x="2043586" y="959296"/>
                </a:lnTo>
                <a:lnTo>
                  <a:pt x="2036363" y="945773"/>
                </a:lnTo>
                <a:cubicBezTo>
                  <a:pt x="2036694" y="945792"/>
                  <a:pt x="2037025" y="945789"/>
                  <a:pt x="2037355" y="945764"/>
                </a:cubicBezTo>
                <a:cubicBezTo>
                  <a:pt x="2041446" y="945455"/>
                  <a:pt x="2044512" y="941887"/>
                  <a:pt x="2044202" y="937796"/>
                </a:cubicBezTo>
                <a:cubicBezTo>
                  <a:pt x="2044202" y="931633"/>
                  <a:pt x="2039376" y="930093"/>
                  <a:pt x="2034104" y="930093"/>
                </a:cubicBezTo>
                <a:close/>
                <a:moveTo>
                  <a:pt x="2031673" y="922732"/>
                </a:moveTo>
                <a:cubicBezTo>
                  <a:pt x="2031696" y="922732"/>
                  <a:pt x="2031719" y="922732"/>
                  <a:pt x="2031741" y="922732"/>
                </a:cubicBezTo>
                <a:cubicBezTo>
                  <a:pt x="2043785" y="922770"/>
                  <a:pt x="2053517" y="932564"/>
                  <a:pt x="2053479" y="944609"/>
                </a:cubicBezTo>
                <a:cubicBezTo>
                  <a:pt x="2053442" y="956653"/>
                  <a:pt x="2043648" y="966386"/>
                  <a:pt x="2031605" y="966348"/>
                </a:cubicBezTo>
                <a:cubicBezTo>
                  <a:pt x="2019561" y="966310"/>
                  <a:pt x="2009829" y="956516"/>
                  <a:pt x="2009867" y="944472"/>
                </a:cubicBezTo>
                <a:cubicBezTo>
                  <a:pt x="2009867" y="944449"/>
                  <a:pt x="2009867" y="944426"/>
                  <a:pt x="2009867" y="944403"/>
                </a:cubicBezTo>
                <a:cubicBezTo>
                  <a:pt x="2009904" y="932397"/>
                  <a:pt x="2019668" y="922694"/>
                  <a:pt x="2031673" y="922732"/>
                </a:cubicBezTo>
                <a:close/>
                <a:moveTo>
                  <a:pt x="2031673" y="918384"/>
                </a:moveTo>
                <a:cubicBezTo>
                  <a:pt x="2017285" y="918403"/>
                  <a:pt x="2005637" y="930083"/>
                  <a:pt x="2005656" y="944472"/>
                </a:cubicBezTo>
                <a:cubicBezTo>
                  <a:pt x="2005655" y="944609"/>
                  <a:pt x="2005655" y="944747"/>
                  <a:pt x="2005656" y="944884"/>
                </a:cubicBezTo>
                <a:cubicBezTo>
                  <a:pt x="2005770" y="959140"/>
                  <a:pt x="2017418" y="970605"/>
                  <a:pt x="2031673" y="970491"/>
                </a:cubicBezTo>
                <a:cubicBezTo>
                  <a:pt x="2031696" y="970491"/>
                  <a:pt x="2031719" y="970491"/>
                  <a:pt x="2031741" y="970491"/>
                </a:cubicBezTo>
                <a:cubicBezTo>
                  <a:pt x="2046129" y="970472"/>
                  <a:pt x="2057778" y="958792"/>
                  <a:pt x="2057759" y="944403"/>
                </a:cubicBezTo>
                <a:cubicBezTo>
                  <a:pt x="2057740" y="930014"/>
                  <a:pt x="2046061" y="918365"/>
                  <a:pt x="2031673" y="918384"/>
                </a:cubicBezTo>
                <a:close/>
                <a:moveTo>
                  <a:pt x="1370563" y="385059"/>
                </a:moveTo>
                <a:cubicBezTo>
                  <a:pt x="991021" y="385059"/>
                  <a:pt x="683299" y="547029"/>
                  <a:pt x="683299" y="746829"/>
                </a:cubicBezTo>
                <a:cubicBezTo>
                  <a:pt x="683299" y="800716"/>
                  <a:pt x="705687" y="851454"/>
                  <a:pt x="745877" y="897467"/>
                </a:cubicBezTo>
                <a:cubicBezTo>
                  <a:pt x="752810" y="905513"/>
                  <a:pt x="760145" y="913203"/>
                  <a:pt x="767855" y="920507"/>
                </a:cubicBezTo>
                <a:cubicBezTo>
                  <a:pt x="769429" y="922235"/>
                  <a:pt x="771147" y="923827"/>
                  <a:pt x="772990" y="925266"/>
                </a:cubicBezTo>
                <a:cubicBezTo>
                  <a:pt x="891197" y="1034650"/>
                  <a:pt x="1114602" y="1108394"/>
                  <a:pt x="1370735" y="1108394"/>
                </a:cubicBezTo>
                <a:cubicBezTo>
                  <a:pt x="1681229" y="1108394"/>
                  <a:pt x="1942839" y="1000277"/>
                  <a:pt x="2028422" y="851933"/>
                </a:cubicBezTo>
                <a:cubicBezTo>
                  <a:pt x="2034988" y="840279"/>
                  <a:pt x="2040509" y="828066"/>
                  <a:pt x="2044922" y="815438"/>
                </a:cubicBezTo>
                <a:cubicBezTo>
                  <a:pt x="2047713" y="809228"/>
                  <a:pt x="2050002" y="802806"/>
                  <a:pt x="2051769" y="796231"/>
                </a:cubicBezTo>
                <a:cubicBezTo>
                  <a:pt x="2056253" y="781955"/>
                  <a:pt x="2057725" y="761140"/>
                  <a:pt x="2057725" y="746795"/>
                </a:cubicBezTo>
                <a:cubicBezTo>
                  <a:pt x="2057759" y="547029"/>
                  <a:pt x="1750072" y="385059"/>
                  <a:pt x="1370563" y="3850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7FE303AB-0044-924E-982D-3DD69FAE1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4" y="388234"/>
            <a:ext cx="1371600" cy="71829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772400" cy="2220924"/>
          </a:xfrm>
        </p:spPr>
        <p:txBody>
          <a:bodyPr anchor="b">
            <a:normAutofit/>
          </a:bodyPr>
          <a:lstStyle>
            <a:lvl1pPr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685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032070-39B4-A84F-9F81-093BBF16D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344326"/>
            <a:ext cx="3657600" cy="54864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lang="en-US" sz="1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8" name="Text Placeholder 4">
            <a:extLst>
              <a:ext uri="{FF2B5EF4-FFF2-40B4-BE49-F238E27FC236}">
                <a16:creationId xmlns:a16="http://schemas.microsoft.com/office/drawing/2014/main" id="{2293B2C6-2319-C346-9B12-6A20FDF59F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35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_Soybean_Custom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AABC880-6B23-4645-950A-8CBBD50BC9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025888 w 12192000"/>
              <a:gd name="connsiteY0" fmla="*/ 934235 h 6858000"/>
              <a:gd name="connsiteX1" fmla="*/ 2033145 w 12192000"/>
              <a:gd name="connsiteY1" fmla="*/ 934235 h 6858000"/>
              <a:gd name="connsiteX2" fmla="*/ 2039752 w 12192000"/>
              <a:gd name="connsiteY2" fmla="*/ 938172 h 6858000"/>
              <a:gd name="connsiteX3" fmla="*/ 2030304 w 12192000"/>
              <a:gd name="connsiteY3" fmla="*/ 941596 h 6858000"/>
              <a:gd name="connsiteX4" fmla="*/ 2025888 w 12192000"/>
              <a:gd name="connsiteY4" fmla="*/ 941596 h 6858000"/>
              <a:gd name="connsiteX5" fmla="*/ 2025888 w 12192000"/>
              <a:gd name="connsiteY5" fmla="*/ 934338 h 6858000"/>
              <a:gd name="connsiteX6" fmla="*/ 2021814 w 12192000"/>
              <a:gd name="connsiteY6" fmla="*/ 930093 h 6858000"/>
              <a:gd name="connsiteX7" fmla="*/ 2021814 w 12192000"/>
              <a:gd name="connsiteY7" fmla="*/ 959296 h 6858000"/>
              <a:gd name="connsiteX8" fmla="*/ 2025888 w 12192000"/>
              <a:gd name="connsiteY8" fmla="*/ 959296 h 6858000"/>
              <a:gd name="connsiteX9" fmla="*/ 2025888 w 12192000"/>
              <a:gd name="connsiteY9" fmla="*/ 945773 h 6858000"/>
              <a:gd name="connsiteX10" fmla="*/ 2031296 w 12192000"/>
              <a:gd name="connsiteY10" fmla="*/ 945773 h 6858000"/>
              <a:gd name="connsiteX11" fmla="*/ 2038725 w 12192000"/>
              <a:gd name="connsiteY11" fmla="*/ 959296 h 6858000"/>
              <a:gd name="connsiteX12" fmla="*/ 2043586 w 12192000"/>
              <a:gd name="connsiteY12" fmla="*/ 959296 h 6858000"/>
              <a:gd name="connsiteX13" fmla="*/ 2036363 w 12192000"/>
              <a:gd name="connsiteY13" fmla="*/ 945773 h 6858000"/>
              <a:gd name="connsiteX14" fmla="*/ 2037355 w 12192000"/>
              <a:gd name="connsiteY14" fmla="*/ 945764 h 6858000"/>
              <a:gd name="connsiteX15" fmla="*/ 2044202 w 12192000"/>
              <a:gd name="connsiteY15" fmla="*/ 937796 h 6858000"/>
              <a:gd name="connsiteX16" fmla="*/ 2034104 w 12192000"/>
              <a:gd name="connsiteY16" fmla="*/ 930093 h 6858000"/>
              <a:gd name="connsiteX17" fmla="*/ 2031673 w 12192000"/>
              <a:gd name="connsiteY17" fmla="*/ 922732 h 6858000"/>
              <a:gd name="connsiteX18" fmla="*/ 2031741 w 12192000"/>
              <a:gd name="connsiteY18" fmla="*/ 922732 h 6858000"/>
              <a:gd name="connsiteX19" fmla="*/ 2053479 w 12192000"/>
              <a:gd name="connsiteY19" fmla="*/ 944609 h 6858000"/>
              <a:gd name="connsiteX20" fmla="*/ 2031605 w 12192000"/>
              <a:gd name="connsiteY20" fmla="*/ 966348 h 6858000"/>
              <a:gd name="connsiteX21" fmla="*/ 2009867 w 12192000"/>
              <a:gd name="connsiteY21" fmla="*/ 944472 h 6858000"/>
              <a:gd name="connsiteX22" fmla="*/ 2009867 w 12192000"/>
              <a:gd name="connsiteY22" fmla="*/ 944403 h 6858000"/>
              <a:gd name="connsiteX23" fmla="*/ 2031673 w 12192000"/>
              <a:gd name="connsiteY23" fmla="*/ 922732 h 6858000"/>
              <a:gd name="connsiteX24" fmla="*/ 2031673 w 12192000"/>
              <a:gd name="connsiteY24" fmla="*/ 918384 h 6858000"/>
              <a:gd name="connsiteX25" fmla="*/ 2005656 w 12192000"/>
              <a:gd name="connsiteY25" fmla="*/ 944472 h 6858000"/>
              <a:gd name="connsiteX26" fmla="*/ 2005656 w 12192000"/>
              <a:gd name="connsiteY26" fmla="*/ 944884 h 6858000"/>
              <a:gd name="connsiteX27" fmla="*/ 2031673 w 12192000"/>
              <a:gd name="connsiteY27" fmla="*/ 970491 h 6858000"/>
              <a:gd name="connsiteX28" fmla="*/ 2031741 w 12192000"/>
              <a:gd name="connsiteY28" fmla="*/ 970491 h 6858000"/>
              <a:gd name="connsiteX29" fmla="*/ 2057759 w 12192000"/>
              <a:gd name="connsiteY29" fmla="*/ 944403 h 6858000"/>
              <a:gd name="connsiteX30" fmla="*/ 2031673 w 12192000"/>
              <a:gd name="connsiteY30" fmla="*/ 918384 h 6858000"/>
              <a:gd name="connsiteX31" fmla="*/ 1370563 w 12192000"/>
              <a:gd name="connsiteY31" fmla="*/ 385059 h 6858000"/>
              <a:gd name="connsiteX32" fmla="*/ 683299 w 12192000"/>
              <a:gd name="connsiteY32" fmla="*/ 746829 h 6858000"/>
              <a:gd name="connsiteX33" fmla="*/ 745877 w 12192000"/>
              <a:gd name="connsiteY33" fmla="*/ 897467 h 6858000"/>
              <a:gd name="connsiteX34" fmla="*/ 767855 w 12192000"/>
              <a:gd name="connsiteY34" fmla="*/ 920507 h 6858000"/>
              <a:gd name="connsiteX35" fmla="*/ 772990 w 12192000"/>
              <a:gd name="connsiteY35" fmla="*/ 925266 h 6858000"/>
              <a:gd name="connsiteX36" fmla="*/ 1370735 w 12192000"/>
              <a:gd name="connsiteY36" fmla="*/ 1108394 h 6858000"/>
              <a:gd name="connsiteX37" fmla="*/ 2028422 w 12192000"/>
              <a:gd name="connsiteY37" fmla="*/ 851933 h 6858000"/>
              <a:gd name="connsiteX38" fmla="*/ 2044922 w 12192000"/>
              <a:gd name="connsiteY38" fmla="*/ 815438 h 6858000"/>
              <a:gd name="connsiteX39" fmla="*/ 2051769 w 12192000"/>
              <a:gd name="connsiteY39" fmla="*/ 796231 h 6858000"/>
              <a:gd name="connsiteX40" fmla="*/ 2057725 w 12192000"/>
              <a:gd name="connsiteY40" fmla="*/ 746795 h 6858000"/>
              <a:gd name="connsiteX41" fmla="*/ 1370563 w 12192000"/>
              <a:gd name="connsiteY41" fmla="*/ 385059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6858000">
                <a:moveTo>
                  <a:pt x="2025888" y="934235"/>
                </a:moveTo>
                <a:lnTo>
                  <a:pt x="2033145" y="934235"/>
                </a:lnTo>
                <a:cubicBezTo>
                  <a:pt x="2036637" y="934235"/>
                  <a:pt x="2039752" y="934098"/>
                  <a:pt x="2039752" y="938172"/>
                </a:cubicBezTo>
                <a:cubicBezTo>
                  <a:pt x="2039752" y="942246"/>
                  <a:pt x="2034309" y="941596"/>
                  <a:pt x="2030304" y="941596"/>
                </a:cubicBezTo>
                <a:lnTo>
                  <a:pt x="2025888" y="941596"/>
                </a:lnTo>
                <a:lnTo>
                  <a:pt x="2025888" y="934338"/>
                </a:lnTo>
                <a:close/>
                <a:moveTo>
                  <a:pt x="2021814" y="930093"/>
                </a:moveTo>
                <a:lnTo>
                  <a:pt x="2021814" y="959296"/>
                </a:lnTo>
                <a:lnTo>
                  <a:pt x="2025888" y="959296"/>
                </a:lnTo>
                <a:lnTo>
                  <a:pt x="2025888" y="945773"/>
                </a:lnTo>
                <a:lnTo>
                  <a:pt x="2031296" y="945773"/>
                </a:lnTo>
                <a:lnTo>
                  <a:pt x="2038725" y="959296"/>
                </a:lnTo>
                <a:lnTo>
                  <a:pt x="2043586" y="959296"/>
                </a:lnTo>
                <a:lnTo>
                  <a:pt x="2036363" y="945773"/>
                </a:lnTo>
                <a:cubicBezTo>
                  <a:pt x="2036694" y="945792"/>
                  <a:pt x="2037025" y="945789"/>
                  <a:pt x="2037355" y="945764"/>
                </a:cubicBezTo>
                <a:cubicBezTo>
                  <a:pt x="2041446" y="945455"/>
                  <a:pt x="2044512" y="941887"/>
                  <a:pt x="2044202" y="937796"/>
                </a:cubicBezTo>
                <a:cubicBezTo>
                  <a:pt x="2044202" y="931633"/>
                  <a:pt x="2039376" y="930093"/>
                  <a:pt x="2034104" y="930093"/>
                </a:cubicBezTo>
                <a:close/>
                <a:moveTo>
                  <a:pt x="2031673" y="922732"/>
                </a:moveTo>
                <a:cubicBezTo>
                  <a:pt x="2031696" y="922732"/>
                  <a:pt x="2031719" y="922732"/>
                  <a:pt x="2031741" y="922732"/>
                </a:cubicBezTo>
                <a:cubicBezTo>
                  <a:pt x="2043785" y="922770"/>
                  <a:pt x="2053517" y="932564"/>
                  <a:pt x="2053479" y="944609"/>
                </a:cubicBezTo>
                <a:cubicBezTo>
                  <a:pt x="2053442" y="956653"/>
                  <a:pt x="2043648" y="966386"/>
                  <a:pt x="2031605" y="966348"/>
                </a:cubicBezTo>
                <a:cubicBezTo>
                  <a:pt x="2019561" y="966310"/>
                  <a:pt x="2009829" y="956516"/>
                  <a:pt x="2009867" y="944472"/>
                </a:cubicBezTo>
                <a:cubicBezTo>
                  <a:pt x="2009867" y="944449"/>
                  <a:pt x="2009867" y="944426"/>
                  <a:pt x="2009867" y="944403"/>
                </a:cubicBezTo>
                <a:cubicBezTo>
                  <a:pt x="2009904" y="932397"/>
                  <a:pt x="2019668" y="922694"/>
                  <a:pt x="2031673" y="922732"/>
                </a:cubicBezTo>
                <a:close/>
                <a:moveTo>
                  <a:pt x="2031673" y="918384"/>
                </a:moveTo>
                <a:cubicBezTo>
                  <a:pt x="2017285" y="918403"/>
                  <a:pt x="2005637" y="930083"/>
                  <a:pt x="2005656" y="944472"/>
                </a:cubicBezTo>
                <a:cubicBezTo>
                  <a:pt x="2005655" y="944609"/>
                  <a:pt x="2005655" y="944747"/>
                  <a:pt x="2005656" y="944884"/>
                </a:cubicBezTo>
                <a:cubicBezTo>
                  <a:pt x="2005770" y="959140"/>
                  <a:pt x="2017418" y="970605"/>
                  <a:pt x="2031673" y="970491"/>
                </a:cubicBezTo>
                <a:cubicBezTo>
                  <a:pt x="2031696" y="970491"/>
                  <a:pt x="2031719" y="970491"/>
                  <a:pt x="2031741" y="970491"/>
                </a:cubicBezTo>
                <a:cubicBezTo>
                  <a:pt x="2046129" y="970472"/>
                  <a:pt x="2057778" y="958792"/>
                  <a:pt x="2057759" y="944403"/>
                </a:cubicBezTo>
                <a:cubicBezTo>
                  <a:pt x="2057740" y="930014"/>
                  <a:pt x="2046061" y="918365"/>
                  <a:pt x="2031673" y="918384"/>
                </a:cubicBezTo>
                <a:close/>
                <a:moveTo>
                  <a:pt x="1370563" y="385059"/>
                </a:moveTo>
                <a:cubicBezTo>
                  <a:pt x="991021" y="385059"/>
                  <a:pt x="683299" y="547029"/>
                  <a:pt x="683299" y="746829"/>
                </a:cubicBezTo>
                <a:cubicBezTo>
                  <a:pt x="683299" y="800716"/>
                  <a:pt x="705687" y="851454"/>
                  <a:pt x="745877" y="897467"/>
                </a:cubicBezTo>
                <a:cubicBezTo>
                  <a:pt x="752810" y="905513"/>
                  <a:pt x="760145" y="913203"/>
                  <a:pt x="767855" y="920507"/>
                </a:cubicBezTo>
                <a:cubicBezTo>
                  <a:pt x="769429" y="922235"/>
                  <a:pt x="771147" y="923827"/>
                  <a:pt x="772990" y="925266"/>
                </a:cubicBezTo>
                <a:cubicBezTo>
                  <a:pt x="891197" y="1034650"/>
                  <a:pt x="1114602" y="1108394"/>
                  <a:pt x="1370735" y="1108394"/>
                </a:cubicBezTo>
                <a:cubicBezTo>
                  <a:pt x="1681229" y="1108394"/>
                  <a:pt x="1942839" y="1000277"/>
                  <a:pt x="2028422" y="851933"/>
                </a:cubicBezTo>
                <a:cubicBezTo>
                  <a:pt x="2034988" y="840279"/>
                  <a:pt x="2040509" y="828066"/>
                  <a:pt x="2044922" y="815438"/>
                </a:cubicBezTo>
                <a:cubicBezTo>
                  <a:pt x="2047713" y="809228"/>
                  <a:pt x="2050002" y="802806"/>
                  <a:pt x="2051769" y="796231"/>
                </a:cubicBezTo>
                <a:cubicBezTo>
                  <a:pt x="2056253" y="781955"/>
                  <a:pt x="2057725" y="761140"/>
                  <a:pt x="2057725" y="746795"/>
                </a:cubicBezTo>
                <a:cubicBezTo>
                  <a:pt x="2057759" y="547029"/>
                  <a:pt x="1750072" y="385059"/>
                  <a:pt x="1370563" y="3850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716A09F-958A-ED42-80F9-A9ED3CE86461}"/>
              </a:ext>
            </a:extLst>
          </p:cNvPr>
          <p:cNvSpPr/>
          <p:nvPr userDrawn="1"/>
        </p:nvSpPr>
        <p:spPr>
          <a:xfrm>
            <a:off x="8277822" y="1"/>
            <a:ext cx="3914178" cy="6857999"/>
          </a:xfrm>
          <a:custGeom>
            <a:avLst/>
            <a:gdLst>
              <a:gd name="connsiteX0" fmla="*/ 1197823 w 3914178"/>
              <a:gd name="connsiteY0" fmla="*/ 5210808 h 6857999"/>
              <a:gd name="connsiteX1" fmla="*/ 1573352 w 3914178"/>
              <a:gd name="connsiteY1" fmla="*/ 5694812 h 6857999"/>
              <a:gd name="connsiteX2" fmla="*/ 1551196 w 3914178"/>
              <a:gd name="connsiteY2" fmla="*/ 6354885 h 6857999"/>
              <a:gd name="connsiteX3" fmla="*/ 1779894 w 3914178"/>
              <a:gd name="connsiteY3" fmla="*/ 5591043 h 6857999"/>
              <a:gd name="connsiteX4" fmla="*/ 1197823 w 3914178"/>
              <a:gd name="connsiteY4" fmla="*/ 5210808 h 6857999"/>
              <a:gd name="connsiteX5" fmla="*/ 945842 w 3914178"/>
              <a:gd name="connsiteY5" fmla="*/ 3568491 h 6857999"/>
              <a:gd name="connsiteX6" fmla="*/ 1336393 w 3914178"/>
              <a:gd name="connsiteY6" fmla="*/ 4055492 h 6857999"/>
              <a:gd name="connsiteX7" fmla="*/ 1298840 w 3914178"/>
              <a:gd name="connsiteY7" fmla="*/ 4713318 h 6857999"/>
              <a:gd name="connsiteX8" fmla="*/ 1527538 w 3914178"/>
              <a:gd name="connsiteY8" fmla="*/ 3949476 h 6857999"/>
              <a:gd name="connsiteX9" fmla="*/ 1527538 w 3914178"/>
              <a:gd name="connsiteY9" fmla="*/ 3950974 h 6857999"/>
              <a:gd name="connsiteX10" fmla="*/ 945842 w 3914178"/>
              <a:gd name="connsiteY10" fmla="*/ 3568491 h 6857999"/>
              <a:gd name="connsiteX11" fmla="*/ 3108095 w 3914178"/>
              <a:gd name="connsiteY11" fmla="*/ 2197192 h 6857999"/>
              <a:gd name="connsiteX12" fmla="*/ 2872309 w 3914178"/>
              <a:gd name="connsiteY12" fmla="*/ 2221747 h 6857999"/>
              <a:gd name="connsiteX13" fmla="*/ 3360498 w 3914178"/>
              <a:gd name="connsiteY13" fmla="*/ 2604230 h 6857999"/>
              <a:gd name="connsiteX14" fmla="*/ 3511085 w 3914178"/>
              <a:gd name="connsiteY14" fmla="*/ 3235083 h 6857999"/>
              <a:gd name="connsiteX15" fmla="*/ 3532491 w 3914178"/>
              <a:gd name="connsiteY15" fmla="*/ 2437901 h 6857999"/>
              <a:gd name="connsiteX16" fmla="*/ 3108095 w 3914178"/>
              <a:gd name="connsiteY16" fmla="*/ 2197192 h 6857999"/>
              <a:gd name="connsiteX17" fmla="*/ 986024 w 3914178"/>
              <a:gd name="connsiteY17" fmla="*/ 1846007 h 6857999"/>
              <a:gd name="connsiteX18" fmla="*/ 1361554 w 3914178"/>
              <a:gd name="connsiteY18" fmla="*/ 2330011 h 6857999"/>
              <a:gd name="connsiteX19" fmla="*/ 1339398 w 3914178"/>
              <a:gd name="connsiteY19" fmla="*/ 2990084 h 6857999"/>
              <a:gd name="connsiteX20" fmla="*/ 1568095 w 3914178"/>
              <a:gd name="connsiteY20" fmla="*/ 2226243 h 6857999"/>
              <a:gd name="connsiteX21" fmla="*/ 1568095 w 3914178"/>
              <a:gd name="connsiteY21" fmla="*/ 2228116 h 6857999"/>
              <a:gd name="connsiteX22" fmla="*/ 986024 w 3914178"/>
              <a:gd name="connsiteY22" fmla="*/ 1846007 h 6857999"/>
              <a:gd name="connsiteX23" fmla="*/ 2598620 w 3914178"/>
              <a:gd name="connsiteY23" fmla="*/ 475083 h 6857999"/>
              <a:gd name="connsiteX24" fmla="*/ 2362340 w 3914178"/>
              <a:gd name="connsiteY24" fmla="*/ 499638 h 6857999"/>
              <a:gd name="connsiteX25" fmla="*/ 2838887 w 3914178"/>
              <a:gd name="connsiteY25" fmla="*/ 847281 h 6857999"/>
              <a:gd name="connsiteX26" fmla="*/ 3001492 w 3914178"/>
              <a:gd name="connsiteY26" fmla="*/ 1512599 h 6857999"/>
              <a:gd name="connsiteX27" fmla="*/ 3022521 w 3914178"/>
              <a:gd name="connsiteY27" fmla="*/ 715791 h 6857999"/>
              <a:gd name="connsiteX28" fmla="*/ 2598620 w 3914178"/>
              <a:gd name="connsiteY28" fmla="*/ 475083 h 6857999"/>
              <a:gd name="connsiteX29" fmla="*/ 2088055 w 3914178"/>
              <a:gd name="connsiteY29" fmla="*/ 0 h 6857999"/>
              <a:gd name="connsiteX30" fmla="*/ 2692339 w 3914178"/>
              <a:gd name="connsiteY30" fmla="*/ 0 h 6857999"/>
              <a:gd name="connsiteX31" fmla="*/ 2818712 w 3914178"/>
              <a:gd name="connsiteY31" fmla="*/ 76102 h 6857999"/>
              <a:gd name="connsiteX32" fmla="*/ 3417954 w 3914178"/>
              <a:gd name="connsiteY32" fmla="*/ 1133113 h 6857999"/>
              <a:gd name="connsiteX33" fmla="*/ 3354114 w 3914178"/>
              <a:gd name="connsiteY33" fmla="*/ 1844884 h 6857999"/>
              <a:gd name="connsiteX34" fmla="*/ 3798365 w 3914178"/>
              <a:gd name="connsiteY34" fmla="*/ 2468619 h 6857999"/>
              <a:gd name="connsiteX35" fmla="*/ 3877978 w 3914178"/>
              <a:gd name="connsiteY35" fmla="*/ 3363576 h 6857999"/>
              <a:gd name="connsiteX36" fmla="*/ 3914178 w 3914178"/>
              <a:gd name="connsiteY36" fmla="*/ 3390038 h 6857999"/>
              <a:gd name="connsiteX37" fmla="*/ 3914178 w 3914178"/>
              <a:gd name="connsiteY37" fmla="*/ 3758196 h 6857999"/>
              <a:gd name="connsiteX38" fmla="*/ 3878575 w 3914178"/>
              <a:gd name="connsiteY38" fmla="*/ 3745584 h 6857999"/>
              <a:gd name="connsiteX39" fmla="*/ 3715058 w 3914178"/>
              <a:gd name="connsiteY39" fmla="*/ 3729191 h 6857999"/>
              <a:gd name="connsiteX40" fmla="*/ 3484798 w 3914178"/>
              <a:gd name="connsiteY40" fmla="*/ 3788766 h 6857999"/>
              <a:gd name="connsiteX41" fmla="*/ 3912844 w 3914178"/>
              <a:gd name="connsiteY41" fmla="*/ 4021829 h 6857999"/>
              <a:gd name="connsiteX42" fmla="*/ 3914178 w 3914178"/>
              <a:gd name="connsiteY42" fmla="*/ 4023304 h 6857999"/>
              <a:gd name="connsiteX43" fmla="*/ 3914178 w 3914178"/>
              <a:gd name="connsiteY43" fmla="*/ 6857999 h 6857999"/>
              <a:gd name="connsiteX44" fmla="*/ 3832604 w 3914178"/>
              <a:gd name="connsiteY44" fmla="*/ 6857999 h 6857999"/>
              <a:gd name="connsiteX45" fmla="*/ 3832381 w 3914178"/>
              <a:gd name="connsiteY45" fmla="*/ 6857748 h 6857999"/>
              <a:gd name="connsiteX46" fmla="*/ 3702230 w 3914178"/>
              <a:gd name="connsiteY46" fmla="*/ 6664692 h 6857999"/>
              <a:gd name="connsiteX47" fmla="*/ 3455507 w 3914178"/>
              <a:gd name="connsiteY47" fmla="*/ 5605278 h 6857999"/>
              <a:gd name="connsiteX48" fmla="*/ 2806216 w 3914178"/>
              <a:gd name="connsiteY48" fmla="*/ 4921604 h 6857999"/>
              <a:gd name="connsiteX49" fmla="*/ 2633097 w 3914178"/>
              <a:gd name="connsiteY49" fmla="*/ 3782772 h 6857999"/>
              <a:gd name="connsiteX50" fmla="*/ 2144909 w 3914178"/>
              <a:gd name="connsiteY50" fmla="*/ 3121200 h 6857999"/>
              <a:gd name="connsiteX51" fmla="*/ 2090457 w 3914178"/>
              <a:gd name="connsiteY51" fmla="*/ 2140081 h 6857999"/>
              <a:gd name="connsiteX52" fmla="*/ 1735206 w 3914178"/>
              <a:gd name="connsiteY52" fmla="*/ 1395344 h 6857999"/>
              <a:gd name="connsiteX53" fmla="*/ 2028494 w 3914178"/>
              <a:gd name="connsiteY53" fmla="*/ 139632 h 6857999"/>
              <a:gd name="connsiteX54" fmla="*/ 599143 w 3914178"/>
              <a:gd name="connsiteY54" fmla="*/ 0 h 6857999"/>
              <a:gd name="connsiteX55" fmla="*/ 1843274 w 3914178"/>
              <a:gd name="connsiteY55" fmla="*/ 0 h 6857999"/>
              <a:gd name="connsiteX56" fmla="*/ 1741490 w 3914178"/>
              <a:gd name="connsiteY56" fmla="*/ 121832 h 6857999"/>
              <a:gd name="connsiteX57" fmla="*/ 1461445 w 3914178"/>
              <a:gd name="connsiteY57" fmla="*/ 760370 h 6857999"/>
              <a:gd name="connsiteX58" fmla="*/ 1785902 w 3914178"/>
              <a:gd name="connsiteY58" fmla="*/ 2141579 h 6857999"/>
              <a:gd name="connsiteX59" fmla="*/ 1807683 w 3914178"/>
              <a:gd name="connsiteY59" fmla="*/ 2441272 h 6857999"/>
              <a:gd name="connsiteX60" fmla="*/ 1519276 w 3914178"/>
              <a:gd name="connsiteY60" fmla="*/ 3340350 h 6857999"/>
              <a:gd name="connsiteX61" fmla="*/ 1803177 w 3914178"/>
              <a:gd name="connsiteY61" fmla="*/ 4227441 h 6857999"/>
              <a:gd name="connsiteX62" fmla="*/ 1685260 w 3914178"/>
              <a:gd name="connsiteY62" fmla="*/ 4912239 h 6857999"/>
              <a:gd name="connsiteX63" fmla="*/ 1982304 w 3914178"/>
              <a:gd name="connsiteY63" fmla="*/ 5598910 h 6857999"/>
              <a:gd name="connsiteX64" fmla="*/ 1932359 w 3914178"/>
              <a:gd name="connsiteY64" fmla="*/ 6445917 h 6857999"/>
              <a:gd name="connsiteX65" fmla="*/ 1805686 w 3914178"/>
              <a:gd name="connsiteY65" fmla="*/ 6825140 h 6857999"/>
              <a:gd name="connsiteX66" fmla="*/ 1792224 w 3914178"/>
              <a:gd name="connsiteY66" fmla="*/ 6857999 h 6857999"/>
              <a:gd name="connsiteX67" fmla="*/ 679055 w 3914178"/>
              <a:gd name="connsiteY67" fmla="*/ 6857999 h 6857999"/>
              <a:gd name="connsiteX68" fmla="*/ 665322 w 3914178"/>
              <a:gd name="connsiteY68" fmla="*/ 6845631 h 6857999"/>
              <a:gd name="connsiteX69" fmla="*/ 231210 w 3914178"/>
              <a:gd name="connsiteY69" fmla="*/ 6007615 h 6857999"/>
              <a:gd name="connsiteX70" fmla="*/ 273269 w 3914178"/>
              <a:gd name="connsiteY70" fmla="*/ 5188331 h 6857999"/>
              <a:gd name="connsiteX71" fmla="*/ 634 w 3914178"/>
              <a:gd name="connsiteY71" fmla="*/ 4317349 h 6857999"/>
              <a:gd name="connsiteX72" fmla="*/ 308944 w 3914178"/>
              <a:gd name="connsiteY72" fmla="*/ 3300267 h 6857999"/>
              <a:gd name="connsiteX73" fmla="*/ 76491 w 3914178"/>
              <a:gd name="connsiteY73" fmla="*/ 2438650 h 6857999"/>
              <a:gd name="connsiteX74" fmla="*/ 429114 w 3914178"/>
              <a:gd name="connsiteY74" fmla="*/ 1461651 h 6857999"/>
              <a:gd name="connsiteX75" fmla="*/ 321337 w 3914178"/>
              <a:gd name="connsiteY75" fmla="*/ 695187 h 6857999"/>
              <a:gd name="connsiteX76" fmla="*/ 564915 w 3914178"/>
              <a:gd name="connsiteY76" fmla="*/ 4232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914178" h="6857999">
                <a:moveTo>
                  <a:pt x="1197823" y="5210808"/>
                </a:moveTo>
                <a:cubicBezTo>
                  <a:pt x="1380049" y="5318735"/>
                  <a:pt x="1514300" y="5491770"/>
                  <a:pt x="1573352" y="5694812"/>
                </a:cubicBezTo>
                <a:cubicBezTo>
                  <a:pt x="1654842" y="5987012"/>
                  <a:pt x="1551196" y="6354885"/>
                  <a:pt x="1551196" y="6354885"/>
                </a:cubicBezTo>
                <a:cubicBezTo>
                  <a:pt x="1551196" y="6354885"/>
                  <a:pt x="1940996" y="5979519"/>
                  <a:pt x="1779894" y="5591043"/>
                </a:cubicBezTo>
                <a:cubicBezTo>
                  <a:pt x="1644703" y="5266625"/>
                  <a:pt x="1394600" y="5219424"/>
                  <a:pt x="1197823" y="5210808"/>
                </a:cubicBezTo>
                <a:close/>
                <a:moveTo>
                  <a:pt x="945842" y="3568491"/>
                </a:moveTo>
                <a:cubicBezTo>
                  <a:pt x="1134088" y="3674545"/>
                  <a:pt x="1274007" y="3849004"/>
                  <a:pt x="1336393" y="4055492"/>
                </a:cubicBezTo>
                <a:cubicBezTo>
                  <a:pt x="1419010" y="4347318"/>
                  <a:pt x="1298840" y="4713318"/>
                  <a:pt x="1298840" y="4713318"/>
                </a:cubicBezTo>
                <a:cubicBezTo>
                  <a:pt x="1298840" y="4713318"/>
                  <a:pt x="1688640" y="4337953"/>
                  <a:pt x="1527538" y="3949476"/>
                </a:cubicBezTo>
                <a:lnTo>
                  <a:pt x="1527538" y="3950974"/>
                </a:lnTo>
                <a:cubicBezTo>
                  <a:pt x="1392347" y="3625059"/>
                  <a:pt x="1142244" y="3577857"/>
                  <a:pt x="945842" y="3568491"/>
                </a:cubicBezTo>
                <a:close/>
                <a:moveTo>
                  <a:pt x="3108095" y="2197192"/>
                </a:moveTo>
                <a:cubicBezTo>
                  <a:pt x="3024205" y="2192299"/>
                  <a:pt x="2943848" y="2205311"/>
                  <a:pt x="2872309" y="2221747"/>
                </a:cubicBezTo>
                <a:cubicBezTo>
                  <a:pt x="3072414" y="2292887"/>
                  <a:pt x="3243810" y="2427149"/>
                  <a:pt x="3360498" y="2604230"/>
                </a:cubicBezTo>
                <a:cubicBezTo>
                  <a:pt x="3458136" y="2755200"/>
                  <a:pt x="3555022" y="2926400"/>
                  <a:pt x="3511085" y="3235083"/>
                </a:cubicBezTo>
                <a:cubicBezTo>
                  <a:pt x="3511085" y="3235083"/>
                  <a:pt x="3789353" y="2770934"/>
                  <a:pt x="3532491" y="2437901"/>
                </a:cubicBezTo>
                <a:cubicBezTo>
                  <a:pt x="3397535" y="2263236"/>
                  <a:pt x="3247910" y="2205346"/>
                  <a:pt x="3108095" y="2197192"/>
                </a:cubicBezTo>
                <a:close/>
                <a:moveTo>
                  <a:pt x="986024" y="1846007"/>
                </a:moveTo>
                <a:cubicBezTo>
                  <a:pt x="1172606" y="1948948"/>
                  <a:pt x="1308439" y="2124017"/>
                  <a:pt x="1361554" y="2330011"/>
                </a:cubicBezTo>
                <a:cubicBezTo>
                  <a:pt x="1439288" y="2655178"/>
                  <a:pt x="1339398" y="2990084"/>
                  <a:pt x="1339398" y="2990084"/>
                </a:cubicBezTo>
                <a:cubicBezTo>
                  <a:pt x="1339398" y="2990084"/>
                  <a:pt x="1729197" y="2614719"/>
                  <a:pt x="1568095" y="2226243"/>
                </a:cubicBezTo>
                <a:lnTo>
                  <a:pt x="1568095" y="2228116"/>
                </a:lnTo>
                <a:cubicBezTo>
                  <a:pt x="1432904" y="1902200"/>
                  <a:pt x="1182802" y="1854998"/>
                  <a:pt x="986024" y="1846007"/>
                </a:cubicBezTo>
                <a:close/>
                <a:moveTo>
                  <a:pt x="2598620" y="475083"/>
                </a:moveTo>
                <a:cubicBezTo>
                  <a:pt x="2514764" y="470190"/>
                  <a:pt x="2434301" y="483202"/>
                  <a:pt x="2362340" y="499638"/>
                </a:cubicBezTo>
                <a:cubicBezTo>
                  <a:pt x="2559734" y="550837"/>
                  <a:pt x="2730145" y="675153"/>
                  <a:pt x="2838887" y="847281"/>
                </a:cubicBezTo>
                <a:cubicBezTo>
                  <a:pt x="2936525" y="998252"/>
                  <a:pt x="3045804" y="1204290"/>
                  <a:pt x="3001492" y="1512599"/>
                </a:cubicBezTo>
                <a:cubicBezTo>
                  <a:pt x="3001492" y="1512599"/>
                  <a:pt x="3279759" y="1048825"/>
                  <a:pt x="3022521" y="715791"/>
                </a:cubicBezTo>
                <a:cubicBezTo>
                  <a:pt x="2887565" y="541127"/>
                  <a:pt x="2738380" y="483237"/>
                  <a:pt x="2598620" y="475083"/>
                </a:cubicBezTo>
                <a:close/>
                <a:moveTo>
                  <a:pt x="2088055" y="0"/>
                </a:moveTo>
                <a:lnTo>
                  <a:pt x="2692339" y="0"/>
                </a:lnTo>
                <a:lnTo>
                  <a:pt x="2818712" y="76102"/>
                </a:lnTo>
                <a:cubicBezTo>
                  <a:pt x="3110560" y="287254"/>
                  <a:pt x="3352236" y="709611"/>
                  <a:pt x="3417954" y="1133113"/>
                </a:cubicBezTo>
                <a:cubicBezTo>
                  <a:pt x="3457888" y="1371920"/>
                  <a:pt x="3435912" y="1616945"/>
                  <a:pt x="3354114" y="1844884"/>
                </a:cubicBezTo>
                <a:cubicBezTo>
                  <a:pt x="3552116" y="2012498"/>
                  <a:pt x="3704851" y="2226954"/>
                  <a:pt x="3798365" y="2468619"/>
                </a:cubicBezTo>
                <a:cubicBezTo>
                  <a:pt x="3921915" y="2781049"/>
                  <a:pt x="3942944" y="3101345"/>
                  <a:pt x="3877978" y="3363576"/>
                </a:cubicBezTo>
                <a:lnTo>
                  <a:pt x="3914178" y="3390038"/>
                </a:lnTo>
                <a:lnTo>
                  <a:pt x="3914178" y="3758196"/>
                </a:lnTo>
                <a:lnTo>
                  <a:pt x="3878575" y="3745584"/>
                </a:lnTo>
                <a:cubicBezTo>
                  <a:pt x="3822235" y="3729587"/>
                  <a:pt x="3767468" y="3725529"/>
                  <a:pt x="3715058" y="3729191"/>
                </a:cubicBezTo>
                <a:cubicBezTo>
                  <a:pt x="3631202" y="3735049"/>
                  <a:pt x="3553379" y="3760670"/>
                  <a:pt x="3484798" y="3788766"/>
                </a:cubicBezTo>
                <a:cubicBezTo>
                  <a:pt x="3645804" y="3829308"/>
                  <a:pt x="3792865" y="3909888"/>
                  <a:pt x="3912844" y="4021829"/>
                </a:cubicBezTo>
                <a:lnTo>
                  <a:pt x="3914178" y="4023304"/>
                </a:lnTo>
                <a:lnTo>
                  <a:pt x="3914178" y="6857999"/>
                </a:lnTo>
                <a:lnTo>
                  <a:pt x="3832604" y="6857999"/>
                </a:lnTo>
                <a:lnTo>
                  <a:pt x="3832381" y="6857748"/>
                </a:lnTo>
                <a:cubicBezTo>
                  <a:pt x="3784912" y="6796548"/>
                  <a:pt x="3741407" y="6732076"/>
                  <a:pt x="3702230" y="6664692"/>
                </a:cubicBezTo>
                <a:cubicBezTo>
                  <a:pt x="3490056" y="6309931"/>
                  <a:pt x="3410819" y="5926324"/>
                  <a:pt x="3455507" y="5605278"/>
                </a:cubicBezTo>
                <a:cubicBezTo>
                  <a:pt x="3178817" y="5442995"/>
                  <a:pt x="2953735" y="5205975"/>
                  <a:pt x="2806216" y="4921604"/>
                </a:cubicBezTo>
                <a:cubicBezTo>
                  <a:pt x="2595544" y="4529006"/>
                  <a:pt x="2543721" y="4110186"/>
                  <a:pt x="2633097" y="3782772"/>
                </a:cubicBezTo>
                <a:cubicBezTo>
                  <a:pt x="2413172" y="3610561"/>
                  <a:pt x="2244405" y="3381858"/>
                  <a:pt x="2144909" y="3121200"/>
                </a:cubicBezTo>
                <a:cubicBezTo>
                  <a:pt x="2007465" y="2773931"/>
                  <a:pt x="1996950" y="2419544"/>
                  <a:pt x="2090457" y="2140081"/>
                </a:cubicBezTo>
                <a:cubicBezTo>
                  <a:pt x="1899031" y="1933544"/>
                  <a:pt x="1775128" y="1673800"/>
                  <a:pt x="1735206" y="1395344"/>
                </a:cubicBezTo>
                <a:cubicBezTo>
                  <a:pt x="1663480" y="940186"/>
                  <a:pt x="1782898" y="421343"/>
                  <a:pt x="2028494" y="139632"/>
                </a:cubicBezTo>
                <a:close/>
                <a:moveTo>
                  <a:pt x="599143" y="0"/>
                </a:moveTo>
                <a:lnTo>
                  <a:pt x="1843274" y="0"/>
                </a:lnTo>
                <a:lnTo>
                  <a:pt x="1741490" y="121832"/>
                </a:lnTo>
                <a:cubicBezTo>
                  <a:pt x="1634728" y="267563"/>
                  <a:pt x="1528758" y="473509"/>
                  <a:pt x="1461445" y="760370"/>
                </a:cubicBezTo>
                <a:cubicBezTo>
                  <a:pt x="1277435" y="1545191"/>
                  <a:pt x="1639070" y="1994730"/>
                  <a:pt x="1785902" y="2141579"/>
                </a:cubicBezTo>
                <a:cubicBezTo>
                  <a:pt x="1802091" y="2240628"/>
                  <a:pt x="1809380" y="2340912"/>
                  <a:pt x="1807683" y="2441272"/>
                </a:cubicBezTo>
                <a:cubicBezTo>
                  <a:pt x="1802425" y="2795284"/>
                  <a:pt x="1691644" y="3115581"/>
                  <a:pt x="1519276" y="3340350"/>
                </a:cubicBezTo>
                <a:cubicBezTo>
                  <a:pt x="1685636" y="3564370"/>
                  <a:pt x="1793037" y="3876801"/>
                  <a:pt x="1803177" y="4227441"/>
                </a:cubicBezTo>
                <a:cubicBezTo>
                  <a:pt x="1810657" y="4461314"/>
                  <a:pt x="1770547" y="4694250"/>
                  <a:pt x="1685260" y="4912239"/>
                </a:cubicBezTo>
                <a:cubicBezTo>
                  <a:pt x="1836434" y="5114981"/>
                  <a:pt x="1938138" y="5350090"/>
                  <a:pt x="1982304" y="5598910"/>
                </a:cubicBezTo>
                <a:cubicBezTo>
                  <a:pt x="2038115" y="5880883"/>
                  <a:pt x="2020927" y="6172409"/>
                  <a:pt x="1932359" y="6445917"/>
                </a:cubicBezTo>
                <a:cubicBezTo>
                  <a:pt x="1894340" y="6573717"/>
                  <a:pt x="1852090" y="6700197"/>
                  <a:pt x="1805686" y="6825140"/>
                </a:cubicBezTo>
                <a:lnTo>
                  <a:pt x="1792224" y="6857999"/>
                </a:lnTo>
                <a:lnTo>
                  <a:pt x="679055" y="6857999"/>
                </a:lnTo>
                <a:lnTo>
                  <a:pt x="665322" y="6845631"/>
                </a:lnTo>
                <a:cubicBezTo>
                  <a:pt x="459156" y="6655327"/>
                  <a:pt x="297678" y="6360504"/>
                  <a:pt x="231210" y="6007615"/>
                </a:cubicBezTo>
                <a:cubicBezTo>
                  <a:pt x="177837" y="5735195"/>
                  <a:pt x="192279" y="5453896"/>
                  <a:pt x="273269" y="5188331"/>
                </a:cubicBezTo>
                <a:cubicBezTo>
                  <a:pt x="113293" y="4965434"/>
                  <a:pt x="10023" y="4659748"/>
                  <a:pt x="634" y="4317349"/>
                </a:cubicBezTo>
                <a:cubicBezTo>
                  <a:pt x="-9880" y="3912014"/>
                  <a:pt x="111040" y="3545640"/>
                  <a:pt x="308944" y="3300267"/>
                </a:cubicBezTo>
                <a:cubicBezTo>
                  <a:pt x="160610" y="3077370"/>
                  <a:pt x="71234" y="2773557"/>
                  <a:pt x="76491" y="2438650"/>
                </a:cubicBezTo>
                <a:cubicBezTo>
                  <a:pt x="82500" y="2040433"/>
                  <a:pt x="220695" y="1686421"/>
                  <a:pt x="429114" y="1461651"/>
                </a:cubicBezTo>
                <a:cubicBezTo>
                  <a:pt x="323297" y="1220890"/>
                  <a:pt x="286007" y="955703"/>
                  <a:pt x="321337" y="695187"/>
                </a:cubicBezTo>
                <a:cubicBezTo>
                  <a:pt x="352506" y="443820"/>
                  <a:pt x="440662" y="219051"/>
                  <a:pt x="564915" y="4232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75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7FE303AB-0044-924E-982D-3DD69FAE1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4" y="388234"/>
            <a:ext cx="1371600" cy="71829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772400" cy="2220924"/>
          </a:xfrm>
        </p:spPr>
        <p:txBody>
          <a:bodyPr anchor="b">
            <a:normAutofit/>
          </a:bodyPr>
          <a:lstStyle>
            <a:lvl1pPr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685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032070-39B4-A84F-9F81-093BBF16D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344326"/>
            <a:ext cx="3657600" cy="54864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lang="en-US" sz="1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15D032-64B8-1745-9692-206F9356AF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07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Breaker_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15925-A893-6A49-9D0E-A74944DFD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301" y="0"/>
            <a:ext cx="4038600" cy="619085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772400" cy="2220924"/>
          </a:xfrm>
        </p:spPr>
        <p:txBody>
          <a:bodyPr anchor="b">
            <a:normAutofit/>
          </a:bodyPr>
          <a:lstStyle>
            <a:lvl1pPr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9F095-9BD3-7145-9CBF-36251F13AB0E}"/>
              </a:ext>
            </a:extLst>
          </p:cNvPr>
          <p:cNvSpPr/>
          <p:nvPr userDrawn="1"/>
        </p:nvSpPr>
        <p:spPr>
          <a:xfrm>
            <a:off x="0" y="6165850"/>
            <a:ext cx="12191999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9CE2F-529F-0E48-82E3-FA759F4F9620}"/>
              </a:ext>
            </a:extLst>
          </p:cNvPr>
          <p:cNvSpPr/>
          <p:nvPr userDrawn="1"/>
        </p:nvSpPr>
        <p:spPr>
          <a:xfrm>
            <a:off x="0" y="6145136"/>
            <a:ext cx="12188952" cy="45719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Content Placeholder 13">
            <a:extLst>
              <a:ext uri="{FF2B5EF4-FFF2-40B4-BE49-F238E27FC236}">
                <a16:creationId xmlns:a16="http://schemas.microsoft.com/office/drawing/2014/main" id="{CC7569F4-CC42-5C43-9AD8-C51BBE5FF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6600" y="6340103"/>
            <a:ext cx="685800" cy="3591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1005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B4F1283-F2E9-4444-977B-2B3488FD9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Breaker_Soyb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8D5FB5-6AFE-8E4E-BAF0-1309CBC6F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0" y="0"/>
            <a:ext cx="3911600" cy="61908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882598-6551-C744-AD56-E55C7E805AE2}"/>
              </a:ext>
            </a:extLst>
          </p:cNvPr>
          <p:cNvSpPr/>
          <p:nvPr userDrawn="1"/>
        </p:nvSpPr>
        <p:spPr>
          <a:xfrm>
            <a:off x="0" y="6165850"/>
            <a:ext cx="12191999" cy="692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Content Placeholder 13">
            <a:extLst>
              <a:ext uri="{FF2B5EF4-FFF2-40B4-BE49-F238E27FC236}">
                <a16:creationId xmlns:a16="http://schemas.microsoft.com/office/drawing/2014/main" id="{DBB6455F-F8EF-E94D-AE26-2CC8891EB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6600" y="6340103"/>
            <a:ext cx="685800" cy="3591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44538B-E2F2-8F4F-ADC6-A4B621458F19}"/>
              </a:ext>
            </a:extLst>
          </p:cNvPr>
          <p:cNvSpPr/>
          <p:nvPr userDrawn="1"/>
        </p:nvSpPr>
        <p:spPr>
          <a:xfrm>
            <a:off x="0" y="6145136"/>
            <a:ext cx="12188952" cy="45719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772400" cy="222092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1005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B5B5E12-DEA7-B54D-8E5B-1C8A11E86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34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-Breaker_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5CCF83-589A-E347-AC6A-1D2E0FED2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9085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315200" cy="2220924"/>
          </a:xfrm>
        </p:spPr>
        <p:txBody>
          <a:bodyPr anchor="b">
            <a:normAutofit/>
          </a:bodyPr>
          <a:lstStyle>
            <a:lvl1pPr>
              <a:defRPr lang="en-US" sz="44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9F095-9BD3-7145-9CBF-36251F13AB0E}"/>
              </a:ext>
            </a:extLst>
          </p:cNvPr>
          <p:cNvSpPr/>
          <p:nvPr userDrawn="1"/>
        </p:nvSpPr>
        <p:spPr>
          <a:xfrm>
            <a:off x="0" y="6165850"/>
            <a:ext cx="12191999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9CE2F-529F-0E48-82E3-FA759F4F9620}"/>
              </a:ext>
            </a:extLst>
          </p:cNvPr>
          <p:cNvSpPr/>
          <p:nvPr userDrawn="1"/>
        </p:nvSpPr>
        <p:spPr>
          <a:xfrm>
            <a:off x="0" y="6145136"/>
            <a:ext cx="12188952" cy="45719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Content Placeholder 13">
            <a:extLst>
              <a:ext uri="{FF2B5EF4-FFF2-40B4-BE49-F238E27FC236}">
                <a16:creationId xmlns:a16="http://schemas.microsoft.com/office/drawing/2014/main" id="{CC7569F4-CC42-5C43-9AD8-C51BBE5FF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6600" y="6340103"/>
            <a:ext cx="685800" cy="3591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1005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F7E9279-8872-BE4B-ADCA-532270DD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9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-Breaker_Soyb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808E1A-6064-304D-AFB4-6A5C93851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908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088035-F212-FE4F-A1FB-ADF527381AB5}"/>
              </a:ext>
            </a:extLst>
          </p:cNvPr>
          <p:cNvSpPr/>
          <p:nvPr userDrawn="1"/>
        </p:nvSpPr>
        <p:spPr>
          <a:xfrm>
            <a:off x="0" y="6165850"/>
            <a:ext cx="12191999" cy="692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4DF5601A-9624-F945-8C60-3853216BD6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6600" y="6340103"/>
            <a:ext cx="685800" cy="3591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FFF41D-F55C-1245-8B54-D200C045C0DD}"/>
              </a:ext>
            </a:extLst>
          </p:cNvPr>
          <p:cNvSpPr/>
          <p:nvPr userDrawn="1"/>
        </p:nvSpPr>
        <p:spPr>
          <a:xfrm>
            <a:off x="0" y="6145136"/>
            <a:ext cx="12188952" cy="45719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A2E84-03BF-D94C-A8E4-65E34D0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6528"/>
            <a:ext cx="7315200" cy="2220924"/>
          </a:xfrm>
        </p:spPr>
        <p:txBody>
          <a:bodyPr anchor="b">
            <a:normAutofit/>
          </a:bodyPr>
          <a:lstStyle>
            <a:lvl1pPr>
              <a:defRPr lang="en-US" sz="44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888A0-3464-FB47-9934-0C89DDE87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04987"/>
            <a:ext cx="1005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09BD2-AF51-D446-B8BC-2D092A5F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92E7D45-D472-894C-A2B1-286BB8525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91617"/>
            <a:ext cx="3200400" cy="2468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477C73-97FF-9844-91E3-6DBB9307BE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347" y="3485631"/>
            <a:ext cx="3841904" cy="276999"/>
          </a:xfrm>
          <a:ln w="444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en-US" sz="1200" b="0" i="0" u="none" strike="noStrike" kern="1200" cap="all" spc="200" normalizeH="0" baseline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0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A304C-A0FC-E04B-A62B-C6FFA97C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C36DF-0F3E-9046-A42F-48A33EEB8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3B68-6DDF-1548-96B8-38AE2EDD0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404987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937FC-895A-394F-AC6E-0C06B7E09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4987"/>
            <a:ext cx="457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23C2C4-A2C3-2649-97B2-EE9F362850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552">
          <p15:clr>
            <a:srgbClr val="F26B43"/>
          </p15:clr>
        </p15:guide>
        <p15:guide id="4" pos="3264">
          <p15:clr>
            <a:srgbClr val="F26B43"/>
          </p15:clr>
        </p15:guide>
        <p15:guide id="5" pos="2976">
          <p15:clr>
            <a:srgbClr val="F26B43"/>
          </p15:clr>
        </p15:guide>
        <p15:guide id="6" pos="2688">
          <p15:clr>
            <a:srgbClr val="F26B43"/>
          </p15:clr>
        </p15:guide>
        <p15:guide id="7" pos="2400">
          <p15:clr>
            <a:srgbClr val="F26B43"/>
          </p15:clr>
        </p15:guide>
        <p15:guide id="8" pos="2112">
          <p15:clr>
            <a:srgbClr val="F26B43"/>
          </p15:clr>
        </p15:guide>
        <p15:guide id="9" pos="1824">
          <p15:clr>
            <a:srgbClr val="F26B43"/>
          </p15:clr>
        </p15:guide>
        <p15:guide id="10" pos="1536">
          <p15:clr>
            <a:srgbClr val="F26B43"/>
          </p15:clr>
        </p15:guide>
        <p15:guide id="11" pos="1248">
          <p15:clr>
            <a:srgbClr val="F26B43"/>
          </p15:clr>
        </p15:guide>
        <p15:guide id="12" pos="960">
          <p15:clr>
            <a:srgbClr val="F26B43"/>
          </p15:clr>
        </p15:guide>
        <p15:guide id="13" pos="672">
          <p15:clr>
            <a:srgbClr val="F26B43"/>
          </p15:clr>
        </p15:guide>
        <p15:guide id="14" pos="384">
          <p15:clr>
            <a:srgbClr val="F26B43"/>
          </p15:clr>
        </p15:guide>
        <p15:guide id="15" pos="4128">
          <p15:clr>
            <a:srgbClr val="F26B43"/>
          </p15:clr>
        </p15:guide>
        <p15:guide id="16" pos="4416">
          <p15:clr>
            <a:srgbClr val="F26B43"/>
          </p15:clr>
        </p15:guide>
        <p15:guide id="17" pos="4704">
          <p15:clr>
            <a:srgbClr val="F26B43"/>
          </p15:clr>
        </p15:guide>
        <p15:guide id="18" pos="4992">
          <p15:clr>
            <a:srgbClr val="F26B43"/>
          </p15:clr>
        </p15:guide>
        <p15:guide id="19" pos="5280">
          <p15:clr>
            <a:srgbClr val="F26B43"/>
          </p15:clr>
        </p15:guide>
        <p15:guide id="20" pos="5568">
          <p15:clr>
            <a:srgbClr val="F26B43"/>
          </p15:clr>
        </p15:guide>
        <p15:guide id="21" pos="5856">
          <p15:clr>
            <a:srgbClr val="F26B43"/>
          </p15:clr>
        </p15:guide>
        <p15:guide id="22" pos="6144">
          <p15:clr>
            <a:srgbClr val="F26B43"/>
          </p15:clr>
        </p15:guide>
        <p15:guide id="23" pos="6432">
          <p15:clr>
            <a:srgbClr val="F26B43"/>
          </p15:clr>
        </p15:guide>
        <p15:guide id="24" pos="6720">
          <p15:clr>
            <a:srgbClr val="F26B43"/>
          </p15:clr>
        </p15:guide>
        <p15:guide id="25" pos="7008">
          <p15:clr>
            <a:srgbClr val="F26B43"/>
          </p15:clr>
        </p15:guide>
        <p15:guide id="26" pos="7296">
          <p15:clr>
            <a:srgbClr val="F26B43"/>
          </p15:clr>
        </p15:guide>
        <p15:guide id="27" pos="96">
          <p15:clr>
            <a:srgbClr val="F26B43"/>
          </p15:clr>
        </p15:guide>
        <p15:guide id="28" pos="7584">
          <p15:clr>
            <a:srgbClr val="F26B43"/>
          </p15:clr>
        </p15:guide>
        <p15:guide id="29" orient="horz" pos="96">
          <p15:clr>
            <a:srgbClr val="F26B43"/>
          </p15:clr>
        </p15:guide>
        <p15:guide id="30" orient="horz" pos="42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3D146-83DA-FCE8-6BEC-A9AF8C27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71BA4-9A7A-DDDA-83C7-A93633693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4E7C-80BC-9172-6612-1DB6B006F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0F76E-A4E5-40C2-90C6-EBEA3D6B4C8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03415-D73C-642C-CD2B-C4BCA5015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A4B82-2E1C-CE23-7095-2BD2B747A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762D0-658E-4BA8-90EB-7F76D3C26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4E45-FFEF-65CB-071C-5B5A1DBC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6" y="855928"/>
            <a:ext cx="7021284" cy="2595212"/>
          </a:xfrm>
        </p:spPr>
        <p:txBody>
          <a:bodyPr>
            <a:normAutofit/>
          </a:bodyPr>
          <a:lstStyle/>
          <a:p>
            <a:r>
              <a:rPr lang="en-US" sz="5400" dirty="0"/>
              <a:t>Post-Harvest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8F8F9-BE65-103B-AB0C-140F25EFA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715" y="3538226"/>
            <a:ext cx="3046653" cy="589905"/>
          </a:xfrm>
        </p:spPr>
        <p:txBody>
          <a:bodyPr/>
          <a:lstStyle/>
          <a:p>
            <a:r>
              <a:rPr lang="en-US" dirty="0"/>
              <a:t>Val OBerbroeckling</a:t>
            </a:r>
          </a:p>
          <a:p>
            <a:r>
              <a:rPr lang="en-US" dirty="0"/>
              <a:t>563-543-7979</a:t>
            </a:r>
          </a:p>
        </p:txBody>
      </p:sp>
    </p:spTree>
    <p:extLst>
      <p:ext uri="{BB962C8B-B14F-4D97-AF65-F5344CB8AC3E}">
        <p14:creationId xmlns:p14="http://schemas.microsoft.com/office/powerpoint/2010/main" val="28104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4BA3E-D095-484E-A237-2E6CFF1565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40673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Placement flexibility across allows for excellent yield potential across broad array of soil textures.</a:t>
            </a:r>
          </a:p>
          <a:p>
            <a:r>
              <a:rPr lang="en-US" dirty="0"/>
              <a:t>Strong choice for first planting option with excellent emergence and seedling vigor.</a:t>
            </a:r>
          </a:p>
          <a:p>
            <a:r>
              <a:rPr lang="en-US" dirty="0"/>
              <a:t>Semi-flex ear allows for planting population flexibility – 32-36k, will respond to additional population in high yield environments.</a:t>
            </a:r>
          </a:p>
          <a:p>
            <a:r>
              <a:rPr lang="en-US" dirty="0"/>
              <a:t>Above average disease package but can benefit from fungicide application.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E73E-CF0E-4CA6-A75F-8531C3CF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NK0252-D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C58A-2A68-4F07-A443-8D25A2E97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102 RM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9EE381-FDF8-4DE4-A296-E608B8719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D18B05-73FE-5DC9-F8D2-A3C33F56371E}"/>
              </a:ext>
            </a:extLst>
          </p:cNvPr>
          <p:cNvGraphicFramePr>
            <a:graphicFrameLocks noGrp="1"/>
          </p:cNvGraphicFramePr>
          <p:nvPr/>
        </p:nvGraphicFramePr>
        <p:xfrm>
          <a:off x="4010685" y="657355"/>
          <a:ext cx="5223850" cy="251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23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14927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298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Agronomic Attributes (1-9 scale)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7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 Flex -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Root Type - Modified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57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Root Strength - 2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Stalk Strength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GLS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Tar 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Anthracnose Stalk Rot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Drought Prone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58484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Highly Productive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6734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391AD75-ED6A-7178-04AB-B95C903CE207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3321423"/>
          <a:ext cx="7831248" cy="266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12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51796630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1536530609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468229286"/>
                    </a:ext>
                  </a:extLst>
                </a:gridCol>
              </a:tblGrid>
              <a:tr h="2911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/ac)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Moisture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DKC105-33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DKC104-14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DKC101-33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DKC103-63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DKC102-13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P0035AM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5853984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P0622Q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4269330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P0529Q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934345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A76AA4-A0F5-16C0-A26D-E102BF92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50" y="657353"/>
            <a:ext cx="2507327" cy="25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A00B6-708C-2E9F-A77F-C4A4482F3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BA12AA-77F7-04E4-A353-2FA7FE6DBE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40673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Outstanding emergence with very good early season vigor allows for early planting.</a:t>
            </a:r>
          </a:p>
          <a:p>
            <a:r>
              <a:rPr lang="en-US" dirty="0"/>
              <a:t>Excels on highly productive acres with good water holding capacity.</a:t>
            </a:r>
          </a:p>
          <a:p>
            <a:r>
              <a:rPr lang="en-US" dirty="0"/>
              <a:t>Moderate planting populations recommended (34K and below).</a:t>
            </a:r>
          </a:p>
          <a:p>
            <a:r>
              <a:rPr lang="en-US" dirty="0"/>
              <a:t>Best performance in zone, does not like being pushed south of zone.</a:t>
            </a:r>
          </a:p>
          <a:p>
            <a:r>
              <a:rPr lang="en-US" dirty="0"/>
              <a:t>Dependable Tar Spot rating.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63F84-D710-888F-8972-E5DD5352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NK0415-AA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6125B-E32C-3937-C0EE-0D49EC9E6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104 RM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2EF97E-0728-5966-D723-764E3AE529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665E40-B28A-1B6D-26D3-04DA7004207A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650362"/>
          <a:ext cx="5223850" cy="251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23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14927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298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Agronomic Attributes (1-9 scale)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7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 Flex -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Root Type - Modified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57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Root Strength - 3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Stalk Strength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GLS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Tar 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Anthracnose Stalk Rot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Drought Prone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58484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Highly Productive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6734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19DA840-E8B3-30E1-6E5A-416ABA1F06D0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3321423"/>
          <a:ext cx="7831248" cy="266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12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51796630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1536530609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468229286"/>
                    </a:ext>
                  </a:extLst>
                </a:gridCol>
              </a:tblGrid>
              <a:tr h="2911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/ac)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Moisture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DKC105-33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DKC101-35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DKC104-08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B05D47PCE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DKC103-07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DKC107-11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5853984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P0404AM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4269330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P0622Q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934345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0947DEE-EE3E-238B-DB59-C51E3D1F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02" y="650362"/>
            <a:ext cx="2541175" cy="25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4BA3E-D095-484E-A237-2E6CFF1565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40673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Broadly adapted, performs well across all soil types and textures.</a:t>
            </a:r>
          </a:p>
          <a:p>
            <a:r>
              <a:rPr lang="en-US" dirty="0"/>
              <a:t>Most competitive in high to medium high fertility soils.</a:t>
            </a:r>
          </a:p>
          <a:p>
            <a:r>
              <a:rPr lang="en-US" dirty="0"/>
              <a:t>Good emergence and strong seedling vigor.</a:t>
            </a:r>
          </a:p>
          <a:p>
            <a:r>
              <a:rPr lang="en-US" dirty="0"/>
              <a:t>Mid planting hybrid, not a plant me first hybrid.</a:t>
            </a:r>
          </a:p>
          <a:p>
            <a:r>
              <a:rPr lang="en-US" dirty="0"/>
              <a:t>Ideal planting population around 34K and does not tend to respond with additional populations.</a:t>
            </a:r>
          </a:p>
          <a:p>
            <a:r>
              <a:rPr lang="en-US" dirty="0"/>
              <a:t>Responds to fungicide application and irrigation.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E73E-CF0E-4CA6-A75F-8531C3CF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NK0880-V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C58A-2A68-4F07-A443-8D25A2E97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108 RM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9EE381-FDF8-4DE4-A296-E608B8719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D18B05-73FE-5DC9-F8D2-A3C33F56371E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664227"/>
          <a:ext cx="5223850" cy="251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23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14927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298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Agronomic Attributes (1-9 scale)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7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 Flex -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Root Type - Penetrating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57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Root Strength - 2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Stalk Strength - 4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GLS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Tar 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Anthracnose Stalk Rot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Drought Prone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58484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Highly Productive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6734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FC6C48D1-031A-1595-FC13-8E190B760000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3321423"/>
          <a:ext cx="7831248" cy="266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12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51796630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1536530609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468229286"/>
                    </a:ext>
                  </a:extLst>
                </a:gridCol>
              </a:tblGrid>
              <a:tr h="2911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/ac)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Moisture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DKC105-33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P0622Q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DKC59-82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P0924Q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B05D47PCE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B08R32AM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5853984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DKC106-98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4269330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DKC107-11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934345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C11FF8E-EFAA-244E-9A20-337B6F73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864" y="664227"/>
            <a:ext cx="2524213" cy="25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4BA3E-D095-484E-A237-2E6CFF1565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40673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Broadly adapted – farmer friendly hybrid.</a:t>
            </a:r>
          </a:p>
          <a:p>
            <a:r>
              <a:rPr lang="en-US" dirty="0"/>
              <a:t>Performs well across all soil types and drainage types.</a:t>
            </a:r>
          </a:p>
          <a:p>
            <a:r>
              <a:rPr lang="en-US" dirty="0"/>
              <a:t>Great choice on variable/stress acres.</a:t>
            </a:r>
          </a:p>
          <a:p>
            <a:r>
              <a:rPr lang="en-US" dirty="0"/>
              <a:t>Performs well across wide population range 28-34K.</a:t>
            </a:r>
          </a:p>
          <a:p>
            <a:r>
              <a:rPr lang="en-US" dirty="0"/>
              <a:t>Responds well to increased management. (Nitrogen, Potassium, and Fungicide)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E73E-CF0E-4CA6-A75F-8531C3CF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NK1188-D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C58A-2A68-4F07-A443-8D25A2E97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111 RM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9EE381-FDF8-4DE4-A296-E608B8719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D18B05-73FE-5DC9-F8D2-A3C33F56371E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671099"/>
          <a:ext cx="5223850" cy="251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23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14927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298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Agronomic Attributes (1-9 scale)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7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 Flex -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Root Type - Fibrous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57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Root Strength - 4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Stalk Strength - 4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GLS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Tar 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Anthracnose Stalk Rot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Drought Prone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58484"/>
                  </a:ext>
                </a:extLst>
              </a:tr>
              <a:tr h="239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Highly Productive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6734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5644E875-E2F3-43EB-8B30-6746D1D35F03}"/>
              </a:ext>
            </a:extLst>
          </p:cNvPr>
          <p:cNvGraphicFramePr>
            <a:graphicFrameLocks noGrp="1"/>
          </p:cNvGraphicFramePr>
          <p:nvPr/>
        </p:nvGraphicFramePr>
        <p:xfrm>
          <a:off x="3999829" y="3321423"/>
          <a:ext cx="7831248" cy="266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12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517966307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1536530609"/>
                    </a:ext>
                  </a:extLst>
                </a:gridCol>
                <a:gridCol w="1957812">
                  <a:extLst>
                    <a:ext uri="{9D8B030D-6E8A-4147-A177-3AD203B41FA5}">
                      <a16:colId xmlns:a16="http://schemas.microsoft.com/office/drawing/2014/main" val="2468229286"/>
                    </a:ext>
                  </a:extLst>
                </a:gridCol>
              </a:tblGrid>
              <a:tr h="2911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/ac)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Moisture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NK1307-DV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DKC111-35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DKC59-82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P1027AM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DKC114-43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P13050AM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5853984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DKC110-41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4269330"/>
                  </a:ext>
                </a:extLst>
              </a:tr>
              <a:tr h="2911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DKC111-62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934345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F9B1CE3-3A5B-0F95-BDE6-006947B9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576" y="671099"/>
            <a:ext cx="2526501" cy="25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4BA3E-D095-484E-A237-2E6CFF1565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3924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 performance in high yielding environments where SCN can be an issue.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Peking SCN.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Elite yield potential in high yielding environments.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4D4D"/>
                </a:solidFill>
                <a:latin typeface="Arial" panose="020B0604020202020204"/>
              </a:rPr>
              <a:t>Moderate plant type works in any row width.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Great pairing with NK21-C2E3.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E73E-CF0E-4CA6-A75F-8531C3CF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1558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NK19-T8E3S</a:t>
            </a:r>
            <a:endParaRPr lang="en-US" sz="4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C58A-2A68-4F07-A443-8D25A2E97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1.9 RM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8F54B60-BA5D-4BEC-90DA-5CA0040E00EE}"/>
              </a:ext>
            </a:extLst>
          </p:cNvPr>
          <p:cNvSpPr txBox="1">
            <a:spLocks/>
          </p:cNvSpPr>
          <p:nvPr/>
        </p:nvSpPr>
        <p:spPr>
          <a:xfrm>
            <a:off x="4349750" y="2048252"/>
            <a:ext cx="7600950" cy="39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0893C0-FE7A-4B8B-BEF1-0B6B26326D80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231343"/>
          <a:ext cx="5218898" cy="25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4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09449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3191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Agronomic Attributes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Standability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SCN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Peking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9829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SWM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47869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Phytophthora Field Tolerance PRR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Rps1k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Drought Prone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Highly Productive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52677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040DC6-D3E5-4405-BBA7-466F235E6D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76872129-11AC-38C7-F6E5-F2A27763DB11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2861713"/>
          <a:ext cx="7835036" cy="323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5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102668311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909263398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66096999"/>
                    </a:ext>
                  </a:extLst>
                </a:gridCol>
              </a:tblGrid>
              <a:tr h="34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(bu./ac.)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#Trials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3059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B194EE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B205EE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3223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B214EE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1986E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3397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2075E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313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A18E35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23766"/>
                  </a:ext>
                </a:extLst>
              </a:tr>
              <a:tr h="3432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A19E36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09220"/>
                  </a:ext>
                </a:extLst>
              </a:tr>
              <a:tr h="3280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P21Z71E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0552681"/>
                  </a:ext>
                </a:extLst>
              </a:tr>
              <a:tr h="3280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P17Z39E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011008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8B025D1-3883-4D1E-4600-767B69B2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739" y="231343"/>
            <a:ext cx="2616138" cy="25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6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4BA3E-D095-484E-A237-2E6CFF1565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3924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Great choice for variable and highly productive soils.</a:t>
            </a:r>
          </a:p>
          <a:p>
            <a:r>
              <a:rPr lang="en-US" dirty="0"/>
              <a:t>Broad adaptation, dependable standability, and good SWM allow for planting in high yield environments.</a:t>
            </a:r>
          </a:p>
          <a:p>
            <a:r>
              <a:rPr lang="en-US" dirty="0"/>
              <a:t>Strong PRR field tolerance allow for planting in poorly drained soils.</a:t>
            </a:r>
          </a:p>
          <a:p>
            <a:r>
              <a:rPr lang="en-US" dirty="0"/>
              <a:t>Sister line to NK22-C4E3.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E73E-CF0E-4CA6-A75F-8531C3CF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NK21-C2E3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C58A-2A68-4F07-A443-8D25A2E97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2.1 RM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8F54B60-BA5D-4BEC-90DA-5CA0040E00EE}"/>
              </a:ext>
            </a:extLst>
          </p:cNvPr>
          <p:cNvSpPr txBox="1">
            <a:spLocks/>
          </p:cNvSpPr>
          <p:nvPr/>
        </p:nvSpPr>
        <p:spPr>
          <a:xfrm>
            <a:off x="4349750" y="2048252"/>
            <a:ext cx="7600950" cy="39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0893C0-FE7A-4B8B-BEF1-0B6B26326D80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337068"/>
          <a:ext cx="5218898" cy="25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4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09449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3191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Agronomic Attributes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Standability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SCN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PI88788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9829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SWM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47869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Phytophthora Field Tolerance PRR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Rps1c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Drought Prone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Highly Productive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52677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040DC6-D3E5-4405-BBA7-466F235E6D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76B612-A47C-86EA-7ACE-80AC9D148693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3008017"/>
          <a:ext cx="7835036" cy="291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5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102668311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909263398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66096999"/>
                    </a:ext>
                  </a:extLst>
                </a:gridCol>
              </a:tblGrid>
              <a:tr h="34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(bu./ac.)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#Trials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3059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B205EE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B214EE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3223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B224EE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2075E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3397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2206E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313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A21E34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3123766"/>
                  </a:ext>
                </a:extLst>
              </a:tr>
              <a:tr h="3432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A23E36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b"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09220"/>
                  </a:ext>
                </a:extLst>
              </a:tr>
              <a:tr h="3280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P21Z71E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055268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3910479-F983-BC91-E85D-D6DCC1CD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740" y="337067"/>
            <a:ext cx="2616137" cy="25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4BA3E-D095-484E-A237-2E6CFF1565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39244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Performs best on highly productive soils but will still performs well on variable and drought prone soils too.</a:t>
            </a:r>
          </a:p>
          <a:p>
            <a:r>
              <a:rPr lang="en-US" dirty="0"/>
              <a:t>Excellent standability along with very strong SDS rating.</a:t>
            </a:r>
          </a:p>
          <a:p>
            <a:r>
              <a:rPr lang="en-US" dirty="0"/>
              <a:t>Strong PRR field tolerance and stacked Rps. genes allow placement on poorly drained soils.</a:t>
            </a:r>
          </a:p>
          <a:p>
            <a:r>
              <a:rPr lang="en-US" dirty="0"/>
              <a:t>Peking SCN source.</a:t>
            </a:r>
          </a:p>
          <a:p>
            <a:r>
              <a:rPr lang="en-US" dirty="0"/>
              <a:t>Will move south of zone well.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E73E-CF0E-4CA6-A75F-8531C3CF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NK23-P1E3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AC58A-2A68-4F07-A443-8D25A2E97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2.3 RM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8F54B60-BA5D-4BEC-90DA-5CA0040E00EE}"/>
              </a:ext>
            </a:extLst>
          </p:cNvPr>
          <p:cNvSpPr txBox="1">
            <a:spLocks/>
          </p:cNvSpPr>
          <p:nvPr/>
        </p:nvSpPr>
        <p:spPr>
          <a:xfrm>
            <a:off x="4349750" y="2048252"/>
            <a:ext cx="7600950" cy="39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0893C0-FE7A-4B8B-BEF1-0B6B26326D80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297404"/>
          <a:ext cx="5218898" cy="25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4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09449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3191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Agronomic Attributes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Standability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SCN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Peking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9829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SWM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47869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Phytophthora Field Tolerance PRR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Rps1c, Rps3a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Drought Prone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Highly Productive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52677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040DC6-D3E5-4405-BBA7-466F235E6D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E9B1D515-FE6E-B9FF-B1E7-4693686191A6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2831134"/>
          <a:ext cx="7835036" cy="323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5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102668311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909263398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66096999"/>
                    </a:ext>
                  </a:extLst>
                </a:gridCol>
              </a:tblGrid>
              <a:tr h="34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(bu./ac.)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#Trials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3059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B214EE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B224EE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3223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B243EE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2206E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3397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2366E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313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 2556E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23766"/>
                  </a:ext>
                </a:extLst>
              </a:tr>
              <a:tr h="3432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A21E34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6350" marR="6350" marT="6350" marB="0" anchor="ctr"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09220"/>
                  </a:ext>
                </a:extLst>
              </a:tr>
              <a:tr h="3280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A23E36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0552681"/>
                  </a:ext>
                </a:extLst>
              </a:tr>
              <a:tr h="3280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P21Z71E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35115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AF27921-10B6-A2C9-DEDD-4AFE89E7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740" y="297402"/>
            <a:ext cx="2616137" cy="25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40B98-5249-1BBE-9505-696F6E06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848F4E-4657-075F-CF94-5CFE568566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048252"/>
            <a:ext cx="3058583" cy="3924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Broad placement variety - “goes on any acre” – from highly productive to drought prone soils.</a:t>
            </a:r>
          </a:p>
          <a:p>
            <a:r>
              <a:rPr lang="en-US" dirty="0"/>
              <a:t>Strong agronomics: Standability, SWM, SDS, and PFT help make this a farmer friendly bean.</a:t>
            </a:r>
          </a:p>
          <a:p>
            <a:r>
              <a:rPr lang="en-US" dirty="0"/>
              <a:t>Well suited for all row widths and a positive response to irrigation.</a:t>
            </a:r>
          </a:p>
          <a:p>
            <a:r>
              <a:rPr lang="en-US" dirty="0"/>
              <a:t>#1 bean for 2025.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822B24-E80A-9C36-47F3-37C10845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NK26-M6E3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45BF9-7305-2604-4717-A3672B4DD9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2.6 RM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9518276-63E6-98A3-B6A1-47058F6F78FA}"/>
              </a:ext>
            </a:extLst>
          </p:cNvPr>
          <p:cNvSpPr txBox="1">
            <a:spLocks/>
          </p:cNvSpPr>
          <p:nvPr/>
        </p:nvSpPr>
        <p:spPr>
          <a:xfrm>
            <a:off x="4349750" y="2048252"/>
            <a:ext cx="7600950" cy="39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93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B651B2-B885-1E57-F6E0-1CBB7051E346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599894"/>
          <a:ext cx="5218898" cy="25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4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2609449">
                  <a:extLst>
                    <a:ext uri="{9D8B030D-6E8A-4147-A177-3AD203B41FA5}">
                      <a16:colId xmlns:a16="http://schemas.microsoft.com/office/drawing/2014/main" val="2222762127"/>
                    </a:ext>
                  </a:extLst>
                </a:gridCol>
              </a:tblGrid>
              <a:tr h="3191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Agronomic Attributes</a:t>
                      </a:r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Moisture +/- </a:t>
                      </a:r>
                      <a:r>
                        <a:rPr lang="en-US" sz="10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Standability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6959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SCN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PI88788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299829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SWM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SDS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47869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Phytophthora Field Tolerance PRR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Rps1c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Drought Prone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Variable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62000"/>
                  </a:ext>
                </a:extLst>
              </a:tr>
              <a:tr h="287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Highly Productive Soils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Poorly Drained Soils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52677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BBB8A-687B-1262-79F6-172B455D2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191617"/>
            <a:ext cx="3200400" cy="246888"/>
          </a:xfrm>
        </p:spPr>
        <p:txBody>
          <a:bodyPr/>
          <a:lstStyle/>
          <a:p>
            <a:pPr lvl="0">
              <a:buClr>
                <a:srgbClr val="06936E"/>
              </a:buClr>
              <a:defRPr/>
            </a:pPr>
            <a:r>
              <a:rPr lang="en-US" dirty="0">
                <a:solidFill>
                  <a:srgbClr val="4D4D4D"/>
                </a:solidFill>
              </a:rPr>
              <a:t>Cropwise Product Analyzer, 11/1/25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3943F18D-8AC2-9853-8851-9C40A5BB3CCC}"/>
              </a:ext>
            </a:extLst>
          </p:cNvPr>
          <p:cNvGraphicFramePr>
            <a:graphicFrameLocks noGrp="1"/>
          </p:cNvGraphicFramePr>
          <p:nvPr/>
        </p:nvGraphicFramePr>
        <p:xfrm>
          <a:off x="3997841" y="3345077"/>
          <a:ext cx="7835036" cy="223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59">
                  <a:extLst>
                    <a:ext uri="{9D8B030D-6E8A-4147-A177-3AD203B41FA5}">
                      <a16:colId xmlns:a16="http://schemas.microsoft.com/office/drawing/2014/main" val="254181643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1026683117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909263398"/>
                    </a:ext>
                  </a:extLst>
                </a:gridCol>
                <a:gridCol w="1958759">
                  <a:extLst>
                    <a:ext uri="{9D8B030D-6E8A-4147-A177-3AD203B41FA5}">
                      <a16:colId xmlns:a16="http://schemas.microsoft.com/office/drawing/2014/main" val="366096999"/>
                    </a:ext>
                  </a:extLst>
                </a:gridCol>
              </a:tblGrid>
              <a:tr h="34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Yield +/-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(bu./ac.)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#Trials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4842"/>
                  </a:ext>
                </a:extLst>
              </a:tr>
              <a:tr h="3059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NK28-G7E3S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2878843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A27E35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237458"/>
                  </a:ext>
                </a:extLst>
              </a:tr>
              <a:tr h="3223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B243EE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911523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B275EE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977323"/>
                  </a:ext>
                </a:extLst>
              </a:tr>
              <a:tr h="3397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P26Z78E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618398"/>
                  </a:ext>
                </a:extLst>
              </a:tr>
              <a:tr h="313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NK28-B9E3S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2376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A5CD08B-2294-2F51-5895-A8D304076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739" y="599894"/>
            <a:ext cx="2616138" cy="25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56663"/>
      </p:ext>
    </p:extLst>
  </p:cSld>
  <p:clrMapOvr>
    <a:masterClrMapping/>
  </p:clrMapOvr>
</p:sld>
</file>

<file path=ppt/theme/theme1.xml><?xml version="1.0" encoding="utf-8"?>
<a:theme xmlns:a="http://schemas.openxmlformats.org/drawingml/2006/main" name="NK Marketing + Sales [2022]">
  <a:themeElements>
    <a:clrScheme name="NK-Seeds-2021">
      <a:dk1>
        <a:srgbClr val="000000"/>
      </a:dk1>
      <a:lt1>
        <a:srgbClr val="FFFFFF"/>
      </a:lt1>
      <a:dk2>
        <a:srgbClr val="4D4D4D"/>
      </a:dk2>
      <a:lt2>
        <a:srgbClr val="959595"/>
      </a:lt2>
      <a:accent1>
        <a:srgbClr val="01558C"/>
      </a:accent1>
      <a:accent2>
        <a:srgbClr val="06936E"/>
      </a:accent2>
      <a:accent3>
        <a:srgbClr val="0089AD"/>
      </a:accent3>
      <a:accent4>
        <a:srgbClr val="63AC3E"/>
      </a:accent4>
      <a:accent5>
        <a:srgbClr val="38566C"/>
      </a:accent5>
      <a:accent6>
        <a:srgbClr val="ABB8B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K-22014_NK_2022-Template_Redesign_Working-v1-012422_MED" id="{7C4C71C6-F72F-BF47-8497-E39622060CE7}" vid="{DE759327-7626-844F-9713-99F332163E1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d006307-e4a9-430f-af16-eea280431306}" enabled="1" method="Standard" siteId="{06219a4a-a835-44d5-afaf-3926343bfb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1175</Words>
  <Application>Microsoft Office PowerPoint</Application>
  <PresentationFormat>Widescreen</PresentationFormat>
  <Paragraphs>489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NK Marketing + Sales [2022]</vt:lpstr>
      <vt:lpstr>1_Office Theme</vt:lpstr>
      <vt:lpstr>Post-Harvest 2025</vt:lpstr>
      <vt:lpstr>NK0252-D</vt:lpstr>
      <vt:lpstr>NK0415-AA</vt:lpstr>
      <vt:lpstr>NK0880-V</vt:lpstr>
      <vt:lpstr>NK1188-D</vt:lpstr>
      <vt:lpstr>NK19-T8E3S</vt:lpstr>
      <vt:lpstr>NK21-C2E3</vt:lpstr>
      <vt:lpstr>NK23-P1E3</vt:lpstr>
      <vt:lpstr>NK26-M6E3</vt:lpstr>
    </vt:vector>
  </TitlesOfParts>
  <Company>Syngenta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Oberbroeckling Val USRS</dc:creator>
  <cp:lastModifiedBy>Oberbroeckling Val USRS</cp:lastModifiedBy>
  <cp:revision>1</cp:revision>
  <dcterms:created xsi:type="dcterms:W3CDTF">2025-11-11T17:12:55Z</dcterms:created>
  <dcterms:modified xsi:type="dcterms:W3CDTF">2025-11-11T17:18:09Z</dcterms:modified>
</cp:coreProperties>
</file>