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7"/>
  </p:notesMasterIdLst>
  <p:handoutMasterIdLst>
    <p:handoutMasterId r:id="rId48"/>
  </p:handoutMasterIdLst>
  <p:sldIdLst>
    <p:sldId id="256" r:id="rId3"/>
    <p:sldId id="257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64" r:id="rId14"/>
    <p:sldId id="276" r:id="rId15"/>
    <p:sldId id="261" r:id="rId16"/>
    <p:sldId id="270" r:id="rId17"/>
    <p:sldId id="260" r:id="rId18"/>
    <p:sldId id="271" r:id="rId19"/>
    <p:sldId id="258" r:id="rId20"/>
    <p:sldId id="290" r:id="rId21"/>
    <p:sldId id="289" r:id="rId22"/>
    <p:sldId id="262" r:id="rId23"/>
    <p:sldId id="263" r:id="rId24"/>
    <p:sldId id="277" r:id="rId25"/>
    <p:sldId id="278" r:id="rId26"/>
    <p:sldId id="279" r:id="rId27"/>
    <p:sldId id="265" r:id="rId28"/>
    <p:sldId id="266" r:id="rId29"/>
    <p:sldId id="272" r:id="rId30"/>
    <p:sldId id="269" r:id="rId31"/>
    <p:sldId id="293" r:id="rId32"/>
    <p:sldId id="291" r:id="rId33"/>
    <p:sldId id="292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</p:sldIdLst>
  <p:sldSz cx="9144000" cy="6858000" type="screen4x3"/>
  <p:notesSz cx="7099300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8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3076788" cy="469740"/>
          </a:xfrm>
          <a:prstGeom prst="rect">
            <a:avLst/>
          </a:prstGeom>
        </p:spPr>
        <p:txBody>
          <a:bodyPr vert="horz" lIns="92235" tIns="46117" rIns="92235" bIns="4611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0931" y="2"/>
            <a:ext cx="3076788" cy="469740"/>
          </a:xfrm>
          <a:prstGeom prst="rect">
            <a:avLst/>
          </a:prstGeom>
        </p:spPr>
        <p:txBody>
          <a:bodyPr vert="horz" lIns="92235" tIns="46117" rIns="92235" bIns="46117" rtlCol="0"/>
          <a:lstStyle>
            <a:lvl1pPr algn="r">
              <a:defRPr sz="1100"/>
            </a:lvl1pPr>
          </a:lstStyle>
          <a:p>
            <a:fld id="{76177BF4-22E5-4D58-8725-183D4ADC4790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" y="8913976"/>
            <a:ext cx="3076788" cy="469740"/>
          </a:xfrm>
          <a:prstGeom prst="rect">
            <a:avLst/>
          </a:prstGeom>
        </p:spPr>
        <p:txBody>
          <a:bodyPr vert="horz" lIns="92235" tIns="46117" rIns="92235" bIns="4611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0931" y="8913976"/>
            <a:ext cx="3076788" cy="469740"/>
          </a:xfrm>
          <a:prstGeom prst="rect">
            <a:avLst/>
          </a:prstGeom>
        </p:spPr>
        <p:txBody>
          <a:bodyPr vert="horz" lIns="92235" tIns="46117" rIns="92235" bIns="46117" rtlCol="0" anchor="b"/>
          <a:lstStyle>
            <a:lvl1pPr algn="r">
              <a:defRPr sz="1100"/>
            </a:lvl1pPr>
          </a:lstStyle>
          <a:p>
            <a:fld id="{AEE3F4AA-BE51-412A-A4C0-A75188213F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6788" cy="469741"/>
          </a:xfrm>
          <a:prstGeom prst="rect">
            <a:avLst/>
          </a:prstGeom>
        </p:spPr>
        <p:txBody>
          <a:bodyPr vert="horz" lIns="91387" tIns="45693" rIns="91387" bIns="4569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0928" y="2"/>
            <a:ext cx="3076788" cy="469741"/>
          </a:xfrm>
          <a:prstGeom prst="rect">
            <a:avLst/>
          </a:prstGeom>
        </p:spPr>
        <p:txBody>
          <a:bodyPr vert="horz" lIns="91387" tIns="45693" rIns="91387" bIns="45693" rtlCol="0"/>
          <a:lstStyle>
            <a:lvl1pPr algn="r">
              <a:defRPr sz="1200"/>
            </a:lvl1pPr>
          </a:lstStyle>
          <a:p>
            <a:fld id="{75D32C5A-0DB4-4A0B-B80D-CFFF41141216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2750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7" tIns="45693" rIns="91387" bIns="4569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297" y="4516498"/>
            <a:ext cx="5680710" cy="3696038"/>
          </a:xfrm>
          <a:prstGeom prst="rect">
            <a:avLst/>
          </a:prstGeom>
        </p:spPr>
        <p:txBody>
          <a:bodyPr vert="horz" lIns="91387" tIns="45693" rIns="91387" bIns="4569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5561"/>
            <a:ext cx="3076788" cy="469741"/>
          </a:xfrm>
          <a:prstGeom prst="rect">
            <a:avLst/>
          </a:prstGeom>
        </p:spPr>
        <p:txBody>
          <a:bodyPr vert="horz" lIns="91387" tIns="45693" rIns="91387" bIns="4569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0928" y="8915561"/>
            <a:ext cx="3076788" cy="469741"/>
          </a:xfrm>
          <a:prstGeom prst="rect">
            <a:avLst/>
          </a:prstGeom>
        </p:spPr>
        <p:txBody>
          <a:bodyPr vert="horz" lIns="91387" tIns="45693" rIns="91387" bIns="45693" rtlCol="0" anchor="b"/>
          <a:lstStyle>
            <a:lvl1pPr algn="r">
              <a:defRPr sz="1200"/>
            </a:lvl1pPr>
          </a:lstStyle>
          <a:p>
            <a:fld id="{D3233234-09D0-4E15-8056-06187A98B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6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5529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1505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7888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6047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8d70e19c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g3f8d70e19c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7280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8625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6497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8207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f8d70e19c8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f8d70e19c8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1042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233234-09D0-4E15-8056-06187A98BDA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19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F9928-F91A-1E99-23C5-8656D7CE6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5EC00C-1AE1-2C59-AE6F-7385DD9D35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B50449-557B-8F8B-F547-22F7F0BD4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7834F-6F41-08A4-B95D-EC42C240F2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233234-09D0-4E15-8056-06187A98BDA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97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0B30-C7CD-4900-96D0-5FFCDEC6FFB8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5B72-7EEA-4EC9-9FB3-66694A8FA8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0B30-C7CD-4900-96D0-5FFCDEC6FFB8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5B72-7EEA-4EC9-9FB3-66694A8FA8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0B30-C7CD-4900-96D0-5FFCDEC6FFB8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5B72-7EEA-4EC9-9FB3-66694A8FA8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0B30-C7CD-4900-96D0-5FFCDEC6FFB8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5B72-7EEA-4EC9-9FB3-66694A8FA8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0B30-C7CD-4900-96D0-5FFCDEC6FFB8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5B72-7EEA-4EC9-9FB3-66694A8FA8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0B30-C7CD-4900-96D0-5FFCDEC6FFB8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5B72-7EEA-4EC9-9FB3-66694A8FA8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0B30-C7CD-4900-96D0-5FFCDEC6FFB8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5B72-7EEA-4EC9-9FB3-66694A8FA8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0B30-C7CD-4900-96D0-5FFCDEC6FFB8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5B72-7EEA-4EC9-9FB3-66694A8FA8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0B30-C7CD-4900-96D0-5FFCDEC6FFB8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5B72-7EEA-4EC9-9FB3-66694A8FA8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0B30-C7CD-4900-96D0-5FFCDEC6FFB8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5B72-7EEA-4EC9-9FB3-66694A8FA8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0B30-C7CD-4900-96D0-5FFCDEC6FFB8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D5B72-7EEA-4EC9-9FB3-66694A8FA8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1756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3"/>
          <p:cNvGrpSpPr/>
          <p:nvPr/>
        </p:nvGrpSpPr>
        <p:grpSpPr>
          <a:xfrm>
            <a:off x="-162744" y="-216991"/>
            <a:ext cx="9306744" cy="7074992"/>
            <a:chOff x="-433983" y="-433983"/>
            <a:chExt cx="24817985" cy="14149984"/>
          </a:xfrm>
        </p:grpSpPr>
        <p:grpSp>
          <p:nvGrpSpPr>
            <p:cNvPr id="11" name="Google Shape;11;p3"/>
            <p:cNvGrpSpPr/>
            <p:nvPr/>
          </p:nvGrpSpPr>
          <p:grpSpPr>
            <a:xfrm>
              <a:off x="0" y="-433983"/>
              <a:ext cx="24383997" cy="943701"/>
              <a:chOff x="0" y="-85725"/>
              <a:chExt cx="4816592" cy="186410"/>
            </a:xfrm>
          </p:grpSpPr>
          <p:sp>
            <p:nvSpPr>
              <p:cNvPr id="12" name="Google Shape;12;p3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F1922E"/>
              </a:solidFill>
              <a:ln>
                <a:noFill/>
              </a:ln>
            </p:spPr>
          </p:sp>
          <p:sp>
            <p:nvSpPr>
              <p:cNvPr id="13" name="Google Shape;13;p3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" name="Google Shape;14;p3"/>
            <p:cNvGrpSpPr/>
            <p:nvPr/>
          </p:nvGrpSpPr>
          <p:grpSpPr>
            <a:xfrm rot="-5400000">
              <a:off x="-6820132" y="6386151"/>
              <a:ext cx="13715998" cy="943701"/>
              <a:chOff x="0" y="-85725"/>
              <a:chExt cx="2709333" cy="186410"/>
            </a:xfrm>
          </p:grpSpPr>
          <p:sp>
            <p:nvSpPr>
              <p:cNvPr id="15" name="Google Shape;15;p3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F1922E"/>
              </a:solidFill>
              <a:ln>
                <a:noFill/>
              </a:ln>
            </p:spPr>
          </p:sp>
          <p:sp>
            <p:nvSpPr>
              <p:cNvPr id="16" name="Google Shape;16;p3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" name="Google Shape;17;p3"/>
            <p:cNvGrpSpPr/>
            <p:nvPr/>
          </p:nvGrpSpPr>
          <p:grpSpPr>
            <a:xfrm rot="-5400000">
              <a:off x="17054152" y="6386151"/>
              <a:ext cx="13715998" cy="943701"/>
              <a:chOff x="0" y="-85725"/>
              <a:chExt cx="2709333" cy="186410"/>
            </a:xfrm>
          </p:grpSpPr>
          <p:sp>
            <p:nvSpPr>
              <p:cNvPr id="18" name="Google Shape;18;p3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F1922E"/>
              </a:solidFill>
              <a:ln>
                <a:noFill/>
              </a:ln>
            </p:spPr>
          </p:sp>
          <p:sp>
            <p:nvSpPr>
              <p:cNvPr id="19" name="Google Shape;19;p3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" name="Google Shape;20;p3"/>
            <p:cNvGrpSpPr/>
            <p:nvPr/>
          </p:nvGrpSpPr>
          <p:grpSpPr>
            <a:xfrm>
              <a:off x="0" y="12772300"/>
              <a:ext cx="24383997" cy="943701"/>
              <a:chOff x="0" y="-85725"/>
              <a:chExt cx="4816592" cy="186410"/>
            </a:xfrm>
          </p:grpSpPr>
          <p:sp>
            <p:nvSpPr>
              <p:cNvPr id="21" name="Google Shape;21;p3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F1922E"/>
              </a:solidFill>
              <a:ln>
                <a:noFill/>
              </a:ln>
            </p:spPr>
          </p:sp>
          <p:sp>
            <p:nvSpPr>
              <p:cNvPr id="22" name="Google Shape;22;p3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3" name="Google Shape;23;p3"/>
          <p:cNvGrpSpPr/>
          <p:nvPr/>
        </p:nvGrpSpPr>
        <p:grpSpPr>
          <a:xfrm>
            <a:off x="133672" y="298383"/>
            <a:ext cx="8857285" cy="851731"/>
            <a:chOff x="0" y="0"/>
            <a:chExt cx="23619425" cy="1703462"/>
          </a:xfrm>
        </p:grpSpPr>
        <p:sp>
          <p:nvSpPr>
            <p:cNvPr id="24" name="Google Shape;24;p3"/>
            <p:cNvSpPr/>
            <p:nvPr/>
          </p:nvSpPr>
          <p:spPr>
            <a:xfrm>
              <a:off x="0" y="0"/>
              <a:ext cx="7873142" cy="1703462"/>
            </a:xfrm>
            <a:custGeom>
              <a:avLst/>
              <a:gdLst/>
              <a:ahLst/>
              <a:cxnLst/>
              <a:rect l="l" t="t" r="r" b="b"/>
              <a:pathLst>
                <a:path w="7873142" h="1703462" extrusionOk="0">
                  <a:moveTo>
                    <a:pt x="0" y="0"/>
                  </a:moveTo>
                  <a:lnTo>
                    <a:pt x="7873142" y="0"/>
                  </a:lnTo>
                  <a:lnTo>
                    <a:pt x="7873142" y="1703462"/>
                  </a:lnTo>
                  <a:lnTo>
                    <a:pt x="0" y="170346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5" name="Google Shape;25;p3"/>
            <p:cNvSpPr/>
            <p:nvPr/>
          </p:nvSpPr>
          <p:spPr>
            <a:xfrm>
              <a:off x="7873142" y="0"/>
              <a:ext cx="7873142" cy="1703462"/>
            </a:xfrm>
            <a:custGeom>
              <a:avLst/>
              <a:gdLst/>
              <a:ahLst/>
              <a:cxnLst/>
              <a:rect l="l" t="t" r="r" b="b"/>
              <a:pathLst>
                <a:path w="7873142" h="1703462" extrusionOk="0">
                  <a:moveTo>
                    <a:pt x="0" y="0"/>
                  </a:moveTo>
                  <a:lnTo>
                    <a:pt x="7873141" y="0"/>
                  </a:lnTo>
                  <a:lnTo>
                    <a:pt x="7873141" y="1703462"/>
                  </a:lnTo>
                  <a:lnTo>
                    <a:pt x="0" y="170346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6" name="Google Shape;26;p3"/>
            <p:cNvSpPr/>
            <p:nvPr/>
          </p:nvSpPr>
          <p:spPr>
            <a:xfrm>
              <a:off x="15746283" y="0"/>
              <a:ext cx="7873142" cy="1703462"/>
            </a:xfrm>
            <a:custGeom>
              <a:avLst/>
              <a:gdLst/>
              <a:ahLst/>
              <a:cxnLst/>
              <a:rect l="l" t="t" r="r" b="b"/>
              <a:pathLst>
                <a:path w="7873142" h="1703462" extrusionOk="0">
                  <a:moveTo>
                    <a:pt x="0" y="0"/>
                  </a:moveTo>
                  <a:lnTo>
                    <a:pt x="7873142" y="0"/>
                  </a:lnTo>
                  <a:lnTo>
                    <a:pt x="7873142" y="1703462"/>
                  </a:lnTo>
                  <a:lnTo>
                    <a:pt x="0" y="170346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pic>
        <p:nvPicPr>
          <p:cNvPr id="27" name="Google Shape;2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480" y="2457282"/>
            <a:ext cx="2160563" cy="4384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4588" y="2497864"/>
            <a:ext cx="2228275" cy="41052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1769775" y="1503129"/>
            <a:ext cx="5604450" cy="725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320"/>
              </a:spcBef>
              <a:spcAft>
                <a:spcPts val="0"/>
              </a:spcAft>
              <a:buClr>
                <a:srgbClr val="69423B"/>
              </a:buClr>
              <a:buSzPts val="5650"/>
              <a:buNone/>
              <a:defRPr sz="2825" b="1">
                <a:solidFill>
                  <a:srgbClr val="69423B"/>
                </a:solidFill>
              </a:defRPr>
            </a:lvl1pPr>
            <a:lvl2pPr lvl="1" rtl="0">
              <a:spcBef>
                <a:spcPts val="28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24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2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2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2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2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2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2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title"/>
          </p:nvPr>
        </p:nvSpPr>
        <p:spPr>
          <a:xfrm>
            <a:off x="1450350" y="2376711"/>
            <a:ext cx="6243300" cy="377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1922E"/>
              </a:buClr>
              <a:buSzPts val="18400"/>
              <a:buFont typeface="Caveat Brush"/>
              <a:buNone/>
              <a:defRPr sz="9200" i="0" u="none" strike="noStrike" cap="none">
                <a:solidFill>
                  <a:srgbClr val="F1922E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0131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 Layout 2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4"/>
          <p:cNvPicPr preferRelativeResize="0"/>
          <p:nvPr/>
        </p:nvPicPr>
        <p:blipFill rotWithShape="1">
          <a:blip r:embed="rId2">
            <a:alphaModFix/>
          </a:blip>
          <a:srcRect l="5371" r="22244"/>
          <a:stretch/>
        </p:blipFill>
        <p:spPr>
          <a:xfrm>
            <a:off x="183158" y="244211"/>
            <a:ext cx="5186880" cy="63695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" name="Google Shape;33;p4"/>
          <p:cNvGrpSpPr/>
          <p:nvPr/>
        </p:nvGrpSpPr>
        <p:grpSpPr>
          <a:xfrm>
            <a:off x="-162744" y="-216991"/>
            <a:ext cx="9306744" cy="7074992"/>
            <a:chOff x="-433983" y="-433983"/>
            <a:chExt cx="24817985" cy="14149984"/>
          </a:xfrm>
        </p:grpSpPr>
        <p:grpSp>
          <p:nvGrpSpPr>
            <p:cNvPr id="34" name="Google Shape;34;p4"/>
            <p:cNvGrpSpPr/>
            <p:nvPr/>
          </p:nvGrpSpPr>
          <p:grpSpPr>
            <a:xfrm>
              <a:off x="0" y="-433983"/>
              <a:ext cx="24383997" cy="943701"/>
              <a:chOff x="0" y="-85725"/>
              <a:chExt cx="4816592" cy="186410"/>
            </a:xfrm>
          </p:grpSpPr>
          <p:sp>
            <p:nvSpPr>
              <p:cNvPr id="35" name="Google Shape;35;p4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86C9CF"/>
              </a:solidFill>
              <a:ln>
                <a:noFill/>
              </a:ln>
            </p:spPr>
          </p:sp>
          <p:sp>
            <p:nvSpPr>
              <p:cNvPr id="36" name="Google Shape;36;p4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" name="Google Shape;37;p4"/>
            <p:cNvGrpSpPr/>
            <p:nvPr/>
          </p:nvGrpSpPr>
          <p:grpSpPr>
            <a:xfrm rot="-5400000">
              <a:off x="-6820132" y="6386151"/>
              <a:ext cx="13715998" cy="943701"/>
              <a:chOff x="0" y="-85725"/>
              <a:chExt cx="2709333" cy="186410"/>
            </a:xfrm>
          </p:grpSpPr>
          <p:sp>
            <p:nvSpPr>
              <p:cNvPr id="38" name="Google Shape;38;p4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86C9CF"/>
              </a:solidFill>
              <a:ln>
                <a:noFill/>
              </a:ln>
            </p:spPr>
          </p:sp>
          <p:sp>
            <p:nvSpPr>
              <p:cNvPr id="39" name="Google Shape;39;p4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" name="Google Shape;40;p4"/>
            <p:cNvGrpSpPr/>
            <p:nvPr/>
          </p:nvGrpSpPr>
          <p:grpSpPr>
            <a:xfrm rot="-5400000">
              <a:off x="17054152" y="6386151"/>
              <a:ext cx="13715998" cy="943701"/>
              <a:chOff x="0" y="-85725"/>
              <a:chExt cx="2709333" cy="186410"/>
            </a:xfrm>
          </p:grpSpPr>
          <p:sp>
            <p:nvSpPr>
              <p:cNvPr id="41" name="Google Shape;41;p4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86C9CF"/>
              </a:solidFill>
              <a:ln>
                <a:noFill/>
              </a:ln>
            </p:spPr>
          </p:sp>
          <p:sp>
            <p:nvSpPr>
              <p:cNvPr id="42" name="Google Shape;42;p4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" name="Google Shape;43;p4"/>
            <p:cNvGrpSpPr/>
            <p:nvPr/>
          </p:nvGrpSpPr>
          <p:grpSpPr>
            <a:xfrm>
              <a:off x="0" y="12772300"/>
              <a:ext cx="24383997" cy="943701"/>
              <a:chOff x="0" y="-85725"/>
              <a:chExt cx="4816592" cy="186410"/>
            </a:xfrm>
          </p:grpSpPr>
          <p:sp>
            <p:nvSpPr>
              <p:cNvPr id="44" name="Google Shape;44;p4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86C9CF"/>
              </a:solidFill>
              <a:ln>
                <a:noFill/>
              </a:ln>
            </p:spPr>
          </p:sp>
          <p:sp>
            <p:nvSpPr>
              <p:cNvPr id="45" name="Google Shape;45;p4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6" name="Google Shape;46;p4"/>
          <p:cNvSpPr txBox="1">
            <a:spLocks noGrp="1"/>
          </p:cNvSpPr>
          <p:nvPr>
            <p:ph type="subTitle" idx="1"/>
          </p:nvPr>
        </p:nvSpPr>
        <p:spPr>
          <a:xfrm>
            <a:off x="5278238" y="686253"/>
            <a:ext cx="3804450" cy="346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320"/>
              </a:spcBef>
              <a:spcAft>
                <a:spcPts val="0"/>
              </a:spcAft>
              <a:buClr>
                <a:srgbClr val="F1922E"/>
              </a:buClr>
              <a:buSzPts val="4350"/>
              <a:buFont typeface="Caveat Brush"/>
              <a:buNone/>
              <a:defRPr sz="2175">
                <a:solidFill>
                  <a:srgbClr val="F1922E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>
              <a:spcBef>
                <a:spcPts val="28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24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20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20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20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20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20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2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ubTitle" idx="2"/>
          </p:nvPr>
        </p:nvSpPr>
        <p:spPr>
          <a:xfrm>
            <a:off x="5278238" y="2738653"/>
            <a:ext cx="3804450" cy="346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320"/>
              </a:spcBef>
              <a:spcAft>
                <a:spcPts val="0"/>
              </a:spcAft>
              <a:buClr>
                <a:srgbClr val="86C9CF"/>
              </a:buClr>
              <a:buSzPts val="4350"/>
              <a:buFont typeface="Caveat Brush"/>
              <a:buNone/>
              <a:defRPr sz="2175">
                <a:solidFill>
                  <a:srgbClr val="86C9CF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28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2pPr>
            <a:lvl3pPr lvl="2" rtl="0">
              <a:spcBef>
                <a:spcPts val="24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3pPr>
            <a:lvl4pPr lvl="3" rtl="0">
              <a:spcBef>
                <a:spcPts val="20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4pPr>
            <a:lvl5pPr lvl="4" rtl="0">
              <a:spcBef>
                <a:spcPts val="20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5pPr>
            <a:lvl6pPr lvl="5" rtl="0">
              <a:spcBef>
                <a:spcPts val="20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6pPr>
            <a:lvl7pPr lvl="6" rtl="0">
              <a:spcBef>
                <a:spcPts val="20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7pPr>
            <a:lvl8pPr lvl="7" rtl="0">
              <a:spcBef>
                <a:spcPts val="20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8pPr>
            <a:lvl9pPr lvl="8" rtl="0">
              <a:spcBef>
                <a:spcPts val="20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subTitle" idx="3"/>
          </p:nvPr>
        </p:nvSpPr>
        <p:spPr>
          <a:xfrm>
            <a:off x="5278238" y="4564285"/>
            <a:ext cx="3804450" cy="346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320"/>
              </a:spcBef>
              <a:spcAft>
                <a:spcPts val="0"/>
              </a:spcAft>
              <a:buClr>
                <a:srgbClr val="B09FDF"/>
              </a:buClr>
              <a:buSzPts val="4350"/>
              <a:buFont typeface="Caveat Brush"/>
              <a:buNone/>
              <a:defRPr sz="2175">
                <a:solidFill>
                  <a:srgbClr val="B09FDF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28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2pPr>
            <a:lvl3pPr lvl="2" rtl="0">
              <a:spcBef>
                <a:spcPts val="24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3pPr>
            <a:lvl4pPr lvl="3" rtl="0">
              <a:spcBef>
                <a:spcPts val="20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4pPr>
            <a:lvl5pPr lvl="4" rtl="0">
              <a:spcBef>
                <a:spcPts val="20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5pPr>
            <a:lvl6pPr lvl="5" rtl="0">
              <a:spcBef>
                <a:spcPts val="20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6pPr>
            <a:lvl7pPr lvl="6" rtl="0">
              <a:spcBef>
                <a:spcPts val="20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7pPr>
            <a:lvl8pPr lvl="7" rtl="0">
              <a:spcBef>
                <a:spcPts val="20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8pPr>
            <a:lvl9pPr lvl="8" rtl="0">
              <a:spcBef>
                <a:spcPts val="200"/>
              </a:spcBef>
              <a:spcAft>
                <a:spcPts val="0"/>
              </a:spcAft>
              <a:buClr>
                <a:srgbClr val="AED2D5"/>
              </a:buClr>
              <a:buSzPts val="2000"/>
              <a:buNone/>
              <a:defRPr>
                <a:solidFill>
                  <a:srgbClr val="AED2D5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4"/>
          <p:cNvSpPr>
            <a:spLocks noGrp="1"/>
          </p:cNvSpPr>
          <p:nvPr>
            <p:ph type="pic" idx="4"/>
          </p:nvPr>
        </p:nvSpPr>
        <p:spPr>
          <a:xfrm>
            <a:off x="187975" y="244133"/>
            <a:ext cx="5186850" cy="636960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4"/>
          <p:cNvSpPr txBox="1">
            <a:spLocks noGrp="1"/>
          </p:cNvSpPr>
          <p:nvPr>
            <p:ph type="body" idx="5"/>
          </p:nvPr>
        </p:nvSpPr>
        <p:spPr>
          <a:xfrm>
            <a:off x="5815463" y="1230524"/>
            <a:ext cx="2730000" cy="1103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7800">
              <a:spcBef>
                <a:spcPts val="320"/>
              </a:spcBef>
              <a:spcAft>
                <a:spcPts val="0"/>
              </a:spcAft>
              <a:buSzPts val="2000"/>
              <a:buChar char="•"/>
              <a:defRPr/>
            </a:lvl1pPr>
            <a:lvl2pPr marL="457200" lvl="1" indent="-177800">
              <a:spcBef>
                <a:spcPts val="280"/>
              </a:spcBef>
              <a:spcAft>
                <a:spcPts val="0"/>
              </a:spcAft>
              <a:buSzPts val="2000"/>
              <a:buChar char="–"/>
              <a:defRPr/>
            </a:lvl2pPr>
            <a:lvl3pPr marL="685800" lvl="2" indent="-177800">
              <a:spcBef>
                <a:spcPts val="240"/>
              </a:spcBef>
              <a:spcAft>
                <a:spcPts val="0"/>
              </a:spcAft>
              <a:buSzPts val="2000"/>
              <a:buChar char="•"/>
              <a:defRPr/>
            </a:lvl3pPr>
            <a:lvl4pPr marL="914400" lvl="3" indent="-177800">
              <a:spcBef>
                <a:spcPts val="200"/>
              </a:spcBef>
              <a:spcAft>
                <a:spcPts val="0"/>
              </a:spcAft>
              <a:buSzPts val="2000"/>
              <a:buChar char="–"/>
              <a:defRPr/>
            </a:lvl4pPr>
            <a:lvl5pPr marL="1143000" lvl="4" indent="-177800">
              <a:spcBef>
                <a:spcPts val="200"/>
              </a:spcBef>
              <a:spcAft>
                <a:spcPts val="0"/>
              </a:spcAft>
              <a:buSzPts val="2000"/>
              <a:buChar char="»"/>
              <a:defRPr/>
            </a:lvl5pPr>
            <a:lvl6pPr marL="1371600" lvl="5" indent="-17780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6pPr>
            <a:lvl7pPr marL="1600200" lvl="6" indent="-17780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7pPr>
            <a:lvl8pPr marL="1828800" lvl="7" indent="-17780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8pPr>
            <a:lvl9pPr marL="2057400" lvl="8" indent="-17780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4"/>
          <p:cNvSpPr txBox="1">
            <a:spLocks noGrp="1"/>
          </p:cNvSpPr>
          <p:nvPr>
            <p:ph type="body" idx="6"/>
          </p:nvPr>
        </p:nvSpPr>
        <p:spPr>
          <a:xfrm>
            <a:off x="5815463" y="3307288"/>
            <a:ext cx="2730000" cy="1103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7800" rtl="0">
              <a:spcBef>
                <a:spcPts val="320"/>
              </a:spcBef>
              <a:spcAft>
                <a:spcPts val="0"/>
              </a:spcAft>
              <a:buSzPts val="2000"/>
              <a:buChar char="•"/>
              <a:defRPr/>
            </a:lvl1pPr>
            <a:lvl2pPr marL="457200" lvl="1" indent="-177800" rtl="0">
              <a:spcBef>
                <a:spcPts val="280"/>
              </a:spcBef>
              <a:spcAft>
                <a:spcPts val="0"/>
              </a:spcAft>
              <a:buSzPts val="2000"/>
              <a:buChar char="–"/>
              <a:defRPr/>
            </a:lvl2pPr>
            <a:lvl3pPr marL="685800" lvl="2" indent="-177800" rtl="0">
              <a:spcBef>
                <a:spcPts val="240"/>
              </a:spcBef>
              <a:spcAft>
                <a:spcPts val="0"/>
              </a:spcAft>
              <a:buSzPts val="2000"/>
              <a:buChar char="•"/>
              <a:defRPr/>
            </a:lvl3pPr>
            <a:lvl4pPr marL="914400" lvl="3" indent="-177800" rtl="0">
              <a:spcBef>
                <a:spcPts val="200"/>
              </a:spcBef>
              <a:spcAft>
                <a:spcPts val="0"/>
              </a:spcAft>
              <a:buSzPts val="2000"/>
              <a:buChar char="–"/>
              <a:defRPr/>
            </a:lvl4pPr>
            <a:lvl5pPr marL="1143000" lvl="4" indent="-177800" rtl="0">
              <a:spcBef>
                <a:spcPts val="200"/>
              </a:spcBef>
              <a:spcAft>
                <a:spcPts val="0"/>
              </a:spcAft>
              <a:buSzPts val="2000"/>
              <a:buChar char="»"/>
              <a:defRPr/>
            </a:lvl5pPr>
            <a:lvl6pPr marL="1371600" lvl="5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6pPr>
            <a:lvl7pPr marL="1600200" lvl="6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7pPr>
            <a:lvl8pPr marL="1828800" lvl="7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8pPr>
            <a:lvl9pPr marL="2057400" lvl="8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4"/>
          <p:cNvSpPr txBox="1">
            <a:spLocks noGrp="1"/>
          </p:cNvSpPr>
          <p:nvPr>
            <p:ph type="body" idx="7"/>
          </p:nvPr>
        </p:nvSpPr>
        <p:spPr>
          <a:xfrm>
            <a:off x="5815463" y="5121582"/>
            <a:ext cx="2730000" cy="1103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7800" rtl="0">
              <a:spcBef>
                <a:spcPts val="320"/>
              </a:spcBef>
              <a:spcAft>
                <a:spcPts val="0"/>
              </a:spcAft>
              <a:buSzPts val="2000"/>
              <a:buChar char="•"/>
              <a:defRPr/>
            </a:lvl1pPr>
            <a:lvl2pPr marL="457200" lvl="1" indent="-177800" rtl="0">
              <a:spcBef>
                <a:spcPts val="280"/>
              </a:spcBef>
              <a:spcAft>
                <a:spcPts val="0"/>
              </a:spcAft>
              <a:buSzPts val="2000"/>
              <a:buChar char="–"/>
              <a:defRPr/>
            </a:lvl2pPr>
            <a:lvl3pPr marL="685800" lvl="2" indent="-177800" rtl="0">
              <a:spcBef>
                <a:spcPts val="240"/>
              </a:spcBef>
              <a:spcAft>
                <a:spcPts val="0"/>
              </a:spcAft>
              <a:buSzPts val="2000"/>
              <a:buChar char="•"/>
              <a:defRPr/>
            </a:lvl3pPr>
            <a:lvl4pPr marL="914400" lvl="3" indent="-177800" rtl="0">
              <a:spcBef>
                <a:spcPts val="200"/>
              </a:spcBef>
              <a:spcAft>
                <a:spcPts val="0"/>
              </a:spcAft>
              <a:buSzPts val="2000"/>
              <a:buChar char="–"/>
              <a:defRPr/>
            </a:lvl4pPr>
            <a:lvl5pPr marL="1143000" lvl="4" indent="-177800" rtl="0">
              <a:spcBef>
                <a:spcPts val="200"/>
              </a:spcBef>
              <a:spcAft>
                <a:spcPts val="0"/>
              </a:spcAft>
              <a:buSzPts val="2000"/>
              <a:buChar char="»"/>
              <a:defRPr/>
            </a:lvl5pPr>
            <a:lvl6pPr marL="1371600" lvl="5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6pPr>
            <a:lvl7pPr marL="1600200" lvl="6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7pPr>
            <a:lvl8pPr marL="1828800" lvl="7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8pPr>
            <a:lvl9pPr marL="2057400" lvl="8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0767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 Layout 3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5"/>
          <p:cNvGrpSpPr/>
          <p:nvPr/>
        </p:nvGrpSpPr>
        <p:grpSpPr>
          <a:xfrm>
            <a:off x="-162744" y="-216991"/>
            <a:ext cx="9306744" cy="7074992"/>
            <a:chOff x="-433983" y="-433983"/>
            <a:chExt cx="24817985" cy="14149984"/>
          </a:xfrm>
        </p:grpSpPr>
        <p:grpSp>
          <p:nvGrpSpPr>
            <p:cNvPr id="55" name="Google Shape;55;p5"/>
            <p:cNvGrpSpPr/>
            <p:nvPr/>
          </p:nvGrpSpPr>
          <p:grpSpPr>
            <a:xfrm>
              <a:off x="0" y="-433983"/>
              <a:ext cx="24383997" cy="943701"/>
              <a:chOff x="0" y="-85725"/>
              <a:chExt cx="4816592" cy="186410"/>
            </a:xfrm>
          </p:grpSpPr>
          <p:sp>
            <p:nvSpPr>
              <p:cNvPr id="56" name="Google Shape;56;p5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</p:sp>
          <p:sp>
            <p:nvSpPr>
              <p:cNvPr id="57" name="Google Shape;57;p5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8" name="Google Shape;58;p5"/>
            <p:cNvGrpSpPr/>
            <p:nvPr/>
          </p:nvGrpSpPr>
          <p:grpSpPr>
            <a:xfrm rot="-5400000">
              <a:off x="-6820132" y="6386151"/>
              <a:ext cx="13715998" cy="943701"/>
              <a:chOff x="0" y="-85725"/>
              <a:chExt cx="2709333" cy="186410"/>
            </a:xfrm>
          </p:grpSpPr>
          <p:sp>
            <p:nvSpPr>
              <p:cNvPr id="59" name="Google Shape;59;p5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</p:sp>
          <p:sp>
            <p:nvSpPr>
              <p:cNvPr id="60" name="Google Shape;60;p5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" name="Google Shape;61;p5"/>
            <p:cNvGrpSpPr/>
            <p:nvPr/>
          </p:nvGrpSpPr>
          <p:grpSpPr>
            <a:xfrm rot="-5400000">
              <a:off x="17054152" y="6386151"/>
              <a:ext cx="13715998" cy="943701"/>
              <a:chOff x="0" y="-85725"/>
              <a:chExt cx="2709333" cy="186410"/>
            </a:xfrm>
          </p:grpSpPr>
          <p:sp>
            <p:nvSpPr>
              <p:cNvPr id="62" name="Google Shape;62;p5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</p:sp>
          <p:sp>
            <p:nvSpPr>
              <p:cNvPr id="63" name="Google Shape;63;p5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" name="Google Shape;64;p5"/>
            <p:cNvGrpSpPr/>
            <p:nvPr/>
          </p:nvGrpSpPr>
          <p:grpSpPr>
            <a:xfrm>
              <a:off x="0" y="12772300"/>
              <a:ext cx="24383997" cy="943701"/>
              <a:chOff x="0" y="-85725"/>
              <a:chExt cx="4816592" cy="186410"/>
            </a:xfrm>
          </p:grpSpPr>
          <p:sp>
            <p:nvSpPr>
              <p:cNvPr id="65" name="Google Shape;65;p5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</p:sp>
          <p:sp>
            <p:nvSpPr>
              <p:cNvPr id="66" name="Google Shape;66;p5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7" name="Google Shape;67;p5"/>
          <p:cNvSpPr/>
          <p:nvPr/>
        </p:nvSpPr>
        <p:spPr>
          <a:xfrm>
            <a:off x="378734" y="2425325"/>
            <a:ext cx="2731489" cy="3317517"/>
          </a:xfrm>
          <a:custGeom>
            <a:avLst/>
            <a:gdLst/>
            <a:ahLst/>
            <a:cxnLst/>
            <a:rect l="l" t="t" r="r" b="b"/>
            <a:pathLst>
              <a:path w="5462977" h="4976275" extrusionOk="0">
                <a:moveTo>
                  <a:pt x="0" y="0"/>
                </a:moveTo>
                <a:lnTo>
                  <a:pt x="5462977" y="0"/>
                </a:lnTo>
                <a:lnTo>
                  <a:pt x="5462977" y="4976275"/>
                </a:lnTo>
                <a:lnTo>
                  <a:pt x="0" y="4976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8" name="Google Shape;68;p5"/>
          <p:cNvSpPr/>
          <p:nvPr/>
        </p:nvSpPr>
        <p:spPr>
          <a:xfrm>
            <a:off x="3252035" y="2425325"/>
            <a:ext cx="2731489" cy="3317517"/>
          </a:xfrm>
          <a:custGeom>
            <a:avLst/>
            <a:gdLst/>
            <a:ahLst/>
            <a:cxnLst/>
            <a:rect l="l" t="t" r="r" b="b"/>
            <a:pathLst>
              <a:path w="5462977" h="4976275" extrusionOk="0">
                <a:moveTo>
                  <a:pt x="0" y="0"/>
                </a:moveTo>
                <a:lnTo>
                  <a:pt x="5462977" y="0"/>
                </a:lnTo>
                <a:lnTo>
                  <a:pt x="5462977" y="4976275"/>
                </a:lnTo>
                <a:lnTo>
                  <a:pt x="0" y="4976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9" name="Google Shape;69;p5"/>
          <p:cNvSpPr/>
          <p:nvPr/>
        </p:nvSpPr>
        <p:spPr>
          <a:xfrm>
            <a:off x="6125335" y="2425325"/>
            <a:ext cx="2731489" cy="3317517"/>
          </a:xfrm>
          <a:custGeom>
            <a:avLst/>
            <a:gdLst/>
            <a:ahLst/>
            <a:cxnLst/>
            <a:rect l="l" t="t" r="r" b="b"/>
            <a:pathLst>
              <a:path w="5462977" h="4976275" extrusionOk="0">
                <a:moveTo>
                  <a:pt x="0" y="0"/>
                </a:moveTo>
                <a:lnTo>
                  <a:pt x="5462977" y="0"/>
                </a:lnTo>
                <a:lnTo>
                  <a:pt x="5462977" y="4976275"/>
                </a:lnTo>
                <a:lnTo>
                  <a:pt x="0" y="4976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0" name="Google Shape;70;p5"/>
          <p:cNvSpPr/>
          <p:nvPr/>
        </p:nvSpPr>
        <p:spPr>
          <a:xfrm>
            <a:off x="7042651" y="2892371"/>
            <a:ext cx="875386" cy="1475746"/>
          </a:xfrm>
          <a:custGeom>
            <a:avLst/>
            <a:gdLst/>
            <a:ahLst/>
            <a:cxnLst/>
            <a:rect l="l" t="t" r="r" b="b"/>
            <a:pathLst>
              <a:path w="1750772" h="2213619" extrusionOk="0">
                <a:moveTo>
                  <a:pt x="0" y="0"/>
                </a:moveTo>
                <a:lnTo>
                  <a:pt x="1750772" y="0"/>
                </a:lnTo>
                <a:lnTo>
                  <a:pt x="1750772" y="2213619"/>
                </a:lnTo>
                <a:lnTo>
                  <a:pt x="0" y="22136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1" name="Google Shape;71;p5"/>
          <p:cNvSpPr/>
          <p:nvPr/>
        </p:nvSpPr>
        <p:spPr>
          <a:xfrm>
            <a:off x="4115617" y="2996517"/>
            <a:ext cx="1049694" cy="1371600"/>
          </a:xfrm>
          <a:custGeom>
            <a:avLst/>
            <a:gdLst/>
            <a:ahLst/>
            <a:cxnLst/>
            <a:rect l="l" t="t" r="r" b="b"/>
            <a:pathLst>
              <a:path w="2099388" h="2057400" extrusionOk="0">
                <a:moveTo>
                  <a:pt x="0" y="0"/>
                </a:moveTo>
                <a:lnTo>
                  <a:pt x="2099388" y="0"/>
                </a:lnTo>
                <a:lnTo>
                  <a:pt x="2099388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2" name="Google Shape;72;p5"/>
          <p:cNvSpPr/>
          <p:nvPr/>
        </p:nvSpPr>
        <p:spPr>
          <a:xfrm>
            <a:off x="1231110" y="3092959"/>
            <a:ext cx="1010853" cy="1178715"/>
          </a:xfrm>
          <a:custGeom>
            <a:avLst/>
            <a:gdLst/>
            <a:ahLst/>
            <a:cxnLst/>
            <a:rect l="l" t="t" r="r" b="b"/>
            <a:pathLst>
              <a:path w="2021705" h="1768072" extrusionOk="0">
                <a:moveTo>
                  <a:pt x="0" y="0"/>
                </a:moveTo>
                <a:lnTo>
                  <a:pt x="2021705" y="0"/>
                </a:lnTo>
                <a:lnTo>
                  <a:pt x="2021705" y="1768073"/>
                </a:lnTo>
                <a:lnTo>
                  <a:pt x="0" y="1768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3" name="Google Shape;73;p5"/>
          <p:cNvSpPr/>
          <p:nvPr/>
        </p:nvSpPr>
        <p:spPr>
          <a:xfrm>
            <a:off x="1043207" y="2175584"/>
            <a:ext cx="1198756" cy="499481"/>
          </a:xfrm>
          <a:custGeom>
            <a:avLst/>
            <a:gdLst/>
            <a:ahLst/>
            <a:cxnLst/>
            <a:rect l="l" t="t" r="r" b="b"/>
            <a:pathLst>
              <a:path w="2397511" h="749222" extrusionOk="0">
                <a:moveTo>
                  <a:pt x="0" y="0"/>
                </a:moveTo>
                <a:lnTo>
                  <a:pt x="2397511" y="0"/>
                </a:lnTo>
                <a:lnTo>
                  <a:pt x="2397511" y="749222"/>
                </a:lnTo>
                <a:lnTo>
                  <a:pt x="0" y="7492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4" name="Google Shape;74;p5"/>
          <p:cNvSpPr/>
          <p:nvPr/>
        </p:nvSpPr>
        <p:spPr>
          <a:xfrm>
            <a:off x="3918785" y="2175584"/>
            <a:ext cx="1198756" cy="499481"/>
          </a:xfrm>
          <a:custGeom>
            <a:avLst/>
            <a:gdLst/>
            <a:ahLst/>
            <a:cxnLst/>
            <a:rect l="l" t="t" r="r" b="b"/>
            <a:pathLst>
              <a:path w="2397511" h="749222" extrusionOk="0">
                <a:moveTo>
                  <a:pt x="0" y="0"/>
                </a:moveTo>
                <a:lnTo>
                  <a:pt x="2397511" y="0"/>
                </a:lnTo>
                <a:lnTo>
                  <a:pt x="2397511" y="749222"/>
                </a:lnTo>
                <a:lnTo>
                  <a:pt x="0" y="7492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5" name="Google Shape;75;p5"/>
          <p:cNvSpPr/>
          <p:nvPr/>
        </p:nvSpPr>
        <p:spPr>
          <a:xfrm>
            <a:off x="6795669" y="2175584"/>
            <a:ext cx="1198756" cy="499481"/>
          </a:xfrm>
          <a:custGeom>
            <a:avLst/>
            <a:gdLst/>
            <a:ahLst/>
            <a:cxnLst/>
            <a:rect l="l" t="t" r="r" b="b"/>
            <a:pathLst>
              <a:path w="2397511" h="749222" extrusionOk="0">
                <a:moveTo>
                  <a:pt x="0" y="0"/>
                </a:moveTo>
                <a:lnTo>
                  <a:pt x="2397511" y="0"/>
                </a:lnTo>
                <a:lnTo>
                  <a:pt x="2397511" y="749222"/>
                </a:lnTo>
                <a:lnTo>
                  <a:pt x="0" y="7492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6" name="Google Shape;76;p5"/>
          <p:cNvSpPr txBox="1">
            <a:spLocks noGrp="1"/>
          </p:cNvSpPr>
          <p:nvPr>
            <p:ph type="title"/>
          </p:nvPr>
        </p:nvSpPr>
        <p:spPr>
          <a:xfrm>
            <a:off x="-602063" y="541850"/>
            <a:ext cx="10348200" cy="1178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2pPr>
            <a:lvl3pPr lvl="2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3pPr>
            <a:lvl4pPr lvl="3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4pPr>
            <a:lvl5pPr lvl="4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5pPr>
            <a:lvl6pPr lvl="5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6pPr>
            <a:lvl7pPr lvl="6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7pPr>
            <a:lvl8pPr lvl="7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8pPr>
            <a:lvl9pPr lvl="8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9pPr>
          </a:lstStyle>
          <a:p>
            <a:endParaRPr/>
          </a:p>
        </p:txBody>
      </p:sp>
      <p:sp>
        <p:nvSpPr>
          <p:cNvPr id="77" name="Google Shape;77;p5"/>
          <p:cNvSpPr txBox="1">
            <a:spLocks noGrp="1"/>
          </p:cNvSpPr>
          <p:nvPr>
            <p:ph type="body" idx="1"/>
          </p:nvPr>
        </p:nvSpPr>
        <p:spPr>
          <a:xfrm>
            <a:off x="847788" y="4417967"/>
            <a:ext cx="1777500" cy="103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7800">
              <a:spcBef>
                <a:spcPts val="320"/>
              </a:spcBef>
              <a:spcAft>
                <a:spcPts val="0"/>
              </a:spcAft>
              <a:buSzPts val="2000"/>
              <a:buChar char="•"/>
              <a:defRPr/>
            </a:lvl1pPr>
            <a:lvl2pPr marL="457200" lvl="1" indent="-177800">
              <a:spcBef>
                <a:spcPts val="280"/>
              </a:spcBef>
              <a:spcAft>
                <a:spcPts val="0"/>
              </a:spcAft>
              <a:buSzPts val="2000"/>
              <a:buChar char="–"/>
              <a:defRPr/>
            </a:lvl2pPr>
            <a:lvl3pPr marL="685800" lvl="2" indent="-177800">
              <a:spcBef>
                <a:spcPts val="240"/>
              </a:spcBef>
              <a:spcAft>
                <a:spcPts val="0"/>
              </a:spcAft>
              <a:buSzPts val="2000"/>
              <a:buChar char="•"/>
              <a:defRPr/>
            </a:lvl3pPr>
            <a:lvl4pPr marL="914400" lvl="3" indent="-177800">
              <a:spcBef>
                <a:spcPts val="200"/>
              </a:spcBef>
              <a:spcAft>
                <a:spcPts val="0"/>
              </a:spcAft>
              <a:buSzPts val="2000"/>
              <a:buChar char="–"/>
              <a:defRPr/>
            </a:lvl4pPr>
            <a:lvl5pPr marL="1143000" lvl="4" indent="-177800">
              <a:spcBef>
                <a:spcPts val="200"/>
              </a:spcBef>
              <a:spcAft>
                <a:spcPts val="0"/>
              </a:spcAft>
              <a:buSzPts val="2000"/>
              <a:buChar char="»"/>
              <a:defRPr/>
            </a:lvl5pPr>
            <a:lvl6pPr marL="1371600" lvl="5" indent="-17780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6pPr>
            <a:lvl7pPr marL="1600200" lvl="6" indent="-17780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7pPr>
            <a:lvl8pPr marL="1828800" lvl="7" indent="-17780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8pPr>
            <a:lvl9pPr marL="2057400" lvl="8" indent="-17780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5"/>
          <p:cNvSpPr txBox="1">
            <a:spLocks noGrp="1"/>
          </p:cNvSpPr>
          <p:nvPr>
            <p:ph type="body" idx="2"/>
          </p:nvPr>
        </p:nvSpPr>
        <p:spPr>
          <a:xfrm>
            <a:off x="3683250" y="4417967"/>
            <a:ext cx="1777500" cy="103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7800" rtl="0">
              <a:spcBef>
                <a:spcPts val="320"/>
              </a:spcBef>
              <a:spcAft>
                <a:spcPts val="0"/>
              </a:spcAft>
              <a:buSzPts val="2000"/>
              <a:buChar char="•"/>
              <a:defRPr/>
            </a:lvl1pPr>
            <a:lvl2pPr marL="457200" lvl="1" indent="-177800" rtl="0">
              <a:spcBef>
                <a:spcPts val="280"/>
              </a:spcBef>
              <a:spcAft>
                <a:spcPts val="0"/>
              </a:spcAft>
              <a:buSzPts val="2000"/>
              <a:buChar char="–"/>
              <a:defRPr/>
            </a:lvl2pPr>
            <a:lvl3pPr marL="685800" lvl="2" indent="-177800" rtl="0">
              <a:spcBef>
                <a:spcPts val="240"/>
              </a:spcBef>
              <a:spcAft>
                <a:spcPts val="0"/>
              </a:spcAft>
              <a:buSzPts val="2000"/>
              <a:buChar char="•"/>
              <a:defRPr/>
            </a:lvl3pPr>
            <a:lvl4pPr marL="914400" lvl="3" indent="-177800" rtl="0">
              <a:spcBef>
                <a:spcPts val="200"/>
              </a:spcBef>
              <a:spcAft>
                <a:spcPts val="0"/>
              </a:spcAft>
              <a:buSzPts val="2000"/>
              <a:buChar char="–"/>
              <a:defRPr/>
            </a:lvl4pPr>
            <a:lvl5pPr marL="1143000" lvl="4" indent="-177800" rtl="0">
              <a:spcBef>
                <a:spcPts val="200"/>
              </a:spcBef>
              <a:spcAft>
                <a:spcPts val="0"/>
              </a:spcAft>
              <a:buSzPts val="2000"/>
              <a:buChar char="»"/>
              <a:defRPr/>
            </a:lvl5pPr>
            <a:lvl6pPr marL="1371600" lvl="5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6pPr>
            <a:lvl7pPr marL="1600200" lvl="6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7pPr>
            <a:lvl8pPr marL="1828800" lvl="7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8pPr>
            <a:lvl9pPr marL="2057400" lvl="8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3"/>
          </p:nvPr>
        </p:nvSpPr>
        <p:spPr>
          <a:xfrm>
            <a:off x="6610275" y="4417967"/>
            <a:ext cx="1777500" cy="103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7800" rtl="0">
              <a:spcBef>
                <a:spcPts val="320"/>
              </a:spcBef>
              <a:spcAft>
                <a:spcPts val="0"/>
              </a:spcAft>
              <a:buSzPts val="2000"/>
              <a:buChar char="•"/>
              <a:defRPr/>
            </a:lvl1pPr>
            <a:lvl2pPr marL="457200" lvl="1" indent="-177800" rtl="0">
              <a:spcBef>
                <a:spcPts val="280"/>
              </a:spcBef>
              <a:spcAft>
                <a:spcPts val="0"/>
              </a:spcAft>
              <a:buSzPts val="2000"/>
              <a:buChar char="–"/>
              <a:defRPr/>
            </a:lvl2pPr>
            <a:lvl3pPr marL="685800" lvl="2" indent="-177800" rtl="0">
              <a:spcBef>
                <a:spcPts val="240"/>
              </a:spcBef>
              <a:spcAft>
                <a:spcPts val="0"/>
              </a:spcAft>
              <a:buSzPts val="2000"/>
              <a:buChar char="•"/>
              <a:defRPr/>
            </a:lvl3pPr>
            <a:lvl4pPr marL="914400" lvl="3" indent="-177800" rtl="0">
              <a:spcBef>
                <a:spcPts val="200"/>
              </a:spcBef>
              <a:spcAft>
                <a:spcPts val="0"/>
              </a:spcAft>
              <a:buSzPts val="2000"/>
              <a:buChar char="–"/>
              <a:defRPr/>
            </a:lvl4pPr>
            <a:lvl5pPr marL="1143000" lvl="4" indent="-177800" rtl="0">
              <a:spcBef>
                <a:spcPts val="200"/>
              </a:spcBef>
              <a:spcAft>
                <a:spcPts val="0"/>
              </a:spcAft>
              <a:buSzPts val="2000"/>
              <a:buChar char="»"/>
              <a:defRPr/>
            </a:lvl5pPr>
            <a:lvl6pPr marL="1371600" lvl="5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6pPr>
            <a:lvl7pPr marL="1600200" lvl="6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7pPr>
            <a:lvl8pPr marL="1828800" lvl="7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8pPr>
            <a:lvl9pPr marL="2057400" lvl="8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4362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 Layout 4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"/>
          <p:cNvSpPr txBox="1">
            <a:spLocks noGrp="1"/>
          </p:cNvSpPr>
          <p:nvPr>
            <p:ph type="title"/>
          </p:nvPr>
        </p:nvSpPr>
        <p:spPr>
          <a:xfrm>
            <a:off x="-1133475" y="522333"/>
            <a:ext cx="11410950" cy="1812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2pPr>
            <a:lvl3pPr lvl="2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3pPr>
            <a:lvl4pPr lvl="3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4pPr>
            <a:lvl5pPr lvl="4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5pPr>
            <a:lvl6pPr lvl="5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6pPr>
            <a:lvl7pPr lvl="6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7pPr>
            <a:lvl8pPr lvl="7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8pPr>
            <a:lvl9pPr lvl="8">
              <a:spcBef>
                <a:spcPts val="0"/>
              </a:spcBef>
              <a:spcAft>
                <a:spcPts val="0"/>
              </a:spcAft>
              <a:buSzPts val="15500"/>
              <a:buNone/>
              <a:defRPr sz="7750"/>
            </a:lvl9pPr>
          </a:lstStyle>
          <a:p>
            <a:endParaRPr/>
          </a:p>
        </p:txBody>
      </p:sp>
      <p:pic>
        <p:nvPicPr>
          <p:cNvPr id="82" name="Google Shape;82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41486" y="2070800"/>
            <a:ext cx="3690838" cy="457021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" name="Google Shape;83;p6"/>
          <p:cNvGrpSpPr/>
          <p:nvPr/>
        </p:nvGrpSpPr>
        <p:grpSpPr>
          <a:xfrm>
            <a:off x="-162744" y="-216991"/>
            <a:ext cx="9306744" cy="7074992"/>
            <a:chOff x="-433983" y="-433983"/>
            <a:chExt cx="24817985" cy="14149984"/>
          </a:xfrm>
        </p:grpSpPr>
        <p:grpSp>
          <p:nvGrpSpPr>
            <p:cNvPr id="84" name="Google Shape;84;p6"/>
            <p:cNvGrpSpPr/>
            <p:nvPr/>
          </p:nvGrpSpPr>
          <p:grpSpPr>
            <a:xfrm rot="-5400000">
              <a:off x="-6820132" y="6386151"/>
              <a:ext cx="13715998" cy="943701"/>
              <a:chOff x="0" y="-85725"/>
              <a:chExt cx="2709333" cy="186410"/>
            </a:xfrm>
          </p:grpSpPr>
          <p:sp>
            <p:nvSpPr>
              <p:cNvPr id="85" name="Google Shape;85;p6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F1922E"/>
              </a:solidFill>
              <a:ln>
                <a:noFill/>
              </a:ln>
            </p:spPr>
          </p:sp>
          <p:sp>
            <p:nvSpPr>
              <p:cNvPr id="86" name="Google Shape;86;p6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7" name="Google Shape;87;p6"/>
            <p:cNvGrpSpPr/>
            <p:nvPr/>
          </p:nvGrpSpPr>
          <p:grpSpPr>
            <a:xfrm>
              <a:off x="0" y="12772300"/>
              <a:ext cx="24383997" cy="943701"/>
              <a:chOff x="0" y="-85725"/>
              <a:chExt cx="4816592" cy="186410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F1922E"/>
              </a:solidFill>
              <a:ln>
                <a:noFill/>
              </a:ln>
            </p:spPr>
          </p:sp>
          <p:sp>
            <p:nvSpPr>
              <p:cNvPr id="89" name="Google Shape;89;p6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" name="Google Shape;90;p6"/>
            <p:cNvGrpSpPr/>
            <p:nvPr/>
          </p:nvGrpSpPr>
          <p:grpSpPr>
            <a:xfrm>
              <a:off x="0" y="-433983"/>
              <a:ext cx="24383997" cy="943701"/>
              <a:chOff x="0" y="-85725"/>
              <a:chExt cx="4816592" cy="186410"/>
            </a:xfrm>
          </p:grpSpPr>
          <p:sp>
            <p:nvSpPr>
              <p:cNvPr id="91" name="Google Shape;91;p6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F1922E"/>
              </a:solidFill>
              <a:ln>
                <a:noFill/>
              </a:ln>
            </p:spPr>
          </p:sp>
          <p:sp>
            <p:nvSpPr>
              <p:cNvPr id="92" name="Google Shape;92;p6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" name="Google Shape;93;p6"/>
            <p:cNvGrpSpPr/>
            <p:nvPr/>
          </p:nvGrpSpPr>
          <p:grpSpPr>
            <a:xfrm rot="-5400000">
              <a:off x="17054152" y="6386151"/>
              <a:ext cx="13715998" cy="943701"/>
              <a:chOff x="0" y="-85725"/>
              <a:chExt cx="2709333" cy="186410"/>
            </a:xfrm>
          </p:grpSpPr>
          <p:sp>
            <p:nvSpPr>
              <p:cNvPr id="94" name="Google Shape;94;p6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F1922E"/>
              </a:solidFill>
              <a:ln>
                <a:noFill/>
              </a:ln>
            </p:spPr>
          </p:sp>
          <p:sp>
            <p:nvSpPr>
              <p:cNvPr id="95" name="Google Shape;95;p6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6" name="Google Shape;96;p6"/>
          <p:cNvSpPr/>
          <p:nvPr/>
        </p:nvSpPr>
        <p:spPr>
          <a:xfrm>
            <a:off x="635419" y="2235494"/>
            <a:ext cx="832056" cy="954090"/>
          </a:xfrm>
          <a:custGeom>
            <a:avLst/>
            <a:gdLst/>
            <a:ahLst/>
            <a:cxnLst/>
            <a:rect l="l" t="t" r="r" b="b"/>
            <a:pathLst>
              <a:path w="1664111" h="1431135" extrusionOk="0">
                <a:moveTo>
                  <a:pt x="0" y="0"/>
                </a:moveTo>
                <a:lnTo>
                  <a:pt x="1664110" y="0"/>
                </a:lnTo>
                <a:lnTo>
                  <a:pt x="1664110" y="1431135"/>
                </a:lnTo>
                <a:lnTo>
                  <a:pt x="0" y="14311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" name="Google Shape;97;p6"/>
          <p:cNvSpPr/>
          <p:nvPr/>
        </p:nvSpPr>
        <p:spPr>
          <a:xfrm>
            <a:off x="816394" y="5011197"/>
            <a:ext cx="470106" cy="1087520"/>
          </a:xfrm>
          <a:custGeom>
            <a:avLst/>
            <a:gdLst/>
            <a:ahLst/>
            <a:cxnLst/>
            <a:rect l="l" t="t" r="r" b="b"/>
            <a:pathLst>
              <a:path w="940211" h="1631280" extrusionOk="0">
                <a:moveTo>
                  <a:pt x="0" y="0"/>
                </a:moveTo>
                <a:lnTo>
                  <a:pt x="940210" y="0"/>
                </a:lnTo>
                <a:lnTo>
                  <a:pt x="940210" y="1631280"/>
                </a:lnTo>
                <a:lnTo>
                  <a:pt x="0" y="16312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8" name="Google Shape;98;p6"/>
          <p:cNvSpPr/>
          <p:nvPr/>
        </p:nvSpPr>
        <p:spPr>
          <a:xfrm>
            <a:off x="635419" y="3648940"/>
            <a:ext cx="878902" cy="786218"/>
          </a:xfrm>
          <a:custGeom>
            <a:avLst/>
            <a:gdLst/>
            <a:ahLst/>
            <a:cxnLst/>
            <a:rect l="l" t="t" r="r" b="b"/>
            <a:pathLst>
              <a:path w="1757804" h="1179327" extrusionOk="0">
                <a:moveTo>
                  <a:pt x="0" y="0"/>
                </a:moveTo>
                <a:lnTo>
                  <a:pt x="1757804" y="0"/>
                </a:lnTo>
                <a:lnTo>
                  <a:pt x="1757804" y="1179327"/>
                </a:lnTo>
                <a:lnTo>
                  <a:pt x="0" y="11793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" name="Google Shape;99;p6"/>
          <p:cNvSpPr txBox="1"/>
          <p:nvPr/>
        </p:nvSpPr>
        <p:spPr>
          <a:xfrm>
            <a:off x="2833343" y="2284407"/>
            <a:ext cx="25705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Mr. Smith incorporates hands-on activities and games to reinforce math concepts such as addition, subtraction, and geometry.</a:t>
            </a:r>
            <a:endParaRPr sz="900"/>
          </a:p>
        </p:txBody>
      </p:sp>
      <p:sp>
        <p:nvSpPr>
          <p:cNvPr id="100" name="Google Shape;100;p6"/>
          <p:cNvSpPr txBox="1"/>
          <p:nvPr/>
        </p:nvSpPr>
        <p:spPr>
          <a:xfrm>
            <a:off x="2833343" y="3672138"/>
            <a:ext cx="23659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Students engage in daily read-alouds, guided reading groups, and independent reading time to develop literacy skills.</a:t>
            </a:r>
            <a:endParaRPr sz="900"/>
          </a:p>
        </p:txBody>
      </p:sp>
      <p:sp>
        <p:nvSpPr>
          <p:cNvPr id="101" name="Google Shape;101;p6"/>
          <p:cNvSpPr txBox="1"/>
          <p:nvPr/>
        </p:nvSpPr>
        <p:spPr>
          <a:xfrm>
            <a:off x="2833343" y="5059869"/>
            <a:ext cx="23058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bin"/>
                <a:ea typeface="Cabin"/>
                <a:cs typeface="Cabin"/>
                <a:sym typeface="Cabin"/>
              </a:rPr>
              <a:t>Through experiments and exploration, students learn about topics such as plants, animals, and the environment.</a:t>
            </a:r>
            <a:endParaRPr sz="900"/>
          </a:p>
        </p:txBody>
      </p:sp>
      <p:sp>
        <p:nvSpPr>
          <p:cNvPr id="102" name="Google Shape;102;p6"/>
          <p:cNvSpPr txBox="1">
            <a:spLocks noGrp="1"/>
          </p:cNvSpPr>
          <p:nvPr>
            <p:ph type="subTitle" idx="1"/>
          </p:nvPr>
        </p:nvSpPr>
        <p:spPr>
          <a:xfrm>
            <a:off x="1743700" y="2476500"/>
            <a:ext cx="960750" cy="343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320"/>
              </a:spcBef>
              <a:spcAft>
                <a:spcPts val="0"/>
              </a:spcAft>
              <a:buClr>
                <a:srgbClr val="B09FDF"/>
              </a:buClr>
              <a:buSzPts val="4950"/>
              <a:buFont typeface="Caveat Brush"/>
              <a:buNone/>
              <a:defRPr sz="2475">
                <a:solidFill>
                  <a:srgbClr val="B09FDF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>
              <a:spcBef>
                <a:spcPts val="280"/>
              </a:spcBef>
              <a:spcAft>
                <a:spcPts val="0"/>
              </a:spcAft>
              <a:buSzPts val="4950"/>
              <a:buNone/>
              <a:defRPr sz="2475"/>
            </a:lvl2pPr>
            <a:lvl3pPr lvl="2">
              <a:spcBef>
                <a:spcPts val="240"/>
              </a:spcBef>
              <a:spcAft>
                <a:spcPts val="0"/>
              </a:spcAft>
              <a:buSzPts val="4950"/>
              <a:buNone/>
              <a:defRPr sz="2475"/>
            </a:lvl3pPr>
            <a:lvl4pPr lvl="3">
              <a:spcBef>
                <a:spcPts val="200"/>
              </a:spcBef>
              <a:spcAft>
                <a:spcPts val="0"/>
              </a:spcAft>
              <a:buSzPts val="4950"/>
              <a:buNone/>
              <a:defRPr sz="2475"/>
            </a:lvl4pPr>
            <a:lvl5pPr lvl="4">
              <a:spcBef>
                <a:spcPts val="200"/>
              </a:spcBef>
              <a:spcAft>
                <a:spcPts val="0"/>
              </a:spcAft>
              <a:buSzPts val="4950"/>
              <a:buNone/>
              <a:defRPr sz="2475"/>
            </a:lvl5pPr>
            <a:lvl6pPr lvl="5">
              <a:spcBef>
                <a:spcPts val="200"/>
              </a:spcBef>
              <a:spcAft>
                <a:spcPts val="0"/>
              </a:spcAft>
              <a:buSzPts val="4950"/>
              <a:buNone/>
              <a:defRPr sz="2475"/>
            </a:lvl6pPr>
            <a:lvl7pPr lvl="6">
              <a:spcBef>
                <a:spcPts val="200"/>
              </a:spcBef>
              <a:spcAft>
                <a:spcPts val="0"/>
              </a:spcAft>
              <a:buSzPts val="4950"/>
              <a:buNone/>
              <a:defRPr sz="2475"/>
            </a:lvl7pPr>
            <a:lvl8pPr lvl="7">
              <a:spcBef>
                <a:spcPts val="200"/>
              </a:spcBef>
              <a:spcAft>
                <a:spcPts val="0"/>
              </a:spcAft>
              <a:buSzPts val="4950"/>
              <a:buNone/>
              <a:defRPr sz="2475"/>
            </a:lvl8pPr>
            <a:lvl9pPr lvl="8">
              <a:spcBef>
                <a:spcPts val="200"/>
              </a:spcBef>
              <a:spcAft>
                <a:spcPts val="0"/>
              </a:spcAft>
              <a:buSzPts val="4950"/>
              <a:buNone/>
              <a:defRPr sz="2475"/>
            </a:lvl9pPr>
          </a:lstStyle>
          <a:p>
            <a:endParaRPr/>
          </a:p>
        </p:txBody>
      </p:sp>
      <p:sp>
        <p:nvSpPr>
          <p:cNvPr id="103" name="Google Shape;103;p6"/>
          <p:cNvSpPr txBox="1">
            <a:spLocks noGrp="1"/>
          </p:cNvSpPr>
          <p:nvPr>
            <p:ph type="subTitle" idx="2"/>
          </p:nvPr>
        </p:nvSpPr>
        <p:spPr>
          <a:xfrm>
            <a:off x="1743700" y="3822700"/>
            <a:ext cx="960750" cy="343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spcBef>
                <a:spcPts val="320"/>
              </a:spcBef>
              <a:spcAft>
                <a:spcPts val="0"/>
              </a:spcAft>
              <a:buClr>
                <a:srgbClr val="F1922E"/>
              </a:buClr>
              <a:buSzPts val="4950"/>
              <a:buFont typeface="Caveat Brush"/>
              <a:buNone/>
              <a:defRPr sz="2475">
                <a:solidFill>
                  <a:srgbClr val="F1922E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280"/>
              </a:spcBef>
              <a:spcAft>
                <a:spcPts val="0"/>
              </a:spcAft>
              <a:buClr>
                <a:srgbClr val="F1922E"/>
              </a:buClr>
              <a:buSzPts val="4950"/>
              <a:buNone/>
              <a:defRPr sz="2475">
                <a:solidFill>
                  <a:srgbClr val="F1922E"/>
                </a:solidFill>
              </a:defRPr>
            </a:lvl2pPr>
            <a:lvl3pPr lvl="2" rtl="0">
              <a:spcBef>
                <a:spcPts val="240"/>
              </a:spcBef>
              <a:spcAft>
                <a:spcPts val="0"/>
              </a:spcAft>
              <a:buClr>
                <a:srgbClr val="F1922E"/>
              </a:buClr>
              <a:buSzPts val="4950"/>
              <a:buNone/>
              <a:defRPr sz="2475">
                <a:solidFill>
                  <a:srgbClr val="F1922E"/>
                </a:solidFill>
              </a:defRPr>
            </a:lvl3pPr>
            <a:lvl4pPr lvl="3" rtl="0">
              <a:spcBef>
                <a:spcPts val="200"/>
              </a:spcBef>
              <a:spcAft>
                <a:spcPts val="0"/>
              </a:spcAft>
              <a:buClr>
                <a:srgbClr val="F1922E"/>
              </a:buClr>
              <a:buSzPts val="4950"/>
              <a:buNone/>
              <a:defRPr sz="2475">
                <a:solidFill>
                  <a:srgbClr val="F1922E"/>
                </a:solidFill>
              </a:defRPr>
            </a:lvl4pPr>
            <a:lvl5pPr lvl="4" rtl="0">
              <a:spcBef>
                <a:spcPts val="200"/>
              </a:spcBef>
              <a:spcAft>
                <a:spcPts val="0"/>
              </a:spcAft>
              <a:buClr>
                <a:srgbClr val="F1922E"/>
              </a:buClr>
              <a:buSzPts val="4950"/>
              <a:buNone/>
              <a:defRPr sz="2475">
                <a:solidFill>
                  <a:srgbClr val="F1922E"/>
                </a:solidFill>
              </a:defRPr>
            </a:lvl5pPr>
            <a:lvl6pPr lvl="5" rtl="0">
              <a:spcBef>
                <a:spcPts val="200"/>
              </a:spcBef>
              <a:spcAft>
                <a:spcPts val="0"/>
              </a:spcAft>
              <a:buClr>
                <a:srgbClr val="F1922E"/>
              </a:buClr>
              <a:buSzPts val="4950"/>
              <a:buNone/>
              <a:defRPr sz="2475">
                <a:solidFill>
                  <a:srgbClr val="F1922E"/>
                </a:solidFill>
              </a:defRPr>
            </a:lvl6pPr>
            <a:lvl7pPr lvl="6" rtl="0">
              <a:spcBef>
                <a:spcPts val="200"/>
              </a:spcBef>
              <a:spcAft>
                <a:spcPts val="0"/>
              </a:spcAft>
              <a:buClr>
                <a:srgbClr val="F1922E"/>
              </a:buClr>
              <a:buSzPts val="4950"/>
              <a:buNone/>
              <a:defRPr sz="2475">
                <a:solidFill>
                  <a:srgbClr val="F1922E"/>
                </a:solidFill>
              </a:defRPr>
            </a:lvl7pPr>
            <a:lvl8pPr lvl="7" rtl="0">
              <a:spcBef>
                <a:spcPts val="200"/>
              </a:spcBef>
              <a:spcAft>
                <a:spcPts val="0"/>
              </a:spcAft>
              <a:buClr>
                <a:srgbClr val="F1922E"/>
              </a:buClr>
              <a:buSzPts val="4950"/>
              <a:buNone/>
              <a:defRPr sz="2475">
                <a:solidFill>
                  <a:srgbClr val="F1922E"/>
                </a:solidFill>
              </a:defRPr>
            </a:lvl8pPr>
            <a:lvl9pPr lvl="8" rtl="0">
              <a:spcBef>
                <a:spcPts val="200"/>
              </a:spcBef>
              <a:spcAft>
                <a:spcPts val="0"/>
              </a:spcAft>
              <a:buClr>
                <a:srgbClr val="F1922E"/>
              </a:buClr>
              <a:buSzPts val="4950"/>
              <a:buNone/>
              <a:defRPr sz="2475">
                <a:solidFill>
                  <a:srgbClr val="F1922E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ubTitle" idx="3"/>
          </p:nvPr>
        </p:nvSpPr>
        <p:spPr>
          <a:xfrm>
            <a:off x="1743700" y="5217767"/>
            <a:ext cx="960750" cy="343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spcBef>
                <a:spcPts val="320"/>
              </a:spcBef>
              <a:spcAft>
                <a:spcPts val="0"/>
              </a:spcAft>
              <a:buClr>
                <a:srgbClr val="86C9CF"/>
              </a:buClr>
              <a:buSzPts val="4950"/>
              <a:buFont typeface="Caveat Brush"/>
              <a:buNone/>
              <a:defRPr sz="2475">
                <a:solidFill>
                  <a:srgbClr val="86C9CF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280"/>
              </a:spcBef>
              <a:spcAft>
                <a:spcPts val="0"/>
              </a:spcAft>
              <a:buClr>
                <a:srgbClr val="86C9CF"/>
              </a:buClr>
              <a:buSzPts val="4950"/>
              <a:buNone/>
              <a:defRPr sz="2475">
                <a:solidFill>
                  <a:srgbClr val="86C9CF"/>
                </a:solidFill>
              </a:defRPr>
            </a:lvl2pPr>
            <a:lvl3pPr lvl="2" rtl="0">
              <a:spcBef>
                <a:spcPts val="240"/>
              </a:spcBef>
              <a:spcAft>
                <a:spcPts val="0"/>
              </a:spcAft>
              <a:buClr>
                <a:srgbClr val="86C9CF"/>
              </a:buClr>
              <a:buSzPts val="4950"/>
              <a:buNone/>
              <a:defRPr sz="2475">
                <a:solidFill>
                  <a:srgbClr val="86C9CF"/>
                </a:solidFill>
              </a:defRPr>
            </a:lvl3pPr>
            <a:lvl4pPr lvl="3" rtl="0">
              <a:spcBef>
                <a:spcPts val="200"/>
              </a:spcBef>
              <a:spcAft>
                <a:spcPts val="0"/>
              </a:spcAft>
              <a:buClr>
                <a:srgbClr val="86C9CF"/>
              </a:buClr>
              <a:buSzPts val="4950"/>
              <a:buNone/>
              <a:defRPr sz="2475">
                <a:solidFill>
                  <a:srgbClr val="86C9CF"/>
                </a:solidFill>
              </a:defRPr>
            </a:lvl4pPr>
            <a:lvl5pPr lvl="4" rtl="0">
              <a:spcBef>
                <a:spcPts val="200"/>
              </a:spcBef>
              <a:spcAft>
                <a:spcPts val="0"/>
              </a:spcAft>
              <a:buClr>
                <a:srgbClr val="86C9CF"/>
              </a:buClr>
              <a:buSzPts val="4950"/>
              <a:buNone/>
              <a:defRPr sz="2475">
                <a:solidFill>
                  <a:srgbClr val="86C9CF"/>
                </a:solidFill>
              </a:defRPr>
            </a:lvl5pPr>
            <a:lvl6pPr lvl="5" rtl="0">
              <a:spcBef>
                <a:spcPts val="200"/>
              </a:spcBef>
              <a:spcAft>
                <a:spcPts val="0"/>
              </a:spcAft>
              <a:buClr>
                <a:srgbClr val="86C9CF"/>
              </a:buClr>
              <a:buSzPts val="4950"/>
              <a:buNone/>
              <a:defRPr sz="2475">
                <a:solidFill>
                  <a:srgbClr val="86C9CF"/>
                </a:solidFill>
              </a:defRPr>
            </a:lvl6pPr>
            <a:lvl7pPr lvl="6" rtl="0">
              <a:spcBef>
                <a:spcPts val="200"/>
              </a:spcBef>
              <a:spcAft>
                <a:spcPts val="0"/>
              </a:spcAft>
              <a:buClr>
                <a:srgbClr val="86C9CF"/>
              </a:buClr>
              <a:buSzPts val="4950"/>
              <a:buNone/>
              <a:defRPr sz="2475">
                <a:solidFill>
                  <a:srgbClr val="86C9CF"/>
                </a:solidFill>
              </a:defRPr>
            </a:lvl7pPr>
            <a:lvl8pPr lvl="7" rtl="0">
              <a:spcBef>
                <a:spcPts val="200"/>
              </a:spcBef>
              <a:spcAft>
                <a:spcPts val="0"/>
              </a:spcAft>
              <a:buClr>
                <a:srgbClr val="86C9CF"/>
              </a:buClr>
              <a:buSzPts val="4950"/>
              <a:buNone/>
              <a:defRPr sz="2475">
                <a:solidFill>
                  <a:srgbClr val="86C9CF"/>
                </a:solidFill>
              </a:defRPr>
            </a:lvl8pPr>
            <a:lvl9pPr lvl="8" rtl="0">
              <a:spcBef>
                <a:spcPts val="200"/>
              </a:spcBef>
              <a:spcAft>
                <a:spcPts val="0"/>
              </a:spcAft>
              <a:buClr>
                <a:srgbClr val="86C9CF"/>
              </a:buClr>
              <a:buSzPts val="4950"/>
              <a:buNone/>
              <a:defRPr sz="2475">
                <a:solidFill>
                  <a:srgbClr val="86C9C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92567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">
  <p:cSld name="Custom Layout 5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"/>
          <p:cNvSpPr>
            <a:spLocks noGrp="1"/>
          </p:cNvSpPr>
          <p:nvPr>
            <p:ph type="pic" idx="2"/>
          </p:nvPr>
        </p:nvSpPr>
        <p:spPr>
          <a:xfrm>
            <a:off x="3556263" y="2251400"/>
            <a:ext cx="4992900" cy="2872400"/>
          </a:xfrm>
          <a:prstGeom prst="roundRect">
            <a:avLst>
              <a:gd name="adj" fmla="val 11931"/>
            </a:avLst>
          </a:prstGeom>
          <a:noFill/>
          <a:ln>
            <a:noFill/>
          </a:ln>
        </p:spPr>
      </p:sp>
      <p:sp>
        <p:nvSpPr>
          <p:cNvPr id="107" name="Google Shape;107;p7"/>
          <p:cNvSpPr>
            <a:spLocks noGrp="1"/>
          </p:cNvSpPr>
          <p:nvPr>
            <p:ph type="pic" idx="3"/>
          </p:nvPr>
        </p:nvSpPr>
        <p:spPr>
          <a:xfrm>
            <a:off x="590700" y="2251400"/>
            <a:ext cx="2623200" cy="2872400"/>
          </a:xfrm>
          <a:prstGeom prst="roundRect">
            <a:avLst>
              <a:gd name="adj" fmla="val 11931"/>
            </a:avLst>
          </a:prstGeom>
          <a:noFill/>
          <a:ln>
            <a:noFill/>
          </a:ln>
        </p:spPr>
      </p:sp>
      <p:grpSp>
        <p:nvGrpSpPr>
          <p:cNvPr id="108" name="Google Shape;108;p7"/>
          <p:cNvGrpSpPr/>
          <p:nvPr/>
        </p:nvGrpSpPr>
        <p:grpSpPr>
          <a:xfrm>
            <a:off x="-162744" y="-216991"/>
            <a:ext cx="9306744" cy="7074992"/>
            <a:chOff x="-433983" y="-433983"/>
            <a:chExt cx="24817985" cy="14149984"/>
          </a:xfrm>
        </p:grpSpPr>
        <p:grpSp>
          <p:nvGrpSpPr>
            <p:cNvPr id="109" name="Google Shape;109;p7"/>
            <p:cNvGrpSpPr/>
            <p:nvPr/>
          </p:nvGrpSpPr>
          <p:grpSpPr>
            <a:xfrm>
              <a:off x="0" y="-433983"/>
              <a:ext cx="24383997" cy="943701"/>
              <a:chOff x="0" y="-85725"/>
              <a:chExt cx="4816592" cy="186410"/>
            </a:xfrm>
          </p:grpSpPr>
          <p:sp>
            <p:nvSpPr>
              <p:cNvPr id="110" name="Google Shape;110;p7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F1922E"/>
              </a:solidFill>
              <a:ln>
                <a:noFill/>
              </a:ln>
            </p:spPr>
          </p:sp>
          <p:sp>
            <p:nvSpPr>
              <p:cNvPr id="111" name="Google Shape;111;p7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" name="Google Shape;112;p7"/>
            <p:cNvGrpSpPr/>
            <p:nvPr/>
          </p:nvGrpSpPr>
          <p:grpSpPr>
            <a:xfrm rot="-5400000">
              <a:off x="-6820132" y="6386151"/>
              <a:ext cx="13715998" cy="943701"/>
              <a:chOff x="0" y="-85725"/>
              <a:chExt cx="2709333" cy="186410"/>
            </a:xfrm>
          </p:grpSpPr>
          <p:sp>
            <p:nvSpPr>
              <p:cNvPr id="113" name="Google Shape;113;p7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F1922E"/>
              </a:solidFill>
              <a:ln>
                <a:noFill/>
              </a:ln>
            </p:spPr>
          </p:sp>
          <p:sp>
            <p:nvSpPr>
              <p:cNvPr id="114" name="Google Shape;114;p7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5" name="Google Shape;115;p7"/>
            <p:cNvGrpSpPr/>
            <p:nvPr/>
          </p:nvGrpSpPr>
          <p:grpSpPr>
            <a:xfrm rot="-5400000">
              <a:off x="17054152" y="6386151"/>
              <a:ext cx="13715998" cy="943701"/>
              <a:chOff x="0" y="-85725"/>
              <a:chExt cx="2709333" cy="186410"/>
            </a:xfrm>
          </p:grpSpPr>
          <p:sp>
            <p:nvSpPr>
              <p:cNvPr id="116" name="Google Shape;116;p7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F1922E"/>
              </a:solidFill>
              <a:ln>
                <a:noFill/>
              </a:ln>
            </p:spPr>
          </p:sp>
          <p:sp>
            <p:nvSpPr>
              <p:cNvPr id="117" name="Google Shape;117;p7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" name="Google Shape;118;p7"/>
            <p:cNvGrpSpPr/>
            <p:nvPr/>
          </p:nvGrpSpPr>
          <p:grpSpPr>
            <a:xfrm>
              <a:off x="0" y="12772300"/>
              <a:ext cx="24383997" cy="943701"/>
              <a:chOff x="0" y="-85725"/>
              <a:chExt cx="4816592" cy="186410"/>
            </a:xfrm>
          </p:grpSpPr>
          <p:sp>
            <p:nvSpPr>
              <p:cNvPr id="119" name="Google Shape;119;p7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F1922E"/>
              </a:solidFill>
              <a:ln>
                <a:noFill/>
              </a:ln>
            </p:spPr>
          </p:sp>
          <p:sp>
            <p:nvSpPr>
              <p:cNvPr id="120" name="Google Shape;120;p7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1" name="Google Shape;121;p7"/>
          <p:cNvSpPr/>
          <p:nvPr/>
        </p:nvSpPr>
        <p:spPr>
          <a:xfrm>
            <a:off x="95572" y="478476"/>
            <a:ext cx="2213365" cy="1550697"/>
          </a:xfrm>
          <a:custGeom>
            <a:avLst/>
            <a:gdLst/>
            <a:ahLst/>
            <a:cxnLst/>
            <a:rect l="l" t="t" r="r" b="b"/>
            <a:pathLst>
              <a:path w="4426729" h="2326045" extrusionOk="0">
                <a:moveTo>
                  <a:pt x="0" y="0"/>
                </a:moveTo>
                <a:lnTo>
                  <a:pt x="4426729" y="0"/>
                </a:lnTo>
                <a:lnTo>
                  <a:pt x="4426729" y="2326045"/>
                </a:lnTo>
                <a:lnTo>
                  <a:pt x="0" y="23260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22" name="Google Shape;122;p7"/>
          <p:cNvPicPr preferRelativeResize="0"/>
          <p:nvPr/>
        </p:nvPicPr>
        <p:blipFill rotWithShape="1">
          <a:blip r:embed="rId3">
            <a:alphaModFix/>
          </a:blip>
          <a:srcRect t="-7619" r="33647"/>
          <a:stretch/>
        </p:blipFill>
        <p:spPr>
          <a:xfrm>
            <a:off x="7581900" y="5126734"/>
            <a:ext cx="1371600" cy="1550683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7"/>
          <p:cNvSpPr txBox="1">
            <a:spLocks noGrp="1"/>
          </p:cNvSpPr>
          <p:nvPr>
            <p:ph type="title"/>
          </p:nvPr>
        </p:nvSpPr>
        <p:spPr>
          <a:xfrm>
            <a:off x="2695575" y="616833"/>
            <a:ext cx="5761200" cy="1812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5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7"/>
          <p:cNvSpPr txBox="1">
            <a:spLocks noGrp="1"/>
          </p:cNvSpPr>
          <p:nvPr>
            <p:ph type="body" idx="1"/>
          </p:nvPr>
        </p:nvSpPr>
        <p:spPr>
          <a:xfrm>
            <a:off x="893850" y="5333333"/>
            <a:ext cx="2016900" cy="939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7800">
              <a:spcBef>
                <a:spcPts val="320"/>
              </a:spcBef>
              <a:spcAft>
                <a:spcPts val="0"/>
              </a:spcAft>
              <a:buSzPts val="2000"/>
              <a:buChar char="•"/>
              <a:defRPr/>
            </a:lvl1pPr>
            <a:lvl2pPr marL="457200" lvl="1" indent="-177800">
              <a:spcBef>
                <a:spcPts val="280"/>
              </a:spcBef>
              <a:spcAft>
                <a:spcPts val="0"/>
              </a:spcAft>
              <a:buSzPts val="2000"/>
              <a:buChar char="–"/>
              <a:defRPr/>
            </a:lvl2pPr>
            <a:lvl3pPr marL="685800" lvl="2" indent="-177800">
              <a:spcBef>
                <a:spcPts val="240"/>
              </a:spcBef>
              <a:spcAft>
                <a:spcPts val="0"/>
              </a:spcAft>
              <a:buSzPts val="2000"/>
              <a:buChar char="•"/>
              <a:defRPr/>
            </a:lvl3pPr>
            <a:lvl4pPr marL="914400" lvl="3" indent="-177800">
              <a:spcBef>
                <a:spcPts val="200"/>
              </a:spcBef>
              <a:spcAft>
                <a:spcPts val="0"/>
              </a:spcAft>
              <a:buSzPts val="2000"/>
              <a:buChar char="–"/>
              <a:defRPr/>
            </a:lvl4pPr>
            <a:lvl5pPr marL="1143000" lvl="4" indent="-177800">
              <a:spcBef>
                <a:spcPts val="200"/>
              </a:spcBef>
              <a:spcAft>
                <a:spcPts val="0"/>
              </a:spcAft>
              <a:buSzPts val="2000"/>
              <a:buChar char="»"/>
              <a:defRPr/>
            </a:lvl5pPr>
            <a:lvl6pPr marL="1371600" lvl="5" indent="-17780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6pPr>
            <a:lvl7pPr marL="1600200" lvl="6" indent="-17780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7pPr>
            <a:lvl8pPr marL="1828800" lvl="7" indent="-17780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8pPr>
            <a:lvl9pPr marL="2057400" lvl="8" indent="-17780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7"/>
          <p:cNvSpPr txBox="1">
            <a:spLocks noGrp="1"/>
          </p:cNvSpPr>
          <p:nvPr>
            <p:ph type="body" idx="4"/>
          </p:nvPr>
        </p:nvSpPr>
        <p:spPr>
          <a:xfrm>
            <a:off x="4618775" y="5333333"/>
            <a:ext cx="2867850" cy="939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7800" rtl="0">
              <a:spcBef>
                <a:spcPts val="320"/>
              </a:spcBef>
              <a:spcAft>
                <a:spcPts val="0"/>
              </a:spcAft>
              <a:buSzPts val="2000"/>
              <a:buChar char="•"/>
              <a:defRPr/>
            </a:lvl1pPr>
            <a:lvl2pPr marL="457200" lvl="1" indent="-177800" rtl="0">
              <a:spcBef>
                <a:spcPts val="280"/>
              </a:spcBef>
              <a:spcAft>
                <a:spcPts val="0"/>
              </a:spcAft>
              <a:buSzPts val="2000"/>
              <a:buChar char="–"/>
              <a:defRPr/>
            </a:lvl2pPr>
            <a:lvl3pPr marL="685800" lvl="2" indent="-177800" rtl="0">
              <a:spcBef>
                <a:spcPts val="240"/>
              </a:spcBef>
              <a:spcAft>
                <a:spcPts val="0"/>
              </a:spcAft>
              <a:buSzPts val="2000"/>
              <a:buChar char="•"/>
              <a:defRPr/>
            </a:lvl3pPr>
            <a:lvl4pPr marL="914400" lvl="3" indent="-177800" rtl="0">
              <a:spcBef>
                <a:spcPts val="200"/>
              </a:spcBef>
              <a:spcAft>
                <a:spcPts val="0"/>
              </a:spcAft>
              <a:buSzPts val="2000"/>
              <a:buChar char="–"/>
              <a:defRPr/>
            </a:lvl4pPr>
            <a:lvl5pPr marL="1143000" lvl="4" indent="-177800" rtl="0">
              <a:spcBef>
                <a:spcPts val="200"/>
              </a:spcBef>
              <a:spcAft>
                <a:spcPts val="0"/>
              </a:spcAft>
              <a:buSzPts val="2000"/>
              <a:buChar char="»"/>
              <a:defRPr/>
            </a:lvl5pPr>
            <a:lvl6pPr marL="1371600" lvl="5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6pPr>
            <a:lvl7pPr marL="1600200" lvl="6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7pPr>
            <a:lvl8pPr marL="1828800" lvl="7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8pPr>
            <a:lvl9pPr marL="2057400" lvl="8" indent="-177800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40301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6">
  <p:cSld name="Custom Layout 6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p8"/>
          <p:cNvGrpSpPr/>
          <p:nvPr/>
        </p:nvGrpSpPr>
        <p:grpSpPr>
          <a:xfrm>
            <a:off x="-162744" y="-216991"/>
            <a:ext cx="9306744" cy="7074992"/>
            <a:chOff x="-433983" y="-433983"/>
            <a:chExt cx="24817985" cy="14149984"/>
          </a:xfrm>
        </p:grpSpPr>
        <p:grpSp>
          <p:nvGrpSpPr>
            <p:cNvPr id="128" name="Google Shape;128;p8"/>
            <p:cNvGrpSpPr/>
            <p:nvPr/>
          </p:nvGrpSpPr>
          <p:grpSpPr>
            <a:xfrm rot="-5400000">
              <a:off x="-6820132" y="6386151"/>
              <a:ext cx="13715998" cy="943701"/>
              <a:chOff x="0" y="-85725"/>
              <a:chExt cx="2709333" cy="186410"/>
            </a:xfrm>
          </p:grpSpPr>
          <p:sp>
            <p:nvSpPr>
              <p:cNvPr id="129" name="Google Shape;129;p8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86C9CF"/>
              </a:solidFill>
              <a:ln>
                <a:noFill/>
              </a:ln>
            </p:spPr>
          </p:sp>
          <p:sp>
            <p:nvSpPr>
              <p:cNvPr id="130" name="Google Shape;130;p8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" name="Google Shape;131;p8"/>
            <p:cNvGrpSpPr/>
            <p:nvPr/>
          </p:nvGrpSpPr>
          <p:grpSpPr>
            <a:xfrm>
              <a:off x="0" y="12772300"/>
              <a:ext cx="24383997" cy="943701"/>
              <a:chOff x="0" y="-85725"/>
              <a:chExt cx="4816592" cy="186410"/>
            </a:xfrm>
          </p:grpSpPr>
          <p:sp>
            <p:nvSpPr>
              <p:cNvPr id="132" name="Google Shape;132;p8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86C9CF"/>
              </a:solidFill>
              <a:ln>
                <a:noFill/>
              </a:ln>
            </p:spPr>
          </p:sp>
          <p:sp>
            <p:nvSpPr>
              <p:cNvPr id="133" name="Google Shape;133;p8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" name="Google Shape;134;p8"/>
            <p:cNvGrpSpPr/>
            <p:nvPr/>
          </p:nvGrpSpPr>
          <p:grpSpPr>
            <a:xfrm>
              <a:off x="0" y="-433983"/>
              <a:ext cx="24383997" cy="943701"/>
              <a:chOff x="0" y="-85725"/>
              <a:chExt cx="4816592" cy="186410"/>
            </a:xfrm>
          </p:grpSpPr>
          <p:sp>
            <p:nvSpPr>
              <p:cNvPr id="135" name="Google Shape;135;p8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86C9CF"/>
              </a:solidFill>
              <a:ln>
                <a:noFill/>
              </a:ln>
            </p:spPr>
          </p:sp>
          <p:sp>
            <p:nvSpPr>
              <p:cNvPr id="136" name="Google Shape;136;p8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" name="Google Shape;137;p8"/>
            <p:cNvGrpSpPr/>
            <p:nvPr/>
          </p:nvGrpSpPr>
          <p:grpSpPr>
            <a:xfrm rot="-5400000">
              <a:off x="17054152" y="6386151"/>
              <a:ext cx="13715998" cy="943701"/>
              <a:chOff x="0" y="-85725"/>
              <a:chExt cx="2709333" cy="186410"/>
            </a:xfrm>
          </p:grpSpPr>
          <p:sp>
            <p:nvSpPr>
              <p:cNvPr id="138" name="Google Shape;138;p8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86C9CF"/>
              </a:solidFill>
              <a:ln>
                <a:noFill/>
              </a:ln>
            </p:spPr>
          </p:sp>
          <p:sp>
            <p:nvSpPr>
              <p:cNvPr id="139" name="Google Shape;139;p8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20061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0" name="Google Shape;140;p8"/>
          <p:cNvSpPr txBox="1">
            <a:spLocks noGrp="1"/>
          </p:cNvSpPr>
          <p:nvPr>
            <p:ph type="title"/>
          </p:nvPr>
        </p:nvSpPr>
        <p:spPr>
          <a:xfrm>
            <a:off x="-1085850" y="480017"/>
            <a:ext cx="11315700" cy="1812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1" name="Google Shape;141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6113" y="2116484"/>
            <a:ext cx="2538263" cy="400943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8"/>
          <p:cNvSpPr txBox="1"/>
          <p:nvPr/>
        </p:nvSpPr>
        <p:spPr>
          <a:xfrm>
            <a:off x="3760364" y="3160719"/>
            <a:ext cx="838500" cy="112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400" b="0" i="0" u="none" strike="noStrike" cap="none">
                <a:solidFill>
                  <a:srgbClr val="86C9CF"/>
                </a:solidFill>
                <a:latin typeface="Caveat Brush"/>
                <a:ea typeface="Caveat Brush"/>
                <a:cs typeface="Caveat Brush"/>
                <a:sym typeface="Caveat Brush"/>
              </a:rPr>
              <a:t>2</a:t>
            </a:r>
            <a:endParaRPr sz="900"/>
          </a:p>
        </p:txBody>
      </p:sp>
      <p:sp>
        <p:nvSpPr>
          <p:cNvPr id="143" name="Google Shape;143;p8"/>
          <p:cNvSpPr txBox="1"/>
          <p:nvPr/>
        </p:nvSpPr>
        <p:spPr>
          <a:xfrm>
            <a:off x="3760364" y="4763727"/>
            <a:ext cx="838500" cy="112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400" b="0" i="0" u="none" strike="noStrike" cap="none">
                <a:solidFill>
                  <a:srgbClr val="86C9CF"/>
                </a:solidFill>
                <a:latin typeface="Caveat Brush"/>
                <a:ea typeface="Caveat Brush"/>
                <a:cs typeface="Caveat Brush"/>
                <a:sym typeface="Caveat Brush"/>
              </a:rPr>
              <a:t>3</a:t>
            </a:r>
            <a:endParaRPr sz="900"/>
          </a:p>
        </p:txBody>
      </p:sp>
      <p:sp>
        <p:nvSpPr>
          <p:cNvPr id="144" name="Google Shape;144;p8"/>
          <p:cNvSpPr txBox="1"/>
          <p:nvPr/>
        </p:nvSpPr>
        <p:spPr>
          <a:xfrm>
            <a:off x="3760364" y="1775473"/>
            <a:ext cx="838500" cy="112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400" b="0" i="0" u="none" strike="noStrike" cap="none">
                <a:solidFill>
                  <a:srgbClr val="86C9CF"/>
                </a:solidFill>
                <a:latin typeface="Caveat Brush"/>
                <a:ea typeface="Caveat Brush"/>
                <a:cs typeface="Caveat Brush"/>
                <a:sym typeface="Caveat Brush"/>
              </a:rPr>
              <a:t>1</a:t>
            </a:r>
            <a:endParaRPr sz="900"/>
          </a:p>
        </p:txBody>
      </p:sp>
      <p:sp>
        <p:nvSpPr>
          <p:cNvPr id="145" name="Google Shape;145;p8"/>
          <p:cNvSpPr txBox="1">
            <a:spLocks noGrp="1"/>
          </p:cNvSpPr>
          <p:nvPr>
            <p:ph type="body" idx="1"/>
          </p:nvPr>
        </p:nvSpPr>
        <p:spPr>
          <a:xfrm>
            <a:off x="4625938" y="2251767"/>
            <a:ext cx="2016900" cy="939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7800" algn="l" rtl="0">
              <a:spcBef>
                <a:spcPts val="320"/>
              </a:spcBef>
              <a:spcAft>
                <a:spcPts val="0"/>
              </a:spcAft>
              <a:buSzPts val="2000"/>
              <a:buChar char="•"/>
              <a:defRPr/>
            </a:lvl1pPr>
            <a:lvl2pPr marL="457200" lvl="1" indent="-177800" algn="l" rtl="0">
              <a:spcBef>
                <a:spcPts val="280"/>
              </a:spcBef>
              <a:spcAft>
                <a:spcPts val="0"/>
              </a:spcAft>
              <a:buSzPts val="2000"/>
              <a:buChar char="–"/>
              <a:defRPr/>
            </a:lvl2pPr>
            <a:lvl3pPr marL="685800" lvl="2" indent="-177800" algn="l" rtl="0">
              <a:spcBef>
                <a:spcPts val="240"/>
              </a:spcBef>
              <a:spcAft>
                <a:spcPts val="0"/>
              </a:spcAft>
              <a:buSzPts val="2000"/>
              <a:buChar char="•"/>
              <a:defRPr/>
            </a:lvl3pPr>
            <a:lvl4pPr marL="914400" lvl="3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–"/>
              <a:defRPr/>
            </a:lvl4pPr>
            <a:lvl5pPr marL="1143000" lvl="4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»"/>
              <a:defRPr/>
            </a:lvl5pPr>
            <a:lvl6pPr marL="1371600" lvl="5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6pPr>
            <a:lvl7pPr marL="1600200" lvl="6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7pPr>
            <a:lvl8pPr marL="1828800" lvl="7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8pPr>
            <a:lvl9pPr marL="2057400" lvl="8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8"/>
          <p:cNvSpPr txBox="1">
            <a:spLocks noGrp="1"/>
          </p:cNvSpPr>
          <p:nvPr>
            <p:ph type="subTitle" idx="2"/>
          </p:nvPr>
        </p:nvSpPr>
        <p:spPr>
          <a:xfrm>
            <a:off x="4598862" y="1862967"/>
            <a:ext cx="2538300" cy="388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320"/>
              </a:spcBef>
              <a:spcAft>
                <a:spcPts val="0"/>
              </a:spcAft>
              <a:buSzPts val="2750"/>
              <a:buNone/>
              <a:defRPr sz="1375" b="1"/>
            </a:lvl1pPr>
            <a:lvl2pPr lvl="1">
              <a:spcBef>
                <a:spcPts val="280"/>
              </a:spcBef>
              <a:spcAft>
                <a:spcPts val="0"/>
              </a:spcAft>
              <a:buSzPts val="2750"/>
              <a:buNone/>
              <a:defRPr sz="1375"/>
            </a:lvl2pPr>
            <a:lvl3pPr lvl="2">
              <a:spcBef>
                <a:spcPts val="240"/>
              </a:spcBef>
              <a:spcAft>
                <a:spcPts val="0"/>
              </a:spcAft>
              <a:buSzPts val="2750"/>
              <a:buNone/>
              <a:defRPr sz="1375"/>
            </a:lvl3pPr>
            <a:lvl4pPr lvl="3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4pPr>
            <a:lvl5pPr lvl="4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5pPr>
            <a:lvl6pPr lvl="5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6pPr>
            <a:lvl7pPr lvl="6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7pPr>
            <a:lvl8pPr lvl="7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8pPr>
            <a:lvl9pPr lvl="8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9pPr>
          </a:lstStyle>
          <a:p>
            <a:endParaRPr/>
          </a:p>
        </p:txBody>
      </p:sp>
      <p:sp>
        <p:nvSpPr>
          <p:cNvPr id="147" name="Google Shape;147;p8"/>
          <p:cNvSpPr txBox="1">
            <a:spLocks noGrp="1"/>
          </p:cNvSpPr>
          <p:nvPr>
            <p:ph type="body" idx="3"/>
          </p:nvPr>
        </p:nvSpPr>
        <p:spPr>
          <a:xfrm>
            <a:off x="4625938" y="3637017"/>
            <a:ext cx="2016900" cy="939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7800" algn="l" rtl="0">
              <a:spcBef>
                <a:spcPts val="320"/>
              </a:spcBef>
              <a:spcAft>
                <a:spcPts val="0"/>
              </a:spcAft>
              <a:buSzPts val="2000"/>
              <a:buChar char="•"/>
              <a:defRPr/>
            </a:lvl1pPr>
            <a:lvl2pPr marL="457200" lvl="1" indent="-177800" algn="l" rtl="0">
              <a:spcBef>
                <a:spcPts val="280"/>
              </a:spcBef>
              <a:spcAft>
                <a:spcPts val="0"/>
              </a:spcAft>
              <a:buSzPts val="2000"/>
              <a:buChar char="–"/>
              <a:defRPr/>
            </a:lvl2pPr>
            <a:lvl3pPr marL="685800" lvl="2" indent="-177800" algn="l" rtl="0">
              <a:spcBef>
                <a:spcPts val="240"/>
              </a:spcBef>
              <a:spcAft>
                <a:spcPts val="0"/>
              </a:spcAft>
              <a:buSzPts val="2000"/>
              <a:buChar char="•"/>
              <a:defRPr/>
            </a:lvl3pPr>
            <a:lvl4pPr marL="914400" lvl="3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–"/>
              <a:defRPr/>
            </a:lvl4pPr>
            <a:lvl5pPr marL="1143000" lvl="4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»"/>
              <a:defRPr/>
            </a:lvl5pPr>
            <a:lvl6pPr marL="1371600" lvl="5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6pPr>
            <a:lvl7pPr marL="1600200" lvl="6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7pPr>
            <a:lvl8pPr marL="1828800" lvl="7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8pPr>
            <a:lvl9pPr marL="2057400" lvl="8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8"/>
          <p:cNvSpPr txBox="1">
            <a:spLocks noGrp="1"/>
          </p:cNvSpPr>
          <p:nvPr>
            <p:ph type="subTitle" idx="4"/>
          </p:nvPr>
        </p:nvSpPr>
        <p:spPr>
          <a:xfrm>
            <a:off x="4598862" y="3248217"/>
            <a:ext cx="2538300" cy="388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spcBef>
                <a:spcPts val="320"/>
              </a:spcBef>
              <a:spcAft>
                <a:spcPts val="0"/>
              </a:spcAft>
              <a:buSzPts val="2750"/>
              <a:buNone/>
              <a:defRPr sz="1375" b="1"/>
            </a:lvl1pPr>
            <a:lvl2pPr lvl="1" rtl="0">
              <a:spcBef>
                <a:spcPts val="280"/>
              </a:spcBef>
              <a:spcAft>
                <a:spcPts val="0"/>
              </a:spcAft>
              <a:buSzPts val="2750"/>
              <a:buNone/>
              <a:defRPr sz="1375"/>
            </a:lvl2pPr>
            <a:lvl3pPr lvl="2" rtl="0">
              <a:spcBef>
                <a:spcPts val="240"/>
              </a:spcBef>
              <a:spcAft>
                <a:spcPts val="0"/>
              </a:spcAft>
              <a:buSzPts val="2750"/>
              <a:buNone/>
              <a:defRPr sz="1375"/>
            </a:lvl3pPr>
            <a:lvl4pPr lvl="3" rtl="0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4pPr>
            <a:lvl5pPr lvl="4" rtl="0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5pPr>
            <a:lvl6pPr lvl="5" rtl="0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6pPr>
            <a:lvl7pPr lvl="6" rtl="0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7pPr>
            <a:lvl8pPr lvl="7" rtl="0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8pPr>
            <a:lvl9pPr lvl="8" rtl="0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9pPr>
          </a:lstStyle>
          <a:p>
            <a:endParaRPr/>
          </a:p>
        </p:txBody>
      </p:sp>
      <p:sp>
        <p:nvSpPr>
          <p:cNvPr id="149" name="Google Shape;149;p8"/>
          <p:cNvSpPr txBox="1">
            <a:spLocks noGrp="1"/>
          </p:cNvSpPr>
          <p:nvPr>
            <p:ph type="body" idx="5"/>
          </p:nvPr>
        </p:nvSpPr>
        <p:spPr>
          <a:xfrm>
            <a:off x="4625938" y="5189233"/>
            <a:ext cx="2016900" cy="939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77800" algn="l" rtl="0">
              <a:spcBef>
                <a:spcPts val="320"/>
              </a:spcBef>
              <a:spcAft>
                <a:spcPts val="0"/>
              </a:spcAft>
              <a:buSzPts val="2000"/>
              <a:buChar char="•"/>
              <a:defRPr/>
            </a:lvl1pPr>
            <a:lvl2pPr marL="457200" lvl="1" indent="-177800" algn="l" rtl="0">
              <a:spcBef>
                <a:spcPts val="280"/>
              </a:spcBef>
              <a:spcAft>
                <a:spcPts val="0"/>
              </a:spcAft>
              <a:buSzPts val="2000"/>
              <a:buChar char="–"/>
              <a:defRPr/>
            </a:lvl2pPr>
            <a:lvl3pPr marL="685800" lvl="2" indent="-177800" algn="l" rtl="0">
              <a:spcBef>
                <a:spcPts val="240"/>
              </a:spcBef>
              <a:spcAft>
                <a:spcPts val="0"/>
              </a:spcAft>
              <a:buSzPts val="2000"/>
              <a:buChar char="•"/>
              <a:defRPr/>
            </a:lvl3pPr>
            <a:lvl4pPr marL="914400" lvl="3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–"/>
              <a:defRPr/>
            </a:lvl4pPr>
            <a:lvl5pPr marL="1143000" lvl="4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»"/>
              <a:defRPr/>
            </a:lvl5pPr>
            <a:lvl6pPr marL="1371600" lvl="5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6pPr>
            <a:lvl7pPr marL="1600200" lvl="6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7pPr>
            <a:lvl8pPr marL="1828800" lvl="7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8pPr>
            <a:lvl9pPr marL="2057400" lvl="8" indent="-177800" algn="l" rtl="0">
              <a:spcBef>
                <a:spcPts val="2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8"/>
          <p:cNvSpPr txBox="1">
            <a:spLocks noGrp="1"/>
          </p:cNvSpPr>
          <p:nvPr>
            <p:ph type="subTitle" idx="6"/>
          </p:nvPr>
        </p:nvSpPr>
        <p:spPr>
          <a:xfrm>
            <a:off x="4598862" y="4800433"/>
            <a:ext cx="2538300" cy="388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spcBef>
                <a:spcPts val="320"/>
              </a:spcBef>
              <a:spcAft>
                <a:spcPts val="0"/>
              </a:spcAft>
              <a:buSzPts val="2750"/>
              <a:buNone/>
              <a:defRPr sz="1375" b="1"/>
            </a:lvl1pPr>
            <a:lvl2pPr lvl="1" rtl="0">
              <a:spcBef>
                <a:spcPts val="280"/>
              </a:spcBef>
              <a:spcAft>
                <a:spcPts val="0"/>
              </a:spcAft>
              <a:buSzPts val="2750"/>
              <a:buNone/>
              <a:defRPr sz="1375"/>
            </a:lvl2pPr>
            <a:lvl3pPr lvl="2" rtl="0">
              <a:spcBef>
                <a:spcPts val="240"/>
              </a:spcBef>
              <a:spcAft>
                <a:spcPts val="0"/>
              </a:spcAft>
              <a:buSzPts val="2750"/>
              <a:buNone/>
              <a:defRPr sz="1375"/>
            </a:lvl3pPr>
            <a:lvl4pPr lvl="3" rtl="0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4pPr>
            <a:lvl5pPr lvl="4" rtl="0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5pPr>
            <a:lvl6pPr lvl="5" rtl="0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6pPr>
            <a:lvl7pPr lvl="6" rtl="0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7pPr>
            <a:lvl8pPr lvl="7" rtl="0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8pPr>
            <a:lvl9pPr lvl="8" rtl="0">
              <a:spcBef>
                <a:spcPts val="200"/>
              </a:spcBef>
              <a:spcAft>
                <a:spcPts val="0"/>
              </a:spcAft>
              <a:buSzPts val="2750"/>
              <a:buNone/>
              <a:defRPr sz="1375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7804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30B30-C7CD-4900-96D0-5FFCDEC6FFB8}" type="datetimeFigureOut">
              <a:rPr lang="en-US" smtClean="0"/>
              <a:pPr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D5B72-7EEA-4EC9-9FB3-66694A8FA8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50350" y="832117"/>
            <a:ext cx="6243300" cy="18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1922E"/>
              </a:buClr>
              <a:buSzPts val="15500"/>
              <a:buFont typeface="Caveat Brush"/>
              <a:buNone/>
              <a:defRPr sz="15500" i="0" u="none" strike="noStrike" cap="none">
                <a:solidFill>
                  <a:srgbClr val="F1922E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52225" y="3394017"/>
            <a:ext cx="4114800" cy="26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bin"/>
              <a:buChar char="•"/>
              <a:defRPr sz="200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5560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bin"/>
              <a:buChar char="–"/>
              <a:defRPr sz="200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556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bin"/>
              <a:buChar char="•"/>
              <a:defRPr sz="200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bin"/>
              <a:buChar char="–"/>
              <a:defRPr sz="200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bin"/>
              <a:buChar char="»"/>
              <a:defRPr sz="200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bin"/>
              <a:buChar char="•"/>
              <a:defRPr sz="200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bin"/>
              <a:buChar char="•"/>
              <a:defRPr sz="200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bin"/>
              <a:buChar char="•"/>
              <a:defRPr sz="200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bin"/>
              <a:buChar char="•"/>
              <a:defRPr sz="200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1889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gif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jpeg"/><Relationship Id="rId12" Type="http://schemas.openxmlformats.org/officeDocument/2006/relationships/image" Target="../media/image65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openxmlformats.org/officeDocument/2006/relationships/image" Target="../media/image58.jpe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4" Type="http://schemas.openxmlformats.org/officeDocument/2006/relationships/image" Target="../media/image57.jpeg"/><Relationship Id="rId9" Type="http://schemas.openxmlformats.org/officeDocument/2006/relationships/image" Target="../media/image62.png"/><Relationship Id="rId14" Type="http://schemas.openxmlformats.org/officeDocument/2006/relationships/image" Target="../media/image6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8.png"/><Relationship Id="rId7" Type="http://schemas.openxmlformats.org/officeDocument/2006/relationships/image" Target="../media/image81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hyperlink" Target="https://homeworknook.com/" TargetMode="External"/><Relationship Id="rId9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8.png"/><Relationship Id="rId7" Type="http://schemas.openxmlformats.org/officeDocument/2006/relationships/image" Target="../media/image81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hyperlink" Target="https://homeworknook.com/" TargetMode="External"/><Relationship Id="rId9" Type="http://schemas.openxmlformats.org/officeDocument/2006/relationships/image" Target="../media/image8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welcome"/>
          <p:cNvPicPr>
            <a:picLocks noChangeAspect="1" noChangeArrowheads="1"/>
          </p:cNvPicPr>
          <p:nvPr/>
        </p:nvPicPr>
        <p:blipFill rotWithShape="1">
          <a:blip r:embed="rId2"/>
          <a:srcRect b="8958"/>
          <a:stretch/>
        </p:blipFill>
        <p:spPr bwMode="auto">
          <a:xfrm>
            <a:off x="-85725" y="74704"/>
            <a:ext cx="9220200" cy="301668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904635" y="4591842"/>
            <a:ext cx="723948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Mr. </a:t>
            </a:r>
            <a:r>
              <a:rPr lang="en-US" sz="44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Briganti</a:t>
            </a:r>
            <a:r>
              <a:rPr lang="en-US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grade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8675" y="5751493"/>
            <a:ext cx="739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Please sign in.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Take a copy of tonight’s presentation. </a:t>
            </a:r>
          </a:p>
        </p:txBody>
      </p:sp>
      <p:pic>
        <p:nvPicPr>
          <p:cNvPr id="3" name="Picture 2" descr="Back to School Night | Rocky Hill Elementary School">
            <a:extLst>
              <a:ext uri="{FF2B5EF4-FFF2-40B4-BE49-F238E27FC236}">
                <a16:creationId xmlns:a16="http://schemas.microsoft.com/office/drawing/2014/main" id="{2FB65668-BDB0-5BD2-FAD2-70F2C234E0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5" r="10302"/>
          <a:stretch/>
        </p:blipFill>
        <p:spPr bwMode="auto">
          <a:xfrm>
            <a:off x="3657600" y="2895600"/>
            <a:ext cx="2109729" cy="150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DF61EA-CDF6-B17A-6792-DB1598024848}"/>
              </a:ext>
            </a:extLst>
          </p:cNvPr>
          <p:cNvSpPr txBox="1"/>
          <p:nvPr/>
        </p:nvSpPr>
        <p:spPr>
          <a:xfrm>
            <a:off x="7696200" y="2800124"/>
            <a:ext cx="1246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2026 – 2027 Edition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about m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6200"/>
            <a:ext cx="2590800" cy="69174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895600" y="95892"/>
            <a:ext cx="62484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Reside in Oxford, CT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Born in Stamford, grew up in Trumbull, CT 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High School - Fairfield Prep  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University of Connecticut – Business degree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Sacred Heart Univ.  - Master’s degree (MBA)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Business World – 15 years 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Purposeful career change in 2009</a:t>
            </a:r>
          </a:p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Student Teaching, Frenchtown Elementary School,  Trumbull, CT </a:t>
            </a:r>
            <a:endParaRPr lang="en-U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Professional Teaching Certification K-6 &amp; Master’s degree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US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Year Teaching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i="1" u="sng" dirty="0">
                <a:latin typeface="Arial" panose="020B0604020202020204" pitchFamily="34" charset="0"/>
                <a:cs typeface="Arial" panose="020B0604020202020204" pitchFamily="34" charset="0"/>
              </a:rPr>
              <a:t>New Haven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Brennan Rogers Technology &amp; Communications Magnet School</a:t>
            </a:r>
          </a:p>
          <a:p>
            <a:r>
              <a:rPr lang="en-US" b="1" i="1" u="sng" dirty="0">
                <a:latin typeface="Arial" panose="020B0604020202020204" pitchFamily="34" charset="0"/>
                <a:cs typeface="Arial" panose="020B0604020202020204" pitchFamily="34" charset="0"/>
              </a:rPr>
              <a:t>Derby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Irving School, 2016 District Teacher of the Year</a:t>
            </a:r>
          </a:p>
          <a:p>
            <a:r>
              <a:rPr lang="en-US" b="1" i="1" u="sng" dirty="0">
                <a:latin typeface="Arial" panose="020B0604020202020204" pitchFamily="34" charset="0"/>
                <a:cs typeface="Arial" panose="020B0604020202020204" pitchFamily="34" charset="0"/>
              </a:rPr>
              <a:t>Shelton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year at Perry Hill School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Married (24 years)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Daughter - third year of college. Go Stags!!! 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1 dog  – Rocky (Australian Shepherd) 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Enjoy fitness, cars, spending time with family &amp; friends.</a:t>
            </a:r>
          </a:p>
        </p:txBody>
      </p:sp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2B01CE24-ED5F-41E6-87D4-C996720A67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18" r="45729"/>
          <a:stretch/>
        </p:blipFill>
        <p:spPr>
          <a:xfrm>
            <a:off x="-1" y="3124201"/>
            <a:ext cx="2652963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4EA7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9"/>
          <p:cNvPicPr preferRelativeResize="0"/>
          <p:nvPr/>
        </p:nvPicPr>
        <p:blipFill rotWithShape="1">
          <a:blip r:embed="rId3">
            <a:alphaModFix/>
          </a:blip>
          <a:srcRect l="35052" b="40625"/>
          <a:stretch/>
        </p:blipFill>
        <p:spPr>
          <a:xfrm>
            <a:off x="2" y="4751340"/>
            <a:ext cx="1204200" cy="1269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9"/>
          <p:cNvPicPr preferRelativeResize="0"/>
          <p:nvPr/>
        </p:nvPicPr>
        <p:blipFill rotWithShape="1">
          <a:blip r:embed="rId4">
            <a:alphaModFix/>
          </a:blip>
          <a:srcRect b="19659"/>
          <a:stretch/>
        </p:blipFill>
        <p:spPr>
          <a:xfrm>
            <a:off x="7287075" y="4671675"/>
            <a:ext cx="1854163" cy="134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9"/>
          <p:cNvSpPr/>
          <p:nvPr/>
        </p:nvSpPr>
        <p:spPr>
          <a:xfrm>
            <a:off x="1204202" y="1474340"/>
            <a:ext cx="6685011" cy="3910732"/>
          </a:xfrm>
          <a:custGeom>
            <a:avLst/>
            <a:gdLst/>
            <a:ahLst/>
            <a:cxnLst/>
            <a:rect l="l" t="t" r="r" b="b"/>
            <a:pathLst>
              <a:path w="13370022" h="7821463" extrusionOk="0">
                <a:moveTo>
                  <a:pt x="0" y="0"/>
                </a:moveTo>
                <a:lnTo>
                  <a:pt x="13370022" y="0"/>
                </a:lnTo>
                <a:lnTo>
                  <a:pt x="13370022" y="7821464"/>
                </a:lnTo>
                <a:lnTo>
                  <a:pt x="0" y="78214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8" name="Google Shape;158;p9"/>
          <p:cNvSpPr txBox="1"/>
          <p:nvPr/>
        </p:nvSpPr>
        <p:spPr>
          <a:xfrm>
            <a:off x="1588875" y="1743043"/>
            <a:ext cx="5966250" cy="2597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80000"/>
              </a:lnSpc>
              <a:buClr>
                <a:srgbClr val="000000"/>
              </a:buClr>
            </a:pPr>
            <a:r>
              <a:rPr lang="en-US" sz="6000" b="1" kern="0" dirty="0">
                <a:solidFill>
                  <a:srgbClr val="674EA7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PHS</a:t>
            </a:r>
            <a:endParaRPr sz="6000" b="1" kern="0" dirty="0">
              <a:solidFill>
                <a:srgbClr val="674EA7"/>
              </a:solidFill>
              <a:latin typeface="Arial" panose="020B0604020202020204" pitchFamily="34" charset="0"/>
              <a:ea typeface="Caveat Brush"/>
              <a:cs typeface="Arial" panose="020B0604020202020204" pitchFamily="34" charset="0"/>
              <a:sym typeface="Caveat Brush"/>
            </a:endParaRPr>
          </a:p>
          <a:p>
            <a:pPr algn="ctr" defTabSz="457200">
              <a:lnSpc>
                <a:spcPct val="80000"/>
              </a:lnSpc>
              <a:buClr>
                <a:srgbClr val="000000"/>
              </a:buClr>
            </a:pPr>
            <a:r>
              <a:rPr lang="en-US" sz="6000" b="1" kern="0" dirty="0">
                <a:solidFill>
                  <a:srgbClr val="674EA7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Back To School Night!</a:t>
            </a:r>
            <a:endParaRPr sz="6000" b="1" kern="0" dirty="0">
              <a:solidFill>
                <a:srgbClr val="674EA7"/>
              </a:solidFill>
              <a:latin typeface="Arial" panose="020B0604020202020204" pitchFamily="34" charset="0"/>
              <a:ea typeface="Caveat Brush"/>
              <a:cs typeface="Arial" panose="020B0604020202020204" pitchFamily="34" charset="0"/>
              <a:sym typeface="Caveat Brush"/>
            </a:endParaRPr>
          </a:p>
          <a:p>
            <a:pPr algn="ctr" defTabSz="457200">
              <a:lnSpc>
                <a:spcPct val="80000"/>
              </a:lnSpc>
              <a:buClr>
                <a:srgbClr val="000000"/>
              </a:buClr>
            </a:pPr>
            <a:r>
              <a:rPr lang="en-US" sz="2800" i="1" kern="0" dirty="0">
                <a:solidFill>
                  <a:srgbClr val="674EA7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September 22, 2026</a:t>
            </a:r>
            <a:endParaRPr sz="3100" i="1" kern="0" dirty="0">
              <a:solidFill>
                <a:srgbClr val="674EA7"/>
              </a:solidFill>
              <a:latin typeface="Arial" panose="020B0604020202020204" pitchFamily="34" charset="0"/>
              <a:ea typeface="Caveat Brush"/>
              <a:cs typeface="Arial" panose="020B0604020202020204" pitchFamily="34" charset="0"/>
              <a:sym typeface="Caveat Brush"/>
            </a:endParaRPr>
          </a:p>
        </p:txBody>
      </p:sp>
      <p:sp>
        <p:nvSpPr>
          <p:cNvPr id="159" name="Google Shape;159;p9"/>
          <p:cNvSpPr/>
          <p:nvPr/>
        </p:nvSpPr>
        <p:spPr>
          <a:xfrm rot="-1953045">
            <a:off x="8049560" y="517383"/>
            <a:ext cx="751886" cy="2057400"/>
          </a:xfrm>
          <a:custGeom>
            <a:avLst/>
            <a:gdLst/>
            <a:ahLst/>
            <a:cxnLst/>
            <a:rect l="l" t="t" r="r" b="b"/>
            <a:pathLst>
              <a:path w="1503772" h="4114800" extrusionOk="0">
                <a:moveTo>
                  <a:pt x="0" y="0"/>
                </a:moveTo>
                <a:lnTo>
                  <a:pt x="1503772" y="0"/>
                </a:lnTo>
                <a:lnTo>
                  <a:pt x="150377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50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0" name="Google Shape;160;p9"/>
          <p:cNvSpPr/>
          <p:nvPr/>
        </p:nvSpPr>
        <p:spPr>
          <a:xfrm>
            <a:off x="229165" y="1135572"/>
            <a:ext cx="821681" cy="1349029"/>
          </a:xfrm>
          <a:custGeom>
            <a:avLst/>
            <a:gdLst/>
            <a:ahLst/>
            <a:cxnLst/>
            <a:rect l="l" t="t" r="r" b="b"/>
            <a:pathLst>
              <a:path w="1643362" h="2698057" extrusionOk="0">
                <a:moveTo>
                  <a:pt x="0" y="0"/>
                </a:moveTo>
                <a:lnTo>
                  <a:pt x="1643361" y="0"/>
                </a:lnTo>
                <a:lnTo>
                  <a:pt x="1643361" y="2698057"/>
                </a:lnTo>
                <a:lnTo>
                  <a:pt x="0" y="26980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50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1" name="Google Shape;161;p9"/>
          <p:cNvSpPr/>
          <p:nvPr/>
        </p:nvSpPr>
        <p:spPr>
          <a:xfrm rot="-181102">
            <a:off x="-390096" y="3008165"/>
            <a:ext cx="1358482" cy="1113955"/>
          </a:xfrm>
          <a:custGeom>
            <a:avLst/>
            <a:gdLst/>
            <a:ahLst/>
            <a:cxnLst/>
            <a:rect l="l" t="t" r="r" b="b"/>
            <a:pathLst>
              <a:path w="2716963" h="2227910" extrusionOk="0">
                <a:moveTo>
                  <a:pt x="0" y="0"/>
                </a:moveTo>
                <a:lnTo>
                  <a:pt x="2716963" y="0"/>
                </a:lnTo>
                <a:lnTo>
                  <a:pt x="2716963" y="2227909"/>
                </a:lnTo>
                <a:lnTo>
                  <a:pt x="0" y="2227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36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2" name="Google Shape;162;p9"/>
          <p:cNvSpPr/>
          <p:nvPr/>
        </p:nvSpPr>
        <p:spPr>
          <a:xfrm rot="-7612910">
            <a:off x="8464759" y="3242298"/>
            <a:ext cx="1358482" cy="1113955"/>
          </a:xfrm>
          <a:custGeom>
            <a:avLst/>
            <a:gdLst/>
            <a:ahLst/>
            <a:cxnLst/>
            <a:rect l="l" t="t" r="r" b="b"/>
            <a:pathLst>
              <a:path w="2716963" h="2227910" extrusionOk="0">
                <a:moveTo>
                  <a:pt x="0" y="0"/>
                </a:moveTo>
                <a:lnTo>
                  <a:pt x="2716964" y="0"/>
                </a:lnTo>
                <a:lnTo>
                  <a:pt x="2716964" y="2227910"/>
                </a:lnTo>
                <a:lnTo>
                  <a:pt x="0" y="22279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36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3" name="Google Shape;163;p9"/>
          <p:cNvSpPr/>
          <p:nvPr/>
        </p:nvSpPr>
        <p:spPr>
          <a:xfrm rot="1513857">
            <a:off x="4162469" y="132861"/>
            <a:ext cx="1358482" cy="1113955"/>
          </a:xfrm>
          <a:custGeom>
            <a:avLst/>
            <a:gdLst/>
            <a:ahLst/>
            <a:cxnLst/>
            <a:rect l="l" t="t" r="r" b="b"/>
            <a:pathLst>
              <a:path w="2716963" h="2227910" extrusionOk="0">
                <a:moveTo>
                  <a:pt x="0" y="0"/>
                </a:moveTo>
                <a:lnTo>
                  <a:pt x="2716963" y="0"/>
                </a:lnTo>
                <a:lnTo>
                  <a:pt x="2716963" y="2227910"/>
                </a:lnTo>
                <a:lnTo>
                  <a:pt x="0" y="22279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36000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64" name="Google Shape;164;p9" title="Perry Hill Logo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46210" y="4040976"/>
            <a:ext cx="1073875" cy="111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5771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4EA7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"/>
          <p:cNvSpPr txBox="1"/>
          <p:nvPr/>
        </p:nvSpPr>
        <p:spPr>
          <a:xfrm>
            <a:off x="4222037" y="1147160"/>
            <a:ext cx="4502863" cy="487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98999"/>
              </a:lnSpc>
              <a:buClr>
                <a:srgbClr val="000000"/>
              </a:buClr>
            </a:pPr>
            <a:r>
              <a:rPr lang="en-US" sz="3200" b="1" kern="0" dirty="0">
                <a:solidFill>
                  <a:srgbClr val="F1922E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Welcome to Perry Hill!</a:t>
            </a:r>
            <a:endParaRPr sz="1600" b="1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71" name="Google Shape;171;p10"/>
          <p:cNvSpPr txBox="1"/>
          <p:nvPr/>
        </p:nvSpPr>
        <p:spPr>
          <a:xfrm>
            <a:off x="4401996" y="1761600"/>
            <a:ext cx="4361004" cy="3921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30000"/>
              </a:lnSpc>
              <a:buClr>
                <a:srgbClr val="000000"/>
              </a:buClr>
            </a:pPr>
            <a:r>
              <a:rPr lang="en-US" sz="1400" kern="0" dirty="0">
                <a:solidFill>
                  <a:srgbClr val="FFFFFF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We are so excited to welcome our Perry Hill families to the 2026–2027 school year! </a:t>
            </a:r>
            <a:endParaRPr sz="1400" kern="0" dirty="0">
              <a:solidFill>
                <a:srgbClr val="FFFFFF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algn="ctr" defTabSz="457200">
              <a:lnSpc>
                <a:spcPct val="130000"/>
              </a:lnSpc>
              <a:buClr>
                <a:srgbClr val="000000"/>
              </a:buClr>
            </a:pPr>
            <a:endParaRPr sz="1400" kern="0" dirty="0">
              <a:solidFill>
                <a:srgbClr val="FFFFFF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algn="ctr" defTabSz="457200">
              <a:lnSpc>
                <a:spcPct val="130000"/>
              </a:lnSpc>
              <a:buClr>
                <a:srgbClr val="000000"/>
              </a:buClr>
            </a:pPr>
            <a:r>
              <a:rPr lang="en-US" sz="1400" kern="0" dirty="0">
                <a:solidFill>
                  <a:srgbClr val="FFFFFF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Tonight is a wonderful opportunity to connect, learn more about your child’s school experience, and build the strong partnership between home and school that helps our students thrive.</a:t>
            </a:r>
            <a:endParaRPr sz="1400" kern="0" dirty="0">
              <a:solidFill>
                <a:srgbClr val="FFFFFF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algn="ctr" defTabSz="457200">
              <a:lnSpc>
                <a:spcPct val="130000"/>
              </a:lnSpc>
              <a:buClr>
                <a:srgbClr val="000000"/>
              </a:buClr>
            </a:pPr>
            <a:endParaRPr sz="1400" kern="0" dirty="0">
              <a:solidFill>
                <a:srgbClr val="FFFFFF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algn="ctr" defTabSz="457200">
              <a:lnSpc>
                <a:spcPct val="130000"/>
              </a:lnSpc>
              <a:buClr>
                <a:srgbClr val="000000"/>
              </a:buClr>
            </a:pPr>
            <a:r>
              <a:rPr lang="en-US" sz="1400" kern="0" dirty="0">
                <a:solidFill>
                  <a:srgbClr val="FFFFFF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Thank you for being here and for your continued support of our students and our Perry Hill community. We are looking forward to an amazing year together!</a:t>
            </a:r>
            <a:endParaRPr sz="1400" kern="0" dirty="0">
              <a:solidFill>
                <a:srgbClr val="FFFFFF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algn="ctr" defTabSz="457200">
              <a:lnSpc>
                <a:spcPct val="130000"/>
              </a:lnSpc>
              <a:buClr>
                <a:srgbClr val="000000"/>
              </a:buClr>
            </a:pPr>
            <a:endParaRPr sz="1400" kern="0" dirty="0">
              <a:solidFill>
                <a:srgbClr val="FFFFFF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algn="ctr" defTabSz="457200">
              <a:lnSpc>
                <a:spcPct val="130000"/>
              </a:lnSpc>
              <a:buClr>
                <a:srgbClr val="000000"/>
              </a:buClr>
            </a:pPr>
            <a:r>
              <a:rPr lang="en-US" sz="1400" kern="0" dirty="0">
                <a:solidFill>
                  <a:srgbClr val="FFFFFF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-Ms. Victoria </a:t>
            </a:r>
            <a:r>
              <a:rPr lang="en-US" sz="1400" kern="0" dirty="0" err="1">
                <a:solidFill>
                  <a:srgbClr val="FFFFFF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Sargeant</a:t>
            </a:r>
            <a:endParaRPr sz="1400" kern="0" dirty="0">
              <a:solidFill>
                <a:srgbClr val="FFFFFF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algn="ctr" defTabSz="457200">
              <a:lnSpc>
                <a:spcPct val="130000"/>
              </a:lnSpc>
              <a:buClr>
                <a:srgbClr val="000000"/>
              </a:buClr>
            </a:pPr>
            <a:r>
              <a:rPr lang="en-US" sz="1400" i="1" kern="0" dirty="0">
                <a:solidFill>
                  <a:srgbClr val="FFFFFF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Interim Principal</a:t>
            </a:r>
            <a:endParaRPr sz="1400" i="1" kern="0" dirty="0">
              <a:solidFill>
                <a:srgbClr val="FFFFFF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</p:txBody>
      </p:sp>
      <p:grpSp>
        <p:nvGrpSpPr>
          <p:cNvPr id="173" name="Google Shape;173;p10"/>
          <p:cNvGrpSpPr/>
          <p:nvPr/>
        </p:nvGrpSpPr>
        <p:grpSpPr>
          <a:xfrm>
            <a:off x="-162744" y="694507"/>
            <a:ext cx="9306744" cy="5306244"/>
            <a:chOff x="-433983" y="-433983"/>
            <a:chExt cx="24817985" cy="14149984"/>
          </a:xfrm>
        </p:grpSpPr>
        <p:grpSp>
          <p:nvGrpSpPr>
            <p:cNvPr id="174" name="Google Shape;174;p10"/>
            <p:cNvGrpSpPr/>
            <p:nvPr/>
          </p:nvGrpSpPr>
          <p:grpSpPr>
            <a:xfrm>
              <a:off x="0" y="-433983"/>
              <a:ext cx="24383997" cy="943701"/>
              <a:chOff x="0" y="-85725"/>
              <a:chExt cx="4816592" cy="186410"/>
            </a:xfrm>
          </p:grpSpPr>
          <p:sp>
            <p:nvSpPr>
              <p:cNvPr id="175" name="Google Shape;175;p10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" name="Google Shape;176;p10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7" name="Google Shape;177;p10"/>
            <p:cNvGrpSpPr/>
            <p:nvPr/>
          </p:nvGrpSpPr>
          <p:grpSpPr>
            <a:xfrm rot="-5400000">
              <a:off x="-6820132" y="6386151"/>
              <a:ext cx="13715998" cy="943701"/>
              <a:chOff x="0" y="-85725"/>
              <a:chExt cx="2709333" cy="186410"/>
            </a:xfrm>
          </p:grpSpPr>
          <p:sp>
            <p:nvSpPr>
              <p:cNvPr id="178" name="Google Shape;178;p10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Google Shape;179;p10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0" name="Google Shape;180;p10"/>
            <p:cNvGrpSpPr/>
            <p:nvPr/>
          </p:nvGrpSpPr>
          <p:grpSpPr>
            <a:xfrm rot="-5400000">
              <a:off x="17054152" y="6386151"/>
              <a:ext cx="13715998" cy="943701"/>
              <a:chOff x="0" y="-85725"/>
              <a:chExt cx="2709333" cy="186410"/>
            </a:xfrm>
          </p:grpSpPr>
          <p:sp>
            <p:nvSpPr>
              <p:cNvPr id="181" name="Google Shape;181;p10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2" name="Google Shape;182;p10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3" name="Google Shape;183;p10"/>
            <p:cNvGrpSpPr/>
            <p:nvPr/>
          </p:nvGrpSpPr>
          <p:grpSpPr>
            <a:xfrm>
              <a:off x="0" y="12772300"/>
              <a:ext cx="24383997" cy="943701"/>
              <a:chOff x="0" y="-85725"/>
              <a:chExt cx="4816592" cy="186410"/>
            </a:xfrm>
          </p:grpSpPr>
          <p:sp>
            <p:nvSpPr>
              <p:cNvPr id="184" name="Google Shape;184;p10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Google Shape;185;p10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3" name="Google Shape;185;p10" title="IMG_2264.jpeg">
            <a:extLst>
              <a:ext uri="{FF2B5EF4-FFF2-40B4-BE49-F238E27FC236}">
                <a16:creationId xmlns:a16="http://schemas.microsoft.com/office/drawing/2014/main" id="{D462DD13-17AC-DECA-1EC1-C8922776333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839" y="1107817"/>
            <a:ext cx="3581610" cy="46800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1752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188" y="2889325"/>
            <a:ext cx="2179487" cy="2361868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1"/>
          <p:cNvSpPr txBox="1"/>
          <p:nvPr/>
        </p:nvSpPr>
        <p:spPr>
          <a:xfrm>
            <a:off x="284931" y="1048186"/>
            <a:ext cx="8305800" cy="100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99000"/>
              </a:lnSpc>
              <a:buClr>
                <a:srgbClr val="000000"/>
              </a:buClr>
            </a:pPr>
            <a:r>
              <a:rPr lang="en-US" sz="6600" b="1" kern="0" dirty="0">
                <a:solidFill>
                  <a:srgbClr val="F1922E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Attendance</a:t>
            </a:r>
            <a:r>
              <a:rPr lang="en-US" sz="6600" kern="0" dirty="0">
                <a:solidFill>
                  <a:srgbClr val="F1922E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 </a:t>
            </a:r>
            <a:r>
              <a:rPr lang="en-US" sz="6600" b="1" kern="0" dirty="0">
                <a:solidFill>
                  <a:srgbClr val="F1922E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Matters</a:t>
            </a:r>
            <a:endParaRPr sz="6600" b="1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2" name="Google Shape;192;p11"/>
          <p:cNvSpPr txBox="1"/>
          <p:nvPr/>
        </p:nvSpPr>
        <p:spPr>
          <a:xfrm>
            <a:off x="3005100" y="3271028"/>
            <a:ext cx="838500" cy="134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99000"/>
              </a:lnSpc>
              <a:buClr>
                <a:srgbClr val="000000"/>
              </a:buClr>
            </a:pPr>
            <a:r>
              <a:rPr lang="en-US" sz="8800" kern="0" dirty="0">
                <a:solidFill>
                  <a:srgbClr val="86C9CF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2</a:t>
            </a:r>
            <a:endParaRPr sz="9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3" name="Google Shape;193;p11"/>
          <p:cNvSpPr txBox="1"/>
          <p:nvPr/>
        </p:nvSpPr>
        <p:spPr>
          <a:xfrm>
            <a:off x="2971800" y="4343400"/>
            <a:ext cx="838500" cy="134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99000"/>
              </a:lnSpc>
              <a:buClr>
                <a:srgbClr val="000000"/>
              </a:buClr>
            </a:pPr>
            <a:r>
              <a:rPr lang="en-US" sz="8800" kern="0" dirty="0">
                <a:solidFill>
                  <a:srgbClr val="86C9CF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3</a:t>
            </a:r>
            <a:endParaRPr sz="9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4" name="Google Shape;194;p11"/>
          <p:cNvSpPr txBox="1"/>
          <p:nvPr/>
        </p:nvSpPr>
        <p:spPr>
          <a:xfrm>
            <a:off x="3897675" y="3615964"/>
            <a:ext cx="1961850" cy="38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457200">
              <a:lnSpc>
                <a:spcPct val="157054"/>
              </a:lnSpc>
              <a:buClr>
                <a:srgbClr val="000000"/>
              </a:buClr>
            </a:pPr>
            <a:r>
              <a:rPr lang="en-US" sz="1600" b="1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All Absences Count</a:t>
            </a:r>
            <a:endParaRPr sz="9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5" name="Google Shape;195;p11"/>
          <p:cNvSpPr txBox="1"/>
          <p:nvPr/>
        </p:nvSpPr>
        <p:spPr>
          <a:xfrm>
            <a:off x="3897674" y="4624187"/>
            <a:ext cx="2963601" cy="38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457200">
              <a:lnSpc>
                <a:spcPct val="157054"/>
              </a:lnSpc>
              <a:buClr>
                <a:srgbClr val="000000"/>
              </a:buClr>
            </a:pPr>
            <a:r>
              <a:rPr lang="en-US" sz="1600" b="1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Need To Miss School?</a:t>
            </a:r>
            <a:endParaRPr sz="9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6" name="Google Shape;196;p11"/>
          <p:cNvSpPr txBox="1"/>
          <p:nvPr/>
        </p:nvSpPr>
        <p:spPr>
          <a:xfrm>
            <a:off x="2992415" y="2164171"/>
            <a:ext cx="838500" cy="134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99000"/>
              </a:lnSpc>
              <a:buClr>
                <a:srgbClr val="000000"/>
              </a:buClr>
            </a:pPr>
            <a:r>
              <a:rPr lang="en-US" sz="8800" kern="0" dirty="0">
                <a:solidFill>
                  <a:srgbClr val="86C9CF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1</a:t>
            </a:r>
            <a:endParaRPr sz="9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7" name="Google Shape;197;p11"/>
          <p:cNvSpPr txBox="1"/>
          <p:nvPr/>
        </p:nvSpPr>
        <p:spPr>
          <a:xfrm>
            <a:off x="3897675" y="2110757"/>
            <a:ext cx="1961850" cy="38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457200">
              <a:lnSpc>
                <a:spcPct val="157054"/>
              </a:lnSpc>
              <a:buClr>
                <a:srgbClr val="000000"/>
              </a:buClr>
            </a:pPr>
            <a:r>
              <a:rPr lang="en-US" sz="1600" b="1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Start Time </a:t>
            </a:r>
            <a:r>
              <a:rPr lang="en-US" sz="1600" b="1" kern="0" dirty="0">
                <a:solidFill>
                  <a:srgbClr val="FF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8:15</a:t>
            </a:r>
            <a:r>
              <a:rPr lang="en-US" sz="1600" b="1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 am</a:t>
            </a:r>
            <a:endParaRPr sz="9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8" name="Google Shape;198;p11"/>
          <p:cNvSpPr txBox="1"/>
          <p:nvPr/>
        </p:nvSpPr>
        <p:spPr>
          <a:xfrm>
            <a:off x="3910360" y="2404899"/>
            <a:ext cx="4879542" cy="960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457200">
              <a:lnSpc>
                <a:spcPct val="130000"/>
              </a:lnSpc>
              <a:buClr>
                <a:srgbClr val="000000"/>
              </a:buClr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At the upper elementary level, stakes are higher. Elementary schools are the foundation for reading, writing, and mathematics. If a student misses a significant amount of school, they may lack the foundational skills needed to advance to the next grade level.</a:t>
            </a:r>
            <a:endParaRPr sz="10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9" name="Google Shape;199;p11"/>
          <p:cNvSpPr txBox="1"/>
          <p:nvPr/>
        </p:nvSpPr>
        <p:spPr>
          <a:xfrm>
            <a:off x="3877694" y="3911819"/>
            <a:ext cx="5113906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457200">
              <a:lnSpc>
                <a:spcPct val="130000"/>
              </a:lnSpc>
              <a:buClr>
                <a:srgbClr val="000000"/>
              </a:buClr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This includes excused absences, unexcused absences, mental health wellness days, and disciplinary absences/suspensions. </a:t>
            </a:r>
            <a:endParaRPr sz="10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00" name="Google Shape;200;p11"/>
          <p:cNvSpPr txBox="1"/>
          <p:nvPr/>
        </p:nvSpPr>
        <p:spPr>
          <a:xfrm>
            <a:off x="3915719" y="5002447"/>
            <a:ext cx="4841092" cy="560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457200">
              <a:lnSpc>
                <a:spcPct val="130000"/>
              </a:lnSpc>
              <a:buClr>
                <a:srgbClr val="000000"/>
              </a:buClr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Call the main office at </a:t>
            </a: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203-924-4002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. Follow up with a note or medical documentation with the reason for the office.</a:t>
            </a:r>
            <a:endParaRPr sz="10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201" name="Google Shape;201;p11"/>
          <p:cNvGrpSpPr/>
          <p:nvPr/>
        </p:nvGrpSpPr>
        <p:grpSpPr>
          <a:xfrm>
            <a:off x="-162744" y="694507"/>
            <a:ext cx="9306744" cy="5306244"/>
            <a:chOff x="-433983" y="-433983"/>
            <a:chExt cx="24817985" cy="14149984"/>
          </a:xfrm>
        </p:grpSpPr>
        <p:grpSp>
          <p:nvGrpSpPr>
            <p:cNvPr id="202" name="Google Shape;202;p11"/>
            <p:cNvGrpSpPr/>
            <p:nvPr/>
          </p:nvGrpSpPr>
          <p:grpSpPr>
            <a:xfrm>
              <a:off x="0" y="-433983"/>
              <a:ext cx="24383997" cy="943701"/>
              <a:chOff x="0" y="-85725"/>
              <a:chExt cx="4816592" cy="186410"/>
            </a:xfrm>
          </p:grpSpPr>
          <p:sp>
            <p:nvSpPr>
              <p:cNvPr id="203" name="Google Shape;203;p11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Google Shape;204;p11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5" name="Google Shape;205;p11"/>
            <p:cNvGrpSpPr/>
            <p:nvPr/>
          </p:nvGrpSpPr>
          <p:grpSpPr>
            <a:xfrm rot="-5400000">
              <a:off x="-6820132" y="6386151"/>
              <a:ext cx="13715998" cy="943701"/>
              <a:chOff x="0" y="-85725"/>
              <a:chExt cx="2709333" cy="186410"/>
            </a:xfrm>
          </p:grpSpPr>
          <p:sp>
            <p:nvSpPr>
              <p:cNvPr id="206" name="Google Shape;206;p11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" name="Google Shape;207;p11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 rot="-5400000">
              <a:off x="17054152" y="6386151"/>
              <a:ext cx="13715998" cy="943701"/>
              <a:chOff x="0" y="-85725"/>
              <a:chExt cx="2709333" cy="186410"/>
            </a:xfrm>
          </p:grpSpPr>
          <p:sp>
            <p:nvSpPr>
              <p:cNvPr id="209" name="Google Shape;209;p11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Google Shape;210;p11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1" name="Google Shape;211;p11"/>
            <p:cNvGrpSpPr/>
            <p:nvPr/>
          </p:nvGrpSpPr>
          <p:grpSpPr>
            <a:xfrm>
              <a:off x="0" y="12772300"/>
              <a:ext cx="24383997" cy="943701"/>
              <a:chOff x="0" y="-85725"/>
              <a:chExt cx="4816592" cy="186410"/>
            </a:xfrm>
          </p:grpSpPr>
          <p:sp>
            <p:nvSpPr>
              <p:cNvPr id="212" name="Google Shape;212;p11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" name="Google Shape;213;p11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0644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1486" y="2410350"/>
            <a:ext cx="3690838" cy="3427662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2"/>
          <p:cNvSpPr txBox="1"/>
          <p:nvPr/>
        </p:nvSpPr>
        <p:spPr>
          <a:xfrm>
            <a:off x="-578700" y="994100"/>
            <a:ext cx="10301400" cy="100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99007"/>
              </a:lnSpc>
              <a:buClr>
                <a:srgbClr val="000000"/>
              </a:buClr>
            </a:pPr>
            <a:r>
              <a:rPr lang="en-US" sz="6600" b="1" kern="0" dirty="0">
                <a:solidFill>
                  <a:srgbClr val="F1922E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Chromebooks</a:t>
            </a:r>
            <a:endParaRPr sz="6600" b="1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20" name="Google Shape;220;p12"/>
          <p:cNvSpPr txBox="1"/>
          <p:nvPr/>
        </p:nvSpPr>
        <p:spPr>
          <a:xfrm>
            <a:off x="355382" y="2055138"/>
            <a:ext cx="5283418" cy="3151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8600" indent="-225425" defTabSz="457200">
              <a:lnSpc>
                <a:spcPct val="160000"/>
              </a:lnSpc>
              <a:buClr>
                <a:srgbClr val="000000"/>
              </a:buClr>
              <a:buSzPts val="3500"/>
              <a:buFont typeface="Cabin"/>
              <a:buChar char="●"/>
            </a:pP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Every student at PHS will be assigned a </a:t>
            </a:r>
            <a:r>
              <a:rPr lang="en-US" sz="1600" kern="0" dirty="0" err="1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chromebook</a:t>
            </a: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.</a:t>
            </a:r>
            <a:endParaRPr sz="1600" kern="0" dirty="0">
              <a:solidFill>
                <a:srgbClr val="000000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marL="228600" indent="-225425" defTabSz="457200">
              <a:lnSpc>
                <a:spcPct val="160000"/>
              </a:lnSpc>
              <a:buClr>
                <a:srgbClr val="000000"/>
              </a:buClr>
              <a:buSzPts val="3500"/>
              <a:buFont typeface="Cabin"/>
              <a:buChar char="●"/>
            </a:pP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Chromebooks will be kept at school overnight.</a:t>
            </a:r>
            <a:endParaRPr sz="1600" kern="0" dirty="0">
              <a:solidFill>
                <a:srgbClr val="000000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marL="228600" indent="-225425" defTabSz="457200">
              <a:lnSpc>
                <a:spcPct val="160000"/>
              </a:lnSpc>
              <a:buClr>
                <a:srgbClr val="000000"/>
              </a:buClr>
              <a:buSzPts val="3500"/>
              <a:buFont typeface="Cabin"/>
              <a:buChar char="●"/>
            </a:pP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Students will not be allowed to bring </a:t>
            </a:r>
            <a:r>
              <a:rPr lang="en-US" sz="1600" kern="0" dirty="0" err="1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chromebooks</a:t>
            </a: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 home.</a:t>
            </a:r>
            <a:endParaRPr sz="1600" kern="0" dirty="0">
              <a:solidFill>
                <a:srgbClr val="000000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marL="228600" indent="-225425" defTabSz="457200">
              <a:lnSpc>
                <a:spcPct val="160000"/>
              </a:lnSpc>
              <a:buClr>
                <a:srgbClr val="000000"/>
              </a:buClr>
              <a:buSzPts val="3500"/>
              <a:buFont typeface="Cabin"/>
              <a:buChar char="●"/>
            </a:pP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Homework/Independent Practice will require little to no use of technology. </a:t>
            </a:r>
            <a:endParaRPr sz="1600" kern="0" dirty="0">
              <a:solidFill>
                <a:srgbClr val="000000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marL="228600" indent="-225425" defTabSz="457200">
              <a:lnSpc>
                <a:spcPct val="160000"/>
              </a:lnSpc>
              <a:buClr>
                <a:srgbClr val="000000"/>
              </a:buClr>
              <a:buSzPts val="3500"/>
              <a:buFont typeface="Cabin"/>
              <a:buChar char="●"/>
            </a:pPr>
            <a:r>
              <a:rPr lang="en-US" sz="1600" i="1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We </a:t>
            </a:r>
            <a:r>
              <a:rPr lang="en-US" sz="1600" b="1" i="1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HIGHLY RECOMMEND</a:t>
            </a:r>
            <a:r>
              <a:rPr lang="en-US" sz="1600" i="1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 purchasing the </a:t>
            </a:r>
            <a:r>
              <a:rPr lang="en-US" sz="1600" i="1" kern="0" dirty="0" err="1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chromebook</a:t>
            </a:r>
            <a:r>
              <a:rPr lang="en-US" sz="1600" i="1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 protection fee!</a:t>
            </a:r>
            <a:endParaRPr sz="1600" i="1" kern="0" dirty="0">
              <a:solidFill>
                <a:srgbClr val="000000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</p:txBody>
      </p:sp>
      <p:grpSp>
        <p:nvGrpSpPr>
          <p:cNvPr id="221" name="Google Shape;221;p12"/>
          <p:cNvGrpSpPr/>
          <p:nvPr/>
        </p:nvGrpSpPr>
        <p:grpSpPr>
          <a:xfrm>
            <a:off x="-162744" y="694507"/>
            <a:ext cx="9306744" cy="5306244"/>
            <a:chOff x="-433983" y="-433983"/>
            <a:chExt cx="24817985" cy="14149984"/>
          </a:xfrm>
        </p:grpSpPr>
        <p:grpSp>
          <p:nvGrpSpPr>
            <p:cNvPr id="222" name="Google Shape;222;p12"/>
            <p:cNvGrpSpPr/>
            <p:nvPr/>
          </p:nvGrpSpPr>
          <p:grpSpPr>
            <a:xfrm>
              <a:off x="0" y="-433983"/>
              <a:ext cx="24383997" cy="943701"/>
              <a:chOff x="0" y="-85725"/>
              <a:chExt cx="4816592" cy="186410"/>
            </a:xfrm>
          </p:grpSpPr>
          <p:sp>
            <p:nvSpPr>
              <p:cNvPr id="223" name="Google Shape;223;p12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4" name="Google Shape;224;p12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5" name="Google Shape;225;p12"/>
            <p:cNvGrpSpPr/>
            <p:nvPr/>
          </p:nvGrpSpPr>
          <p:grpSpPr>
            <a:xfrm rot="-5400000">
              <a:off x="-6820132" y="6386151"/>
              <a:ext cx="13715998" cy="943701"/>
              <a:chOff x="0" y="-85725"/>
              <a:chExt cx="2709333" cy="186410"/>
            </a:xfrm>
          </p:grpSpPr>
          <p:sp>
            <p:nvSpPr>
              <p:cNvPr id="226" name="Google Shape;226;p12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" name="Google Shape;227;p12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8" name="Google Shape;228;p12"/>
            <p:cNvGrpSpPr/>
            <p:nvPr/>
          </p:nvGrpSpPr>
          <p:grpSpPr>
            <a:xfrm rot="-5400000">
              <a:off x="17054152" y="6386151"/>
              <a:ext cx="13715998" cy="943701"/>
              <a:chOff x="0" y="-85725"/>
              <a:chExt cx="2709333" cy="186410"/>
            </a:xfrm>
          </p:grpSpPr>
          <p:sp>
            <p:nvSpPr>
              <p:cNvPr id="229" name="Google Shape;229;p12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" name="Google Shape;230;p12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1" name="Google Shape;231;p12"/>
            <p:cNvGrpSpPr/>
            <p:nvPr/>
          </p:nvGrpSpPr>
          <p:grpSpPr>
            <a:xfrm>
              <a:off x="0" y="12772300"/>
              <a:ext cx="24383997" cy="943701"/>
              <a:chOff x="0" y="-85725"/>
              <a:chExt cx="4816592" cy="186410"/>
            </a:xfrm>
          </p:grpSpPr>
          <p:sp>
            <p:nvSpPr>
              <p:cNvPr id="232" name="Google Shape;232;p12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3" name="Google Shape;233;p12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4090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5" name="Google Shape;238;p13" descr="image.png">
            <a:extLst>
              <a:ext uri="{FF2B5EF4-FFF2-40B4-BE49-F238E27FC236}">
                <a16:creationId xmlns:a16="http://schemas.microsoft.com/office/drawing/2014/main" id="{479CA4EE-5F5E-42AA-A1C9-31D70CDC42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76200"/>
            <a:ext cx="8915400" cy="13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43;p13" descr="image.png">
            <a:extLst>
              <a:ext uri="{FF2B5EF4-FFF2-40B4-BE49-F238E27FC236}">
                <a16:creationId xmlns:a16="http://schemas.microsoft.com/office/drawing/2014/main" id="{5337E747-906A-35DC-3C40-CCC2BA54E40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68525" y="154892"/>
            <a:ext cx="2549363" cy="612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44;p13" descr="image.png">
            <a:extLst>
              <a:ext uri="{FF2B5EF4-FFF2-40B4-BE49-F238E27FC236}">
                <a16:creationId xmlns:a16="http://schemas.microsoft.com/office/drawing/2014/main" id="{F64653B8-1300-5E3A-CDBC-C111D21C8D5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8525" y="870597"/>
            <a:ext cx="2428875" cy="50006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249;p13">
            <a:extLst>
              <a:ext uri="{FF2B5EF4-FFF2-40B4-BE49-F238E27FC236}">
                <a16:creationId xmlns:a16="http://schemas.microsoft.com/office/drawing/2014/main" id="{3CCD83B7-2A43-1A33-2A3E-03E917FC5F57}"/>
              </a:ext>
            </a:extLst>
          </p:cNvPr>
          <p:cNvSpPr txBox="1"/>
          <p:nvPr/>
        </p:nvSpPr>
        <p:spPr>
          <a:xfrm>
            <a:off x="1772120" y="232349"/>
            <a:ext cx="4296758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FFFFFF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1:1 Chromebook Protection Fee Guide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Google Shape;250;p13">
            <a:extLst>
              <a:ext uri="{FF2B5EF4-FFF2-40B4-BE49-F238E27FC236}">
                <a16:creationId xmlns:a16="http://schemas.microsoft.com/office/drawing/2014/main" id="{777EF733-A14F-7056-2AD4-2C04D34BA650}"/>
              </a:ext>
            </a:extLst>
          </p:cNvPr>
          <p:cNvSpPr txBox="1"/>
          <p:nvPr/>
        </p:nvSpPr>
        <p:spPr>
          <a:xfrm>
            <a:off x="253918" y="1524000"/>
            <a:ext cx="638512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Shelton Public Schools • 2026–2027 School Year Coverage (August 31 – Jun</a:t>
            </a:r>
            <a:r>
              <a:rPr lang="en-US" sz="1200" dirty="0">
                <a:solidFill>
                  <a:schemeClr val="dk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30)</a:t>
            </a:r>
            <a:endParaRPr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Google Shape;251;p13" descr="image.png">
            <a:extLst>
              <a:ext uri="{FF2B5EF4-FFF2-40B4-BE49-F238E27FC236}">
                <a16:creationId xmlns:a16="http://schemas.microsoft.com/office/drawing/2014/main" id="{CE66FA95-D366-F217-E7A4-C4C754ACB0B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8400" y="1019175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280;p13" title="SPS_TECH_LOGO-removebg-preview.png">
            <a:extLst>
              <a:ext uri="{FF2B5EF4-FFF2-40B4-BE49-F238E27FC236}">
                <a16:creationId xmlns:a16="http://schemas.microsoft.com/office/drawing/2014/main" id="{C1CAD798-6642-1E49-1F31-16BF37AC640C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4773" y="57848"/>
            <a:ext cx="1397700" cy="13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7B3DE4D-7A23-3259-43BE-D49FD76429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752600"/>
            <a:ext cx="9144000" cy="21749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822385B-4FFA-D244-053E-43DC4C434F1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49987"/>
          <a:stretch>
            <a:fillRect/>
          </a:stretch>
        </p:blipFill>
        <p:spPr>
          <a:xfrm>
            <a:off x="-1143" y="3998715"/>
            <a:ext cx="4573143" cy="18686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3" name="Google Shape;259;p13" descr="image.png">
            <a:extLst>
              <a:ext uri="{FF2B5EF4-FFF2-40B4-BE49-F238E27FC236}">
                <a16:creationId xmlns:a16="http://schemas.microsoft.com/office/drawing/2014/main" id="{F226EAB0-2F23-0043-B43F-2EC67DF21C3B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799896" y="4102398"/>
            <a:ext cx="328613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260;p13">
            <a:extLst>
              <a:ext uri="{FF2B5EF4-FFF2-40B4-BE49-F238E27FC236}">
                <a16:creationId xmlns:a16="http://schemas.microsoft.com/office/drawing/2014/main" id="{BCAFC424-41D9-C86B-17E9-82034679F9AE}"/>
              </a:ext>
            </a:extLst>
          </p:cNvPr>
          <p:cNvSpPr txBox="1"/>
          <p:nvPr/>
        </p:nvSpPr>
        <p:spPr>
          <a:xfrm>
            <a:off x="5271384" y="4052392"/>
            <a:ext cx="2700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F172A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How to Pay &amp; Enroll</a:t>
            </a:r>
            <a:endParaRPr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Google Shape;245;p13" descr="image.png">
            <a:extLst>
              <a:ext uri="{FF2B5EF4-FFF2-40B4-BE49-F238E27FC236}">
                <a16:creationId xmlns:a16="http://schemas.microsoft.com/office/drawing/2014/main" id="{7B3F3242-8E12-0FEC-EDDD-D7B322BC1F75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995246" y="6246108"/>
            <a:ext cx="4147611" cy="63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246;p13" descr="image.png">
            <a:extLst>
              <a:ext uri="{FF2B5EF4-FFF2-40B4-BE49-F238E27FC236}">
                <a16:creationId xmlns:a16="http://schemas.microsoft.com/office/drawing/2014/main" id="{92E51A31-2BDE-ED16-395B-7D2877FC55CE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764310" y="4514670"/>
            <a:ext cx="314325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247;p13" descr="image.png">
            <a:extLst>
              <a:ext uri="{FF2B5EF4-FFF2-40B4-BE49-F238E27FC236}">
                <a16:creationId xmlns:a16="http://schemas.microsoft.com/office/drawing/2014/main" id="{65BD0F13-42DF-2CB2-46CB-9004DB6403FF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764310" y="5095875"/>
            <a:ext cx="314325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248;p13" descr="image.png">
            <a:extLst>
              <a:ext uri="{FF2B5EF4-FFF2-40B4-BE49-F238E27FC236}">
                <a16:creationId xmlns:a16="http://schemas.microsoft.com/office/drawing/2014/main" id="{5A5584F0-FC4A-75A8-BF2F-C213AB9F5599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764310" y="5638800"/>
            <a:ext cx="314325" cy="3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268;p13">
            <a:extLst>
              <a:ext uri="{FF2B5EF4-FFF2-40B4-BE49-F238E27FC236}">
                <a16:creationId xmlns:a16="http://schemas.microsoft.com/office/drawing/2014/main" id="{5A5DDB2D-271D-F0D7-D578-6B3C8AED2690}"/>
              </a:ext>
            </a:extLst>
          </p:cNvPr>
          <p:cNvSpPr txBox="1"/>
          <p:nvPr/>
        </p:nvSpPr>
        <p:spPr>
          <a:xfrm>
            <a:off x="5250085" y="4495800"/>
            <a:ext cx="3817715" cy="312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rgbClr val="334155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Log into your </a:t>
            </a:r>
            <a:r>
              <a:rPr lang="en-US" sz="1400" b="1" i="0" u="none" strike="noStrike" cap="none" dirty="0">
                <a:solidFill>
                  <a:srgbClr val="334155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Infinite Campus Parent Portal</a:t>
            </a:r>
            <a:r>
              <a:rPr lang="en-US" sz="1400" dirty="0">
                <a:solidFill>
                  <a:srgbClr val="334155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Google Shape;269;p13">
            <a:extLst>
              <a:ext uri="{FF2B5EF4-FFF2-40B4-BE49-F238E27FC236}">
                <a16:creationId xmlns:a16="http://schemas.microsoft.com/office/drawing/2014/main" id="{48FB8695-390D-2088-0F87-92440731C54C}"/>
              </a:ext>
            </a:extLst>
          </p:cNvPr>
          <p:cNvSpPr txBox="1"/>
          <p:nvPr/>
        </p:nvSpPr>
        <p:spPr>
          <a:xfrm>
            <a:off x="5250085" y="4937814"/>
            <a:ext cx="3892772" cy="62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rgbClr val="334155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Navigate to </a:t>
            </a:r>
            <a:r>
              <a:rPr lang="en-US" sz="1400" b="1" i="0" u="none" strike="noStrike" cap="none" dirty="0">
                <a:solidFill>
                  <a:srgbClr val="334155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Fees</a:t>
            </a:r>
            <a:r>
              <a:rPr lang="en-US" sz="1400" b="0" i="0" u="none" strike="noStrike" cap="none" dirty="0">
                <a:solidFill>
                  <a:srgbClr val="334155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→ </a:t>
            </a:r>
            <a:r>
              <a:rPr lang="en-US" sz="1400" b="1" i="0" u="none" strike="noStrike" cap="none" dirty="0">
                <a:solidFill>
                  <a:srgbClr val="334155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My Accounts</a:t>
            </a:r>
            <a:r>
              <a:rPr lang="en-US" sz="1400" b="0" i="0" u="none" strike="noStrike" cap="none" dirty="0">
                <a:solidFill>
                  <a:srgbClr val="334155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→ </a:t>
            </a:r>
            <a:r>
              <a:rPr lang="en-US" sz="1400" b="1" i="0" u="none" strike="noStrike" cap="none" dirty="0">
                <a:solidFill>
                  <a:srgbClr val="334155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Optional Payments</a:t>
            </a:r>
            <a:r>
              <a:rPr lang="en-US" sz="1400" b="0" i="0" u="none" strike="noStrike" cap="none" dirty="0">
                <a:solidFill>
                  <a:srgbClr val="334155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7" name="Google Shape;270;p13">
            <a:extLst>
              <a:ext uri="{FF2B5EF4-FFF2-40B4-BE49-F238E27FC236}">
                <a16:creationId xmlns:a16="http://schemas.microsoft.com/office/drawing/2014/main" id="{95997B77-BE99-AB1C-A39D-92F961F06203}"/>
              </a:ext>
            </a:extLst>
          </p:cNvPr>
          <p:cNvSpPr txBox="1"/>
          <p:nvPr/>
        </p:nvSpPr>
        <p:spPr>
          <a:xfrm>
            <a:off x="5222963" y="5618088"/>
            <a:ext cx="3817715" cy="62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rgbClr val="334155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Add </a:t>
            </a:r>
            <a:r>
              <a:rPr lang="en-US" sz="1400" b="1" i="0" u="none" strike="noStrike" cap="none" dirty="0">
                <a:solidFill>
                  <a:srgbClr val="334155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Chromebook Protection Fee ($35)</a:t>
            </a:r>
            <a:r>
              <a:rPr lang="en-US" sz="1400" b="0" i="0" u="none" strike="noStrike" cap="none" dirty="0">
                <a:solidFill>
                  <a:srgbClr val="334155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to cart &amp; checkout.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Google Shape;271;p13">
            <a:extLst>
              <a:ext uri="{FF2B5EF4-FFF2-40B4-BE49-F238E27FC236}">
                <a16:creationId xmlns:a16="http://schemas.microsoft.com/office/drawing/2014/main" id="{FAF08A3B-1B9D-A790-1FBB-F396170AFB70}"/>
              </a:ext>
            </a:extLst>
          </p:cNvPr>
          <p:cNvSpPr txBox="1"/>
          <p:nvPr/>
        </p:nvSpPr>
        <p:spPr>
          <a:xfrm>
            <a:off x="4918342" y="6254039"/>
            <a:ext cx="3970248" cy="62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85750" tIns="0" rIns="0" bIns="0" anchor="t" anchorCtr="0">
            <a:spAutoFit/>
          </a:bodyPr>
          <a:lstStyle/>
          <a:p>
            <a:pPr marL="0" marR="0" lvl="0" indent="0" algn="l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9A3412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Financial Hardship:</a:t>
            </a:r>
            <a:r>
              <a:rPr lang="en-US" sz="1400" b="0" i="0" u="none" strike="noStrike" cap="none" dirty="0">
                <a:solidFill>
                  <a:srgbClr val="9A3412"/>
                </a:solidFill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Waiver requests can be submitted directly to a school administrator.</a:t>
            </a:r>
            <a:endParaRPr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Google Shape;281;p13">
            <a:extLst>
              <a:ext uri="{FF2B5EF4-FFF2-40B4-BE49-F238E27FC236}">
                <a16:creationId xmlns:a16="http://schemas.microsoft.com/office/drawing/2014/main" id="{0FF9BB7C-6C13-AED1-9B7C-2E485C228043}"/>
              </a:ext>
            </a:extLst>
          </p:cNvPr>
          <p:cNvSpPr txBox="1"/>
          <p:nvPr/>
        </p:nvSpPr>
        <p:spPr>
          <a:xfrm>
            <a:off x="103322" y="6076430"/>
            <a:ext cx="4406705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dk1"/>
                </a:solidFill>
                <a:latin typeface="Arial" panose="020B0604020202020204" pitchFamily="34" charset="0"/>
                <a:ea typeface="Poppins"/>
                <a:cs typeface="Arial" panose="020B0604020202020204" pitchFamily="34" charset="0"/>
                <a:sym typeface="Poppins"/>
              </a:rPr>
              <a:t>*Instructions to sign up were sent to Parents/ Guardians via IC Message*</a:t>
            </a:r>
            <a:endParaRPr sz="1400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305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350" y="2619570"/>
            <a:ext cx="2716450" cy="27354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7" name="Google Shape;287;p14"/>
          <p:cNvGrpSpPr/>
          <p:nvPr/>
        </p:nvGrpSpPr>
        <p:grpSpPr>
          <a:xfrm>
            <a:off x="-162744" y="694507"/>
            <a:ext cx="9306744" cy="5306244"/>
            <a:chOff x="-433983" y="-433982"/>
            <a:chExt cx="24817983" cy="14149983"/>
          </a:xfrm>
        </p:grpSpPr>
        <p:grpSp>
          <p:nvGrpSpPr>
            <p:cNvPr id="288" name="Google Shape;288;p14"/>
            <p:cNvGrpSpPr/>
            <p:nvPr/>
          </p:nvGrpSpPr>
          <p:grpSpPr>
            <a:xfrm>
              <a:off x="0" y="-433982"/>
              <a:ext cx="24384000" cy="943699"/>
              <a:chOff x="0" y="-85725"/>
              <a:chExt cx="4816593" cy="186410"/>
            </a:xfrm>
          </p:grpSpPr>
          <p:sp>
            <p:nvSpPr>
              <p:cNvPr id="289" name="Google Shape;289;p14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0" name="Google Shape;290;p14"/>
              <p:cNvSpPr txBox="1"/>
              <p:nvPr/>
            </p:nvSpPr>
            <p:spPr>
              <a:xfrm>
                <a:off x="0" y="-85725"/>
                <a:ext cx="4816593" cy="186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1" name="Google Shape;291;p14"/>
            <p:cNvGrpSpPr/>
            <p:nvPr/>
          </p:nvGrpSpPr>
          <p:grpSpPr>
            <a:xfrm rot="-5400000">
              <a:off x="-6820133" y="6386151"/>
              <a:ext cx="13716000" cy="943699"/>
              <a:chOff x="0" y="-85725"/>
              <a:chExt cx="2709333" cy="186410"/>
            </a:xfrm>
          </p:grpSpPr>
          <p:sp>
            <p:nvSpPr>
              <p:cNvPr id="292" name="Google Shape;292;p14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" name="Google Shape;293;p14"/>
              <p:cNvSpPr txBox="1"/>
              <p:nvPr/>
            </p:nvSpPr>
            <p:spPr>
              <a:xfrm>
                <a:off x="0" y="-85725"/>
                <a:ext cx="2709333" cy="186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4" name="Google Shape;294;p14"/>
            <p:cNvGrpSpPr/>
            <p:nvPr/>
          </p:nvGrpSpPr>
          <p:grpSpPr>
            <a:xfrm rot="-5400000">
              <a:off x="17054151" y="6386151"/>
              <a:ext cx="13716000" cy="943699"/>
              <a:chOff x="0" y="-85725"/>
              <a:chExt cx="2709333" cy="186410"/>
            </a:xfrm>
          </p:grpSpPr>
          <p:sp>
            <p:nvSpPr>
              <p:cNvPr id="295" name="Google Shape;295;p14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6" name="Google Shape;296;p14"/>
              <p:cNvSpPr txBox="1"/>
              <p:nvPr/>
            </p:nvSpPr>
            <p:spPr>
              <a:xfrm>
                <a:off x="0" y="-85725"/>
                <a:ext cx="2709333" cy="186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7" name="Google Shape;297;p14"/>
            <p:cNvGrpSpPr/>
            <p:nvPr/>
          </p:nvGrpSpPr>
          <p:grpSpPr>
            <a:xfrm>
              <a:off x="0" y="12772301"/>
              <a:ext cx="24384000" cy="943699"/>
              <a:chOff x="0" y="-85725"/>
              <a:chExt cx="4816593" cy="186410"/>
            </a:xfrm>
          </p:grpSpPr>
          <p:sp>
            <p:nvSpPr>
              <p:cNvPr id="298" name="Google Shape;298;p14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9" name="Google Shape;299;p14"/>
              <p:cNvSpPr txBox="1"/>
              <p:nvPr/>
            </p:nvSpPr>
            <p:spPr>
              <a:xfrm>
                <a:off x="0" y="-85725"/>
                <a:ext cx="4816593" cy="186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00" name="Google Shape;300;p14"/>
          <p:cNvSpPr txBox="1"/>
          <p:nvPr/>
        </p:nvSpPr>
        <p:spPr>
          <a:xfrm>
            <a:off x="635419" y="1208722"/>
            <a:ext cx="7873200" cy="100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99007"/>
              </a:lnSpc>
              <a:buClr>
                <a:srgbClr val="000000"/>
              </a:buClr>
            </a:pPr>
            <a:r>
              <a:rPr lang="en-US" sz="6600" b="1" kern="0" dirty="0">
                <a:solidFill>
                  <a:srgbClr val="F1922E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IC Parent Portal</a:t>
            </a:r>
            <a:endParaRPr sz="6600" b="1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01" name="Google Shape;301;p14"/>
          <p:cNvSpPr txBox="1"/>
          <p:nvPr/>
        </p:nvSpPr>
        <p:spPr>
          <a:xfrm>
            <a:off x="3317121" y="2289749"/>
            <a:ext cx="4866669" cy="321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8600" indent="-206375" defTabSz="457200">
              <a:lnSpc>
                <a:spcPct val="160000"/>
              </a:lnSpc>
              <a:buClr>
                <a:srgbClr val="000000"/>
              </a:buClr>
              <a:buSzPts val="2900"/>
              <a:buFont typeface="Cabin"/>
              <a:buChar char="●"/>
            </a:pPr>
            <a:r>
              <a:rPr lang="en-US" sz="145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Teachers often relay information this way.</a:t>
            </a:r>
            <a:endParaRPr sz="1450" kern="0" dirty="0">
              <a:solidFill>
                <a:srgbClr val="000000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marL="228600" indent="-206375" defTabSz="457200">
              <a:lnSpc>
                <a:spcPct val="160000"/>
              </a:lnSpc>
              <a:buClr>
                <a:srgbClr val="000000"/>
              </a:buClr>
              <a:buSzPts val="2900"/>
              <a:buFont typeface="Cabin"/>
              <a:buChar char="●"/>
            </a:pPr>
            <a:r>
              <a:rPr lang="en-US" sz="145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Grade information </a:t>
            </a:r>
            <a:endParaRPr sz="1450" kern="0" dirty="0">
              <a:solidFill>
                <a:srgbClr val="000000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marL="228600" indent="-206375" defTabSz="457200">
              <a:lnSpc>
                <a:spcPct val="160000"/>
              </a:lnSpc>
              <a:buClr>
                <a:srgbClr val="000000"/>
              </a:buClr>
              <a:buSzPts val="2900"/>
              <a:buFont typeface="Cabin"/>
              <a:buChar char="●"/>
            </a:pPr>
            <a:r>
              <a:rPr lang="en-US" sz="145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Teacher links provided</a:t>
            </a:r>
            <a:endParaRPr sz="1450" kern="0" dirty="0">
              <a:solidFill>
                <a:srgbClr val="000000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marL="228600" indent="-206375" defTabSz="457200">
              <a:lnSpc>
                <a:spcPct val="160000"/>
              </a:lnSpc>
              <a:buClr>
                <a:srgbClr val="000000"/>
              </a:buClr>
              <a:buSzPts val="2900"/>
              <a:buFont typeface="Cabin"/>
              <a:buChar char="●"/>
            </a:pPr>
            <a:r>
              <a:rPr lang="en-US" sz="145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Inbox message</a:t>
            </a:r>
            <a:endParaRPr sz="1450" kern="0" dirty="0">
              <a:solidFill>
                <a:srgbClr val="000000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marL="228600" indent="-206375" defTabSz="457200">
              <a:lnSpc>
                <a:spcPct val="160000"/>
              </a:lnSpc>
              <a:buClr>
                <a:srgbClr val="000000"/>
              </a:buClr>
              <a:buSzPts val="2900"/>
              <a:buFont typeface="Cabin"/>
              <a:buChar char="●"/>
            </a:pPr>
            <a:r>
              <a:rPr lang="en-US" sz="145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Lunch account information</a:t>
            </a:r>
            <a:endParaRPr sz="1450" kern="0" dirty="0">
              <a:solidFill>
                <a:srgbClr val="000000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marL="228600" indent="-206375" defTabSz="457200">
              <a:lnSpc>
                <a:spcPct val="160000"/>
              </a:lnSpc>
              <a:buClr>
                <a:srgbClr val="000000"/>
              </a:buClr>
              <a:buSzPts val="2900"/>
              <a:buFont typeface="Cabin"/>
              <a:buChar char="●"/>
            </a:pPr>
            <a:r>
              <a:rPr lang="en-US" sz="145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If not signed up, sign up at elementary school or when you begin at Perry Hill.</a:t>
            </a:r>
            <a:endParaRPr sz="1450" kern="0" dirty="0">
              <a:solidFill>
                <a:srgbClr val="000000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lvl="1" indent="-206375" defTabSz="457200">
              <a:lnSpc>
                <a:spcPct val="160000"/>
              </a:lnSpc>
              <a:buClr>
                <a:srgbClr val="000000"/>
              </a:buClr>
              <a:buSzPts val="2900"/>
              <a:buFont typeface="Cabin"/>
              <a:buChar char="○"/>
            </a:pPr>
            <a:r>
              <a:rPr lang="en-US" sz="1450" b="1" i="1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Please see main office administrative assistant before you leave today to sign up!</a:t>
            </a:r>
            <a:endParaRPr sz="1450" b="1" i="1" kern="0" dirty="0">
              <a:solidFill>
                <a:srgbClr val="000000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</p:txBody>
      </p:sp>
      <p:sp>
        <p:nvSpPr>
          <p:cNvPr id="302" name="Google Shape;302;p14"/>
          <p:cNvSpPr/>
          <p:nvPr/>
        </p:nvSpPr>
        <p:spPr>
          <a:xfrm>
            <a:off x="7253496" y="5449744"/>
            <a:ext cx="1699360" cy="1140116"/>
          </a:xfrm>
          <a:custGeom>
            <a:avLst/>
            <a:gdLst/>
            <a:ahLst/>
            <a:cxnLst/>
            <a:rect l="l" t="t" r="r" b="b"/>
            <a:pathLst>
              <a:path w="3398719" h="2280231" extrusionOk="0">
                <a:moveTo>
                  <a:pt x="0" y="0"/>
                </a:moveTo>
                <a:lnTo>
                  <a:pt x="3398719" y="0"/>
                </a:lnTo>
                <a:lnTo>
                  <a:pt x="3398719" y="2280231"/>
                </a:lnTo>
                <a:lnTo>
                  <a:pt x="0" y="22802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853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482" y="3843718"/>
            <a:ext cx="2784654" cy="19658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8" name="Google Shape;308;p15"/>
          <p:cNvGrpSpPr/>
          <p:nvPr/>
        </p:nvGrpSpPr>
        <p:grpSpPr>
          <a:xfrm>
            <a:off x="-162744" y="694507"/>
            <a:ext cx="9306744" cy="5306244"/>
            <a:chOff x="-433983" y="-433982"/>
            <a:chExt cx="24817983" cy="14149983"/>
          </a:xfrm>
        </p:grpSpPr>
        <p:grpSp>
          <p:nvGrpSpPr>
            <p:cNvPr id="309" name="Google Shape;309;p15"/>
            <p:cNvGrpSpPr/>
            <p:nvPr/>
          </p:nvGrpSpPr>
          <p:grpSpPr>
            <a:xfrm>
              <a:off x="0" y="-433982"/>
              <a:ext cx="24384000" cy="943699"/>
              <a:chOff x="0" y="-85725"/>
              <a:chExt cx="4816593" cy="186410"/>
            </a:xfrm>
          </p:grpSpPr>
          <p:sp>
            <p:nvSpPr>
              <p:cNvPr id="310" name="Google Shape;310;p15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  <a:reflection endPos="30000" dist="38100" dir="5400000" fadeDir="5400012" sy="-100000" algn="bl" rotWithShape="0"/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" name="Google Shape;311;p15"/>
              <p:cNvSpPr txBox="1"/>
              <p:nvPr/>
            </p:nvSpPr>
            <p:spPr>
              <a:xfrm>
                <a:off x="0" y="-85725"/>
                <a:ext cx="4816593" cy="1864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  <a:reflection dist="38100" dir="5400000" fadeDir="5400012" sy="-100000" algn="bl" rotWithShape="0"/>
              </a:effectLst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2" name="Google Shape;312;p15"/>
            <p:cNvGrpSpPr/>
            <p:nvPr/>
          </p:nvGrpSpPr>
          <p:grpSpPr>
            <a:xfrm rot="-5400000">
              <a:off x="-6820133" y="6386151"/>
              <a:ext cx="13716000" cy="943699"/>
              <a:chOff x="0" y="-85725"/>
              <a:chExt cx="2709333" cy="186410"/>
            </a:xfrm>
          </p:grpSpPr>
          <p:sp>
            <p:nvSpPr>
              <p:cNvPr id="313" name="Google Shape;313;p15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  <a:reflection endPos="30000" dist="38100" dir="5400000" fadeDir="5400012" sy="-100000" algn="bl" rotWithShape="0"/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" name="Google Shape;314;p15"/>
              <p:cNvSpPr txBox="1"/>
              <p:nvPr/>
            </p:nvSpPr>
            <p:spPr>
              <a:xfrm>
                <a:off x="0" y="-85725"/>
                <a:ext cx="2709333" cy="1864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  <a:reflection dist="38100" dir="5400000" fadeDir="5400012" sy="-100000" algn="bl" rotWithShape="0"/>
              </a:effectLst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5" name="Google Shape;315;p15"/>
            <p:cNvGrpSpPr/>
            <p:nvPr/>
          </p:nvGrpSpPr>
          <p:grpSpPr>
            <a:xfrm rot="-5400000">
              <a:off x="17054151" y="6386151"/>
              <a:ext cx="13716000" cy="943699"/>
              <a:chOff x="0" y="-85725"/>
              <a:chExt cx="2709333" cy="186410"/>
            </a:xfrm>
          </p:grpSpPr>
          <p:sp>
            <p:nvSpPr>
              <p:cNvPr id="316" name="Google Shape;316;p15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  <a:reflection endPos="30000" dist="38100" dir="5400000" fadeDir="5400012" sy="-100000" algn="bl" rotWithShape="0"/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" name="Google Shape;317;p15"/>
              <p:cNvSpPr txBox="1"/>
              <p:nvPr/>
            </p:nvSpPr>
            <p:spPr>
              <a:xfrm>
                <a:off x="0" y="-85725"/>
                <a:ext cx="2709333" cy="1864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  <a:reflection dist="38100" dir="5400000" fadeDir="5400012" sy="-100000" algn="bl" rotWithShape="0"/>
              </a:effectLst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8" name="Google Shape;318;p15"/>
            <p:cNvGrpSpPr/>
            <p:nvPr/>
          </p:nvGrpSpPr>
          <p:grpSpPr>
            <a:xfrm>
              <a:off x="0" y="12772301"/>
              <a:ext cx="24384000" cy="943699"/>
              <a:chOff x="0" y="-85725"/>
              <a:chExt cx="4816593" cy="186410"/>
            </a:xfrm>
          </p:grpSpPr>
          <p:sp>
            <p:nvSpPr>
              <p:cNvPr id="319" name="Google Shape;319;p15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  <a:reflection endPos="30000" dist="38100" dir="5400000" fadeDir="5400012" sy="-100000" algn="bl" rotWithShape="0"/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" name="Google Shape;320;p15"/>
              <p:cNvSpPr txBox="1"/>
              <p:nvPr/>
            </p:nvSpPr>
            <p:spPr>
              <a:xfrm>
                <a:off x="0" y="-85725"/>
                <a:ext cx="4816593" cy="18641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  <a:reflection dist="38100" dir="5400000" fadeDir="5400012" sy="-100000" algn="bl" rotWithShape="0"/>
              </a:effectLst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21" name="Google Shape;321;p15"/>
          <p:cNvSpPr txBox="1"/>
          <p:nvPr/>
        </p:nvSpPr>
        <p:spPr>
          <a:xfrm>
            <a:off x="191144" y="1117153"/>
            <a:ext cx="8761650" cy="731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99000"/>
              </a:lnSpc>
              <a:buClr>
                <a:srgbClr val="000000"/>
              </a:buClr>
            </a:pPr>
            <a:r>
              <a:rPr lang="en-US" sz="4800" b="1" kern="0" dirty="0">
                <a:solidFill>
                  <a:srgbClr val="F1922E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Positive Behavior Supports</a:t>
            </a:r>
            <a:endParaRPr sz="100" b="1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22" name="Google Shape;322;p15"/>
          <p:cNvSpPr txBox="1"/>
          <p:nvPr/>
        </p:nvSpPr>
        <p:spPr>
          <a:xfrm>
            <a:off x="798278" y="2133607"/>
            <a:ext cx="1944921" cy="57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57028"/>
              </a:lnSpc>
              <a:buClr>
                <a:srgbClr val="000000"/>
              </a:buClr>
            </a:pPr>
            <a:r>
              <a:rPr lang="en-US" sz="2400" kern="0" dirty="0">
                <a:solidFill>
                  <a:srgbClr val="B09FDF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Be Respectful</a:t>
            </a:r>
            <a:endParaRPr sz="8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23" name="Google Shape;323;p15"/>
          <p:cNvSpPr txBox="1"/>
          <p:nvPr/>
        </p:nvSpPr>
        <p:spPr>
          <a:xfrm>
            <a:off x="3581400" y="2133604"/>
            <a:ext cx="2514600" cy="57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57028"/>
              </a:lnSpc>
              <a:buClr>
                <a:srgbClr val="000000"/>
              </a:buClr>
            </a:pPr>
            <a:r>
              <a:rPr lang="en-US" sz="2400" kern="0" dirty="0">
                <a:solidFill>
                  <a:srgbClr val="86C9CF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Be Responsible</a:t>
            </a:r>
            <a:endParaRPr sz="8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24" name="Google Shape;324;p15"/>
          <p:cNvSpPr txBox="1"/>
          <p:nvPr/>
        </p:nvSpPr>
        <p:spPr>
          <a:xfrm>
            <a:off x="6570144" y="2133600"/>
            <a:ext cx="1532100" cy="57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57028"/>
              </a:lnSpc>
              <a:buClr>
                <a:srgbClr val="000000"/>
              </a:buClr>
            </a:pPr>
            <a:r>
              <a:rPr lang="en-US" sz="2400" kern="0" dirty="0">
                <a:solidFill>
                  <a:srgbClr val="F1922E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Be Safe</a:t>
            </a:r>
            <a:endParaRPr sz="8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25" name="Google Shape;325;p15"/>
          <p:cNvSpPr txBox="1"/>
          <p:nvPr/>
        </p:nvSpPr>
        <p:spPr>
          <a:xfrm>
            <a:off x="798278" y="2845739"/>
            <a:ext cx="7303950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30000"/>
              </a:lnSpc>
              <a:buClr>
                <a:srgbClr val="000000"/>
              </a:buClr>
            </a:pPr>
            <a:r>
              <a:rPr lang="en-US" sz="1200" b="1" i="1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We challenge students to be safe and kind as well as responsible and respectful citizens of the school and community.</a:t>
            </a:r>
            <a:endParaRPr sz="1400" b="1" i="1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26" name="Google Shape;326;p15"/>
          <p:cNvSpPr txBox="1"/>
          <p:nvPr/>
        </p:nvSpPr>
        <p:spPr>
          <a:xfrm>
            <a:off x="6408755" y="4336466"/>
            <a:ext cx="1854900" cy="32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30000"/>
              </a:lnSpc>
              <a:buClr>
                <a:srgbClr val="000000"/>
              </a:buClr>
            </a:pPr>
            <a:r>
              <a:rPr lang="en-US" sz="1600" b="1" i="1" kern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Rewards</a:t>
            </a:r>
            <a:endParaRPr sz="1600" b="1" i="1" ker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27" name="Google Shape;327;p15"/>
          <p:cNvSpPr txBox="1"/>
          <p:nvPr/>
        </p:nvSpPr>
        <p:spPr>
          <a:xfrm>
            <a:off x="553572" y="3934846"/>
            <a:ext cx="1854900" cy="960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30000"/>
              </a:lnSpc>
              <a:buClr>
                <a:srgbClr val="000000"/>
              </a:buClr>
            </a:pPr>
            <a:r>
              <a:rPr lang="en-US" sz="1600" b="1" i="1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Student of the Month</a:t>
            </a:r>
            <a:endParaRPr sz="1600" b="1" i="1" kern="0" dirty="0">
              <a:solidFill>
                <a:srgbClr val="000000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algn="ctr" defTabSz="457200">
              <a:lnSpc>
                <a:spcPct val="130000"/>
              </a:lnSpc>
              <a:buClr>
                <a:srgbClr val="000000"/>
              </a:buClr>
            </a:pPr>
            <a:r>
              <a:rPr lang="en-US" sz="1600" b="1" i="1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Gold Card</a:t>
            </a:r>
            <a:endParaRPr sz="1600" b="1" i="1" kern="0" dirty="0">
              <a:solidFill>
                <a:srgbClr val="000000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</p:txBody>
      </p:sp>
    </p:spTree>
    <p:extLst>
      <p:ext uri="{BB962C8B-B14F-4D97-AF65-F5344CB8AC3E}">
        <p14:creationId xmlns:p14="http://schemas.microsoft.com/office/powerpoint/2010/main" val="2101888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1"/>
        </a:solid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oogle Shape;332;p16"/>
          <p:cNvGrpSpPr/>
          <p:nvPr/>
        </p:nvGrpSpPr>
        <p:grpSpPr>
          <a:xfrm>
            <a:off x="-162744" y="694507"/>
            <a:ext cx="9306744" cy="5306244"/>
            <a:chOff x="-433983" y="-433982"/>
            <a:chExt cx="24817983" cy="14149983"/>
          </a:xfrm>
        </p:grpSpPr>
        <p:grpSp>
          <p:nvGrpSpPr>
            <p:cNvPr id="333" name="Google Shape;333;p16"/>
            <p:cNvGrpSpPr/>
            <p:nvPr/>
          </p:nvGrpSpPr>
          <p:grpSpPr>
            <a:xfrm>
              <a:off x="0" y="-433982"/>
              <a:ext cx="24384000" cy="943699"/>
              <a:chOff x="0" y="-85725"/>
              <a:chExt cx="4816593" cy="186410"/>
            </a:xfrm>
          </p:grpSpPr>
          <p:sp>
            <p:nvSpPr>
              <p:cNvPr id="334" name="Google Shape;334;p16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" name="Google Shape;335;p16"/>
              <p:cNvSpPr txBox="1"/>
              <p:nvPr/>
            </p:nvSpPr>
            <p:spPr>
              <a:xfrm>
                <a:off x="0" y="-85725"/>
                <a:ext cx="4816593" cy="186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6" name="Google Shape;336;p16"/>
            <p:cNvGrpSpPr/>
            <p:nvPr/>
          </p:nvGrpSpPr>
          <p:grpSpPr>
            <a:xfrm rot="-5400000">
              <a:off x="-6820133" y="6386151"/>
              <a:ext cx="13716000" cy="943699"/>
              <a:chOff x="0" y="-85725"/>
              <a:chExt cx="2709333" cy="186410"/>
            </a:xfrm>
          </p:grpSpPr>
          <p:sp>
            <p:nvSpPr>
              <p:cNvPr id="337" name="Google Shape;337;p16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" name="Google Shape;338;p16"/>
              <p:cNvSpPr txBox="1"/>
              <p:nvPr/>
            </p:nvSpPr>
            <p:spPr>
              <a:xfrm>
                <a:off x="0" y="-85725"/>
                <a:ext cx="2709333" cy="186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9" name="Google Shape;339;p16"/>
            <p:cNvGrpSpPr/>
            <p:nvPr/>
          </p:nvGrpSpPr>
          <p:grpSpPr>
            <a:xfrm rot="-5400000">
              <a:off x="17054151" y="6386151"/>
              <a:ext cx="13716000" cy="943699"/>
              <a:chOff x="0" y="-85725"/>
              <a:chExt cx="2709333" cy="186410"/>
            </a:xfrm>
          </p:grpSpPr>
          <p:sp>
            <p:nvSpPr>
              <p:cNvPr id="340" name="Google Shape;340;p16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" name="Google Shape;341;p16"/>
              <p:cNvSpPr txBox="1"/>
              <p:nvPr/>
            </p:nvSpPr>
            <p:spPr>
              <a:xfrm>
                <a:off x="0" y="-85725"/>
                <a:ext cx="2709333" cy="186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2" name="Google Shape;342;p16"/>
            <p:cNvGrpSpPr/>
            <p:nvPr/>
          </p:nvGrpSpPr>
          <p:grpSpPr>
            <a:xfrm>
              <a:off x="0" y="12772301"/>
              <a:ext cx="24384000" cy="943699"/>
              <a:chOff x="0" y="-85725"/>
              <a:chExt cx="4816593" cy="186410"/>
            </a:xfrm>
          </p:grpSpPr>
          <p:sp>
            <p:nvSpPr>
              <p:cNvPr id="343" name="Google Shape;343;p16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" name="Google Shape;344;p16"/>
              <p:cNvSpPr txBox="1"/>
              <p:nvPr/>
            </p:nvSpPr>
            <p:spPr>
              <a:xfrm>
                <a:off x="0" y="-85725"/>
                <a:ext cx="4816593" cy="1864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45" name="Google Shape;345;p16"/>
          <p:cNvSpPr/>
          <p:nvPr/>
        </p:nvSpPr>
        <p:spPr>
          <a:xfrm>
            <a:off x="378738" y="2676238"/>
            <a:ext cx="2731489" cy="2923562"/>
          </a:xfrm>
          <a:custGeom>
            <a:avLst/>
            <a:gdLst/>
            <a:ahLst/>
            <a:cxnLst/>
            <a:rect l="l" t="t" r="r" b="b"/>
            <a:pathLst>
              <a:path w="5462977" h="4976275" extrusionOk="0">
                <a:moveTo>
                  <a:pt x="0" y="0"/>
                </a:moveTo>
                <a:lnTo>
                  <a:pt x="5462977" y="0"/>
                </a:lnTo>
                <a:lnTo>
                  <a:pt x="5462977" y="4976275"/>
                </a:lnTo>
                <a:lnTo>
                  <a:pt x="0" y="4976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6" name="Google Shape;346;p16"/>
          <p:cNvSpPr/>
          <p:nvPr/>
        </p:nvSpPr>
        <p:spPr>
          <a:xfrm>
            <a:off x="3252038" y="2676238"/>
            <a:ext cx="2731489" cy="2923562"/>
          </a:xfrm>
          <a:custGeom>
            <a:avLst/>
            <a:gdLst/>
            <a:ahLst/>
            <a:cxnLst/>
            <a:rect l="l" t="t" r="r" b="b"/>
            <a:pathLst>
              <a:path w="5462977" h="4976275" extrusionOk="0">
                <a:moveTo>
                  <a:pt x="0" y="0"/>
                </a:moveTo>
                <a:lnTo>
                  <a:pt x="5462977" y="0"/>
                </a:lnTo>
                <a:lnTo>
                  <a:pt x="5462977" y="4976275"/>
                </a:lnTo>
                <a:lnTo>
                  <a:pt x="0" y="4976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7" name="Google Shape;347;p16"/>
          <p:cNvSpPr/>
          <p:nvPr/>
        </p:nvSpPr>
        <p:spPr>
          <a:xfrm>
            <a:off x="6125338" y="2676238"/>
            <a:ext cx="2731489" cy="2923562"/>
          </a:xfrm>
          <a:custGeom>
            <a:avLst/>
            <a:gdLst/>
            <a:ahLst/>
            <a:cxnLst/>
            <a:rect l="l" t="t" r="r" b="b"/>
            <a:pathLst>
              <a:path w="5462977" h="4976275" extrusionOk="0">
                <a:moveTo>
                  <a:pt x="0" y="0"/>
                </a:moveTo>
                <a:lnTo>
                  <a:pt x="5462977" y="0"/>
                </a:lnTo>
                <a:lnTo>
                  <a:pt x="5462977" y="4976275"/>
                </a:lnTo>
                <a:lnTo>
                  <a:pt x="0" y="4976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8" name="Google Shape;348;p16"/>
          <p:cNvSpPr/>
          <p:nvPr/>
        </p:nvSpPr>
        <p:spPr>
          <a:xfrm>
            <a:off x="7042651" y="3026528"/>
            <a:ext cx="875386" cy="1106810"/>
          </a:xfrm>
          <a:custGeom>
            <a:avLst/>
            <a:gdLst/>
            <a:ahLst/>
            <a:cxnLst/>
            <a:rect l="l" t="t" r="r" b="b"/>
            <a:pathLst>
              <a:path w="1750772" h="2213619" extrusionOk="0">
                <a:moveTo>
                  <a:pt x="0" y="0"/>
                </a:moveTo>
                <a:lnTo>
                  <a:pt x="1750772" y="0"/>
                </a:lnTo>
                <a:lnTo>
                  <a:pt x="1750772" y="2213619"/>
                </a:lnTo>
                <a:lnTo>
                  <a:pt x="0" y="22136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9" name="Google Shape;349;p16"/>
          <p:cNvSpPr/>
          <p:nvPr/>
        </p:nvSpPr>
        <p:spPr>
          <a:xfrm>
            <a:off x="4115617" y="3104638"/>
            <a:ext cx="1049694" cy="1028700"/>
          </a:xfrm>
          <a:custGeom>
            <a:avLst/>
            <a:gdLst/>
            <a:ahLst/>
            <a:cxnLst/>
            <a:rect l="l" t="t" r="r" b="b"/>
            <a:pathLst>
              <a:path w="2099388" h="2057400" extrusionOk="0">
                <a:moveTo>
                  <a:pt x="0" y="0"/>
                </a:moveTo>
                <a:lnTo>
                  <a:pt x="2099388" y="0"/>
                </a:lnTo>
                <a:lnTo>
                  <a:pt x="2099388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0" name="Google Shape;350;p16"/>
          <p:cNvSpPr/>
          <p:nvPr/>
        </p:nvSpPr>
        <p:spPr>
          <a:xfrm>
            <a:off x="1231110" y="3176970"/>
            <a:ext cx="1010853" cy="884036"/>
          </a:xfrm>
          <a:custGeom>
            <a:avLst/>
            <a:gdLst/>
            <a:ahLst/>
            <a:cxnLst/>
            <a:rect l="l" t="t" r="r" b="b"/>
            <a:pathLst>
              <a:path w="2021705" h="1768072" extrusionOk="0">
                <a:moveTo>
                  <a:pt x="0" y="0"/>
                </a:moveTo>
                <a:lnTo>
                  <a:pt x="2021705" y="0"/>
                </a:lnTo>
                <a:lnTo>
                  <a:pt x="2021705" y="1768073"/>
                </a:lnTo>
                <a:lnTo>
                  <a:pt x="0" y="1768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1" name="Google Shape;351;p16"/>
          <p:cNvSpPr/>
          <p:nvPr/>
        </p:nvSpPr>
        <p:spPr>
          <a:xfrm>
            <a:off x="1043207" y="2488938"/>
            <a:ext cx="1198756" cy="374611"/>
          </a:xfrm>
          <a:custGeom>
            <a:avLst/>
            <a:gdLst/>
            <a:ahLst/>
            <a:cxnLst/>
            <a:rect l="l" t="t" r="r" b="b"/>
            <a:pathLst>
              <a:path w="2397511" h="749222" extrusionOk="0">
                <a:moveTo>
                  <a:pt x="0" y="0"/>
                </a:moveTo>
                <a:lnTo>
                  <a:pt x="2397511" y="0"/>
                </a:lnTo>
                <a:lnTo>
                  <a:pt x="2397511" y="749222"/>
                </a:lnTo>
                <a:lnTo>
                  <a:pt x="0" y="7492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2" name="Google Shape;352;p16"/>
          <p:cNvSpPr/>
          <p:nvPr/>
        </p:nvSpPr>
        <p:spPr>
          <a:xfrm>
            <a:off x="3918785" y="2488938"/>
            <a:ext cx="1198756" cy="374611"/>
          </a:xfrm>
          <a:custGeom>
            <a:avLst/>
            <a:gdLst/>
            <a:ahLst/>
            <a:cxnLst/>
            <a:rect l="l" t="t" r="r" b="b"/>
            <a:pathLst>
              <a:path w="2397511" h="749222" extrusionOk="0">
                <a:moveTo>
                  <a:pt x="0" y="0"/>
                </a:moveTo>
                <a:lnTo>
                  <a:pt x="2397511" y="0"/>
                </a:lnTo>
                <a:lnTo>
                  <a:pt x="2397511" y="749222"/>
                </a:lnTo>
                <a:lnTo>
                  <a:pt x="0" y="7492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3" name="Google Shape;353;p16"/>
          <p:cNvSpPr/>
          <p:nvPr/>
        </p:nvSpPr>
        <p:spPr>
          <a:xfrm>
            <a:off x="6795669" y="2488938"/>
            <a:ext cx="1198756" cy="374611"/>
          </a:xfrm>
          <a:custGeom>
            <a:avLst/>
            <a:gdLst/>
            <a:ahLst/>
            <a:cxnLst/>
            <a:rect l="l" t="t" r="r" b="b"/>
            <a:pathLst>
              <a:path w="2397511" h="749222" extrusionOk="0">
                <a:moveTo>
                  <a:pt x="0" y="0"/>
                </a:moveTo>
                <a:lnTo>
                  <a:pt x="2397511" y="0"/>
                </a:lnTo>
                <a:lnTo>
                  <a:pt x="2397511" y="749222"/>
                </a:lnTo>
                <a:lnTo>
                  <a:pt x="0" y="7492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4" name="Google Shape;354;p16"/>
          <p:cNvSpPr txBox="1"/>
          <p:nvPr/>
        </p:nvSpPr>
        <p:spPr>
          <a:xfrm>
            <a:off x="771039" y="1134271"/>
            <a:ext cx="7534761" cy="100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99007"/>
              </a:lnSpc>
              <a:buClr>
                <a:srgbClr val="000000"/>
              </a:buClr>
            </a:pPr>
            <a:r>
              <a:rPr lang="en-US" sz="6600" b="1" kern="0" dirty="0">
                <a:solidFill>
                  <a:srgbClr val="F1922E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Morning Meeting</a:t>
            </a:r>
            <a:endParaRPr sz="500" b="1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55" name="Google Shape;355;p16"/>
          <p:cNvSpPr txBox="1"/>
          <p:nvPr/>
        </p:nvSpPr>
        <p:spPr>
          <a:xfrm>
            <a:off x="771039" y="4234404"/>
            <a:ext cx="1930950" cy="787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60000"/>
              </a:lnSpc>
              <a:buClr>
                <a:srgbClr val="000000"/>
              </a:buClr>
            </a:pP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Occurs daily for </a:t>
            </a:r>
          </a:p>
          <a:p>
            <a:pPr algn="ctr" defTabSz="457200">
              <a:lnSpc>
                <a:spcPct val="160000"/>
              </a:lnSpc>
              <a:buClr>
                <a:srgbClr val="000000"/>
              </a:buClr>
            </a:pP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15-19 minutes</a:t>
            </a:r>
            <a:endParaRPr sz="13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56" name="Google Shape;356;p16"/>
          <p:cNvSpPr txBox="1"/>
          <p:nvPr/>
        </p:nvSpPr>
        <p:spPr>
          <a:xfrm>
            <a:off x="3317138" y="4234400"/>
            <a:ext cx="26055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60000"/>
              </a:lnSpc>
              <a:buClr>
                <a:srgbClr val="000000"/>
              </a:buClr>
            </a:pP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Prioritizes teacher-student </a:t>
            </a:r>
            <a:endParaRPr sz="1600" kern="0" dirty="0">
              <a:solidFill>
                <a:srgbClr val="000000"/>
              </a:solidFill>
              <a:latin typeface="Arial" panose="020B0604020202020204" pitchFamily="34" charset="0"/>
              <a:ea typeface="Cabin"/>
              <a:cs typeface="Arial" panose="020B0604020202020204" pitchFamily="34" charset="0"/>
              <a:sym typeface="Cabin"/>
            </a:endParaRPr>
          </a:p>
          <a:p>
            <a:pPr algn="ctr" defTabSz="457200">
              <a:lnSpc>
                <a:spcPct val="160000"/>
              </a:lnSpc>
              <a:buClr>
                <a:srgbClr val="000000"/>
              </a:buClr>
            </a:pPr>
            <a:r>
              <a:rPr lang="en-US" sz="16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and peer-to-peer relationships.</a:t>
            </a:r>
            <a:endParaRPr sz="16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57" name="Google Shape;357;p16"/>
          <p:cNvSpPr txBox="1"/>
          <p:nvPr/>
        </p:nvSpPr>
        <p:spPr>
          <a:xfrm>
            <a:off x="6125338" y="4234400"/>
            <a:ext cx="27315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160000"/>
              </a:lnSpc>
              <a:buClr>
                <a:srgbClr val="000000"/>
              </a:buClr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ea typeface="Cabin"/>
                <a:cs typeface="Arial" panose="020B0604020202020204" pitchFamily="34" charset="0"/>
                <a:sym typeface="Cabin"/>
              </a:rPr>
              <a:t>Fosters student self-awareness, self-management, social awareness, relationship skills, responsible decision-making, student voice and choice.</a:t>
            </a:r>
            <a:endParaRPr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657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963" y="1932750"/>
            <a:ext cx="8742025" cy="392045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17"/>
          <p:cNvSpPr txBox="1"/>
          <p:nvPr/>
        </p:nvSpPr>
        <p:spPr>
          <a:xfrm>
            <a:off x="457200" y="857246"/>
            <a:ext cx="8229600" cy="100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457200">
              <a:lnSpc>
                <a:spcPct val="99007"/>
              </a:lnSpc>
              <a:buClr>
                <a:srgbClr val="000000"/>
              </a:buClr>
            </a:pPr>
            <a:r>
              <a:rPr lang="en-US" sz="6600" b="1" kern="0" dirty="0">
                <a:solidFill>
                  <a:srgbClr val="F1922E"/>
                </a:solidFill>
                <a:latin typeface="Arial" panose="020B0604020202020204" pitchFamily="34" charset="0"/>
                <a:ea typeface="Caveat Brush"/>
                <a:cs typeface="Arial" panose="020B0604020202020204" pitchFamily="34" charset="0"/>
                <a:sym typeface="Caveat Brush"/>
              </a:rPr>
              <a:t>4 Core Components</a:t>
            </a:r>
            <a:endParaRPr sz="6600" b="1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364" name="Google Shape;364;p17"/>
          <p:cNvGrpSpPr/>
          <p:nvPr/>
        </p:nvGrpSpPr>
        <p:grpSpPr>
          <a:xfrm>
            <a:off x="-162744" y="694507"/>
            <a:ext cx="9306744" cy="5306244"/>
            <a:chOff x="-433983" y="-433983"/>
            <a:chExt cx="24817985" cy="14149984"/>
          </a:xfrm>
        </p:grpSpPr>
        <p:grpSp>
          <p:nvGrpSpPr>
            <p:cNvPr id="365" name="Google Shape;365;p17"/>
            <p:cNvGrpSpPr/>
            <p:nvPr/>
          </p:nvGrpSpPr>
          <p:grpSpPr>
            <a:xfrm>
              <a:off x="0" y="-433983"/>
              <a:ext cx="24383997" cy="943701"/>
              <a:chOff x="0" y="-85725"/>
              <a:chExt cx="4816592" cy="186410"/>
            </a:xfrm>
          </p:grpSpPr>
          <p:sp>
            <p:nvSpPr>
              <p:cNvPr id="366" name="Google Shape;366;p17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7" name="Google Shape;367;p17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68" name="Google Shape;368;p17"/>
            <p:cNvGrpSpPr/>
            <p:nvPr/>
          </p:nvGrpSpPr>
          <p:grpSpPr>
            <a:xfrm rot="-5400000">
              <a:off x="-6820132" y="6386151"/>
              <a:ext cx="13715998" cy="943701"/>
              <a:chOff x="0" y="-85725"/>
              <a:chExt cx="2709333" cy="186410"/>
            </a:xfrm>
          </p:grpSpPr>
          <p:sp>
            <p:nvSpPr>
              <p:cNvPr id="369" name="Google Shape;369;p17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0" name="Google Shape;370;p17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1" name="Google Shape;371;p17"/>
            <p:cNvGrpSpPr/>
            <p:nvPr/>
          </p:nvGrpSpPr>
          <p:grpSpPr>
            <a:xfrm rot="-5400000">
              <a:off x="17054152" y="6386151"/>
              <a:ext cx="13715998" cy="943701"/>
              <a:chOff x="0" y="-85725"/>
              <a:chExt cx="2709333" cy="186410"/>
            </a:xfrm>
          </p:grpSpPr>
          <p:sp>
            <p:nvSpPr>
              <p:cNvPr id="372" name="Google Shape;372;p17"/>
              <p:cNvSpPr/>
              <p:nvPr/>
            </p:nvSpPr>
            <p:spPr>
              <a:xfrm>
                <a:off x="0" y="0"/>
                <a:ext cx="2709333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2709333" h="100685" extrusionOk="0">
                    <a:moveTo>
                      <a:pt x="0" y="0"/>
                    </a:moveTo>
                    <a:lnTo>
                      <a:pt x="2709333" y="0"/>
                    </a:lnTo>
                    <a:lnTo>
                      <a:pt x="2709333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3" name="Google Shape;373;p17"/>
              <p:cNvSpPr txBox="1"/>
              <p:nvPr/>
            </p:nvSpPr>
            <p:spPr>
              <a:xfrm>
                <a:off x="0" y="-85725"/>
                <a:ext cx="27093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74" name="Google Shape;374;p17"/>
            <p:cNvGrpSpPr/>
            <p:nvPr/>
          </p:nvGrpSpPr>
          <p:grpSpPr>
            <a:xfrm>
              <a:off x="0" y="12772300"/>
              <a:ext cx="24383997" cy="943701"/>
              <a:chOff x="0" y="-85725"/>
              <a:chExt cx="4816592" cy="186410"/>
            </a:xfrm>
          </p:grpSpPr>
          <p:sp>
            <p:nvSpPr>
              <p:cNvPr id="375" name="Google Shape;375;p17"/>
              <p:cNvSpPr/>
              <p:nvPr/>
            </p:nvSpPr>
            <p:spPr>
              <a:xfrm>
                <a:off x="0" y="0"/>
                <a:ext cx="4816592" cy="100685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100685" extrusionOk="0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100685"/>
                    </a:lnTo>
                    <a:lnTo>
                      <a:pt x="0" y="100685"/>
                    </a:lnTo>
                    <a:close/>
                  </a:path>
                </a:pathLst>
              </a:custGeom>
              <a:solidFill>
                <a:srgbClr val="B09FDF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6" name="Google Shape;376;p17"/>
              <p:cNvSpPr txBox="1"/>
              <p:nvPr/>
            </p:nvSpPr>
            <p:spPr>
              <a:xfrm>
                <a:off x="0" y="-85725"/>
                <a:ext cx="4816500" cy="18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 defTabSz="457200">
                  <a:lnSpc>
                    <a:spcPct val="200611"/>
                  </a:lnSpc>
                  <a:buClr>
                    <a:srgbClr val="000000"/>
                  </a:buClr>
                </a:pPr>
                <a:endParaRPr sz="9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32264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86B2B6-5957-802E-9A47-62130EF40561}"/>
              </a:ext>
            </a:extLst>
          </p:cNvPr>
          <p:cNvSpPr/>
          <p:nvPr/>
        </p:nvSpPr>
        <p:spPr>
          <a:xfrm>
            <a:off x="1295400" y="18683"/>
            <a:ext cx="58674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class schedule</a:t>
            </a:r>
          </a:p>
        </p:txBody>
      </p:sp>
      <p:pic>
        <p:nvPicPr>
          <p:cNvPr id="4" name="Picture 2" descr="Pin on Educación">
            <a:extLst>
              <a:ext uri="{FF2B5EF4-FFF2-40B4-BE49-F238E27FC236}">
                <a16:creationId xmlns:a16="http://schemas.microsoft.com/office/drawing/2014/main" id="{0EEDEF9A-7ADA-7DD5-5D57-A9B2A8F73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576" y="47258"/>
            <a:ext cx="1389529" cy="896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AF116D8E-D818-3B02-7FA9-46146F619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066800"/>
            <a:ext cx="64008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8:15 – 8:34	</a:t>
            </a:r>
            <a:r>
              <a:rPr lang="en-US" altLang="en-US" sz="2000" b="1" dirty="0">
                <a:solidFill>
                  <a:srgbClr val="00B0F0"/>
                </a:solidFill>
                <a:latin typeface="Arial" panose="020B0604020202020204" pitchFamily="34" charset="0"/>
              </a:rPr>
              <a:t>Morning Meeting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8:36 – 9:12      	</a:t>
            </a:r>
            <a:r>
              <a:rPr lang="en-US" altLang="en-US" sz="2000" b="1" dirty="0">
                <a:latin typeface="Arial" panose="020B0604020202020204" pitchFamily="34" charset="0"/>
              </a:rPr>
              <a:t>WIN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9:13 – 9:48      	</a:t>
            </a:r>
            <a:r>
              <a:rPr lang="en-US" altLang="en-US" sz="2000" b="1" dirty="0">
                <a:solidFill>
                  <a:srgbClr val="C00000"/>
                </a:solidFill>
                <a:latin typeface="Arial" panose="020B0604020202020204" pitchFamily="34" charset="0"/>
              </a:rPr>
              <a:t>SPECIAL</a:t>
            </a:r>
            <a:r>
              <a:rPr lang="en-US" altLang="en-US" sz="2000" dirty="0">
                <a:latin typeface="Arial" panose="020B0604020202020204" pitchFamily="34" charset="0"/>
              </a:rPr>
              <a:t> </a:t>
            </a:r>
            <a:r>
              <a:rPr lang="en-US" altLang="en-US" sz="2000" b="1" dirty="0">
                <a:latin typeface="Arial" panose="020B0604020202020204" pitchFamily="34" charset="0"/>
              </a:rPr>
              <a:t>(Health or Art)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9:49 – 10:24	</a:t>
            </a:r>
            <a:r>
              <a:rPr lang="en-US" altLang="en-US" sz="2000" b="1" dirty="0">
                <a:latin typeface="Arial" panose="020B0604020202020204" pitchFamily="34" charset="0"/>
              </a:rPr>
              <a:t>Math </a:t>
            </a:r>
            <a:r>
              <a:rPr lang="en-US" altLang="en-US" sz="2000" dirty="0">
                <a:latin typeface="Arial" panose="020B0604020202020204" pitchFamily="34" charset="0"/>
              </a:rPr>
              <a:t> Block #1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10:25 – 11:00   	</a:t>
            </a:r>
            <a:r>
              <a:rPr lang="en-US" altLang="en-US" sz="2000" b="1" dirty="0">
                <a:latin typeface="Arial" panose="020B0604020202020204" pitchFamily="34" charset="0"/>
              </a:rPr>
              <a:t>Math  </a:t>
            </a:r>
            <a:r>
              <a:rPr lang="en-US" altLang="en-US" sz="2000" dirty="0">
                <a:latin typeface="Arial" panose="020B0604020202020204" pitchFamily="34" charset="0"/>
              </a:rPr>
              <a:t>Block #2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11:01 – 11:31   	</a:t>
            </a:r>
            <a:r>
              <a:rPr lang="en-US" altLang="en-US" sz="2000" b="1" dirty="0">
                <a:solidFill>
                  <a:srgbClr val="7030A0"/>
                </a:solidFill>
                <a:latin typeface="Arial" panose="020B0604020202020204" pitchFamily="34" charset="0"/>
              </a:rPr>
              <a:t>LUNCH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11:32 – 11:52  	</a:t>
            </a:r>
            <a:r>
              <a:rPr lang="en-US" altLang="en-US" sz="2000" b="1" dirty="0">
                <a:solidFill>
                  <a:srgbClr val="00B0F0"/>
                </a:solidFill>
                <a:latin typeface="Arial" panose="020B0604020202020204" pitchFamily="34" charset="0"/>
              </a:rPr>
              <a:t>RECESS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11:54 – 12:29   	</a:t>
            </a:r>
            <a:r>
              <a:rPr lang="en-US" altLang="en-US" sz="2000" b="1" dirty="0">
                <a:latin typeface="Arial" panose="020B0604020202020204" pitchFamily="34" charset="0"/>
              </a:rPr>
              <a:t>ELA  </a:t>
            </a:r>
            <a:r>
              <a:rPr lang="en-US" altLang="en-US" sz="2000" dirty="0">
                <a:latin typeface="Arial" panose="020B0604020202020204" pitchFamily="34" charset="0"/>
              </a:rPr>
              <a:t>Block #1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12:45 – 1:05     	</a:t>
            </a:r>
            <a:r>
              <a:rPr lang="en-US" altLang="en-US" sz="2000" b="1" dirty="0">
                <a:latin typeface="Arial" panose="020B0604020202020204" pitchFamily="34" charset="0"/>
              </a:rPr>
              <a:t>ELA  </a:t>
            </a:r>
            <a:r>
              <a:rPr lang="en-US" altLang="en-US" sz="2000" dirty="0">
                <a:latin typeface="Arial" panose="020B0604020202020204" pitchFamily="34" charset="0"/>
              </a:rPr>
              <a:t>Block #2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1:06 – 1:41      	</a:t>
            </a:r>
            <a:r>
              <a:rPr lang="en-US" altLang="en-US" sz="2000" b="1" dirty="0">
                <a:solidFill>
                  <a:srgbClr val="C00000"/>
                </a:solidFill>
                <a:latin typeface="Arial" panose="020B0604020202020204" pitchFamily="34" charset="0"/>
              </a:rPr>
              <a:t>Gym</a:t>
            </a:r>
            <a:r>
              <a:rPr lang="en-US" altLang="en-US" sz="2000" b="1" dirty="0">
                <a:latin typeface="Arial" panose="020B0604020202020204" pitchFamily="34" charset="0"/>
              </a:rPr>
              <a:t> </a:t>
            </a:r>
            <a:r>
              <a:rPr lang="en-US" altLang="en-US" sz="2000" dirty="0">
                <a:latin typeface="Arial" panose="020B0604020202020204" pitchFamily="34" charset="0"/>
              </a:rPr>
              <a:t> or    </a:t>
            </a:r>
            <a:r>
              <a:rPr lang="en-US" altLang="en-US" sz="2000" b="1" dirty="0">
                <a:solidFill>
                  <a:srgbClr val="00B050"/>
                </a:solidFill>
                <a:latin typeface="Arial" panose="020B0604020202020204" pitchFamily="34" charset="0"/>
              </a:rPr>
              <a:t>Small Group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1:43 – 2:18	</a:t>
            </a:r>
            <a:r>
              <a:rPr lang="en-US" altLang="en-US" sz="2000" b="1" dirty="0">
                <a:latin typeface="Arial" panose="020B0604020202020204" pitchFamily="34" charset="0"/>
              </a:rPr>
              <a:t>Science / Social Studies</a:t>
            </a:r>
            <a:r>
              <a:rPr lang="en-US" altLang="en-US" sz="2000" dirty="0">
                <a:latin typeface="Arial" panose="020B0604020202020204" pitchFamily="34" charset="0"/>
              </a:rPr>
              <a:t> – Block 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2:20 – 2:55     	</a:t>
            </a:r>
            <a:r>
              <a:rPr lang="en-US" altLang="en-US" sz="2000" b="1" dirty="0">
                <a:latin typeface="Arial" panose="020B0604020202020204" pitchFamily="34" charset="0"/>
              </a:rPr>
              <a:t>Science / Social Studies</a:t>
            </a:r>
            <a:r>
              <a:rPr lang="en-US" altLang="en-US" sz="2000" dirty="0">
                <a:latin typeface="Arial" panose="020B0604020202020204" pitchFamily="34" charset="0"/>
              </a:rPr>
              <a:t> – Block 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FBFEB2-50D8-F2DE-7765-9A8CC7C0BB16}"/>
              </a:ext>
            </a:extLst>
          </p:cNvPr>
          <p:cNvSpPr txBox="1"/>
          <p:nvPr/>
        </p:nvSpPr>
        <p:spPr>
          <a:xfrm>
            <a:off x="53221" y="252932"/>
            <a:ext cx="3223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Tonight’s Schedule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6AD007-2CC0-0ECB-D577-4DE4B3DEC071}"/>
              </a:ext>
            </a:extLst>
          </p:cNvPr>
          <p:cNvSpPr txBox="1"/>
          <p:nvPr/>
        </p:nvSpPr>
        <p:spPr>
          <a:xfrm>
            <a:off x="870296" y="999879"/>
            <a:ext cx="3030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6:00 – 6:10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90B1F8-A1EA-DD88-479B-4A19C73984C1}"/>
              </a:ext>
            </a:extLst>
          </p:cNvPr>
          <p:cNvSpPr txBox="1"/>
          <p:nvPr/>
        </p:nvSpPr>
        <p:spPr>
          <a:xfrm>
            <a:off x="217812" y="1114484"/>
            <a:ext cx="580767" cy="33855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7FF864-6DDB-A9D8-C3D4-DEFEAE306AC8}"/>
              </a:ext>
            </a:extLst>
          </p:cNvPr>
          <p:cNvSpPr txBox="1"/>
          <p:nvPr/>
        </p:nvSpPr>
        <p:spPr>
          <a:xfrm>
            <a:off x="3337104" y="1025547"/>
            <a:ext cx="4267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HR /Morning Meeting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33A641-E89B-530A-480E-32398D9F9DC8}"/>
              </a:ext>
            </a:extLst>
          </p:cNvPr>
          <p:cNvCxnSpPr>
            <a:cxnSpLocks/>
          </p:cNvCxnSpPr>
          <p:nvPr/>
        </p:nvCxnSpPr>
        <p:spPr>
          <a:xfrm flipH="1">
            <a:off x="0" y="999879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1848B4A-0121-8EF0-3B28-4438649EAE0D}"/>
              </a:ext>
            </a:extLst>
          </p:cNvPr>
          <p:cNvCxnSpPr>
            <a:cxnSpLocks/>
          </p:cNvCxnSpPr>
          <p:nvPr/>
        </p:nvCxnSpPr>
        <p:spPr>
          <a:xfrm flipH="1">
            <a:off x="0" y="1562558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211C09B-6A10-04AE-9E3E-13CFD25323FB}"/>
              </a:ext>
            </a:extLst>
          </p:cNvPr>
          <p:cNvSpPr txBox="1"/>
          <p:nvPr/>
        </p:nvSpPr>
        <p:spPr>
          <a:xfrm>
            <a:off x="870296" y="1547938"/>
            <a:ext cx="3030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6:10 – 6:20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20D809-8FC0-4EFD-7C53-3B58114F0C1D}"/>
              </a:ext>
            </a:extLst>
          </p:cNvPr>
          <p:cNvSpPr txBox="1"/>
          <p:nvPr/>
        </p:nvSpPr>
        <p:spPr>
          <a:xfrm>
            <a:off x="217812" y="1662543"/>
            <a:ext cx="580767" cy="33855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D71238-873A-136A-E5EB-01B6E929BF8F}"/>
              </a:ext>
            </a:extLst>
          </p:cNvPr>
          <p:cNvSpPr txBox="1"/>
          <p:nvPr/>
        </p:nvSpPr>
        <p:spPr>
          <a:xfrm>
            <a:off x="3337104" y="1573606"/>
            <a:ext cx="5833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W.I.N. – </a:t>
            </a:r>
            <a:r>
              <a:rPr lang="en-US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Counselor: Mrs. </a:t>
            </a:r>
            <a:r>
              <a:rPr lang="en-US" sz="2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Mackniak</a:t>
            </a:r>
            <a:endParaRPr lang="en-US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B6D3EB-CBFC-2A53-07D0-7422AB1789C5}"/>
              </a:ext>
            </a:extLst>
          </p:cNvPr>
          <p:cNvSpPr txBox="1"/>
          <p:nvPr/>
        </p:nvSpPr>
        <p:spPr>
          <a:xfrm>
            <a:off x="888224" y="2093576"/>
            <a:ext cx="3030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6:20 – 6:30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6DDD61-F9D8-E966-92B9-92C59E976330}"/>
              </a:ext>
            </a:extLst>
          </p:cNvPr>
          <p:cNvSpPr txBox="1"/>
          <p:nvPr/>
        </p:nvSpPr>
        <p:spPr>
          <a:xfrm>
            <a:off x="235740" y="2208181"/>
            <a:ext cx="580767" cy="33855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56F6A9-7841-68E4-D239-1BF2E2945C0B}"/>
              </a:ext>
            </a:extLst>
          </p:cNvPr>
          <p:cNvSpPr txBox="1"/>
          <p:nvPr/>
        </p:nvSpPr>
        <p:spPr>
          <a:xfrm>
            <a:off x="3337104" y="2119244"/>
            <a:ext cx="5806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Special – Art: </a:t>
            </a:r>
            <a:r>
              <a:rPr lang="en-US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Mrs. Giordano</a:t>
            </a:r>
            <a:endParaRPr lang="en-US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66C71C-87D6-FC51-B802-E172D764CDB0}"/>
              </a:ext>
            </a:extLst>
          </p:cNvPr>
          <p:cNvCxnSpPr>
            <a:cxnSpLocks/>
          </p:cNvCxnSpPr>
          <p:nvPr/>
        </p:nvCxnSpPr>
        <p:spPr>
          <a:xfrm flipH="1">
            <a:off x="17928" y="2093576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AE5D6D3-78F5-C758-DB1B-A2417D5598BC}"/>
              </a:ext>
            </a:extLst>
          </p:cNvPr>
          <p:cNvCxnSpPr>
            <a:cxnSpLocks/>
          </p:cNvCxnSpPr>
          <p:nvPr/>
        </p:nvCxnSpPr>
        <p:spPr>
          <a:xfrm flipH="1">
            <a:off x="17928" y="2656255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0" name="Picture 2" descr="Pin on Educación">
            <a:extLst>
              <a:ext uri="{FF2B5EF4-FFF2-40B4-BE49-F238E27FC236}">
                <a16:creationId xmlns:a16="http://schemas.microsoft.com/office/drawing/2014/main" id="{5B47EB7B-1BA6-AFE5-9B92-00226E251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909" y="49622"/>
            <a:ext cx="2260203" cy="145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661E187-D132-D61E-2988-1CCCDD964992}"/>
              </a:ext>
            </a:extLst>
          </p:cNvPr>
          <p:cNvSpPr txBox="1"/>
          <p:nvPr/>
        </p:nvSpPr>
        <p:spPr>
          <a:xfrm>
            <a:off x="888225" y="2631503"/>
            <a:ext cx="3030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6:30 – 6:40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C9FC57-703B-54C1-2E78-F68D0BB87D5E}"/>
              </a:ext>
            </a:extLst>
          </p:cNvPr>
          <p:cNvSpPr txBox="1"/>
          <p:nvPr/>
        </p:nvSpPr>
        <p:spPr>
          <a:xfrm>
            <a:off x="235741" y="2746108"/>
            <a:ext cx="580767" cy="33855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8A6C3C-A105-4A5F-6984-8BDC7090D5B8}"/>
              </a:ext>
            </a:extLst>
          </p:cNvPr>
          <p:cNvSpPr txBox="1"/>
          <p:nvPr/>
        </p:nvSpPr>
        <p:spPr>
          <a:xfrm>
            <a:off x="3337104" y="2657171"/>
            <a:ext cx="5121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Math – Block 1 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6252F90-0A74-4D53-E025-A5206C0762CE}"/>
              </a:ext>
            </a:extLst>
          </p:cNvPr>
          <p:cNvCxnSpPr>
            <a:cxnSpLocks/>
          </p:cNvCxnSpPr>
          <p:nvPr/>
        </p:nvCxnSpPr>
        <p:spPr>
          <a:xfrm flipH="1">
            <a:off x="17929" y="3194182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E79D063-AF9A-2983-E4F3-8258F2921CA4}"/>
              </a:ext>
            </a:extLst>
          </p:cNvPr>
          <p:cNvSpPr txBox="1"/>
          <p:nvPr/>
        </p:nvSpPr>
        <p:spPr>
          <a:xfrm>
            <a:off x="897188" y="3136612"/>
            <a:ext cx="3030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6:40 – 6:50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87E77B-16DB-D944-7540-333489F6B6F2}"/>
              </a:ext>
            </a:extLst>
          </p:cNvPr>
          <p:cNvSpPr txBox="1"/>
          <p:nvPr/>
        </p:nvSpPr>
        <p:spPr>
          <a:xfrm>
            <a:off x="244704" y="3248131"/>
            <a:ext cx="580767" cy="33855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33CAD2-E517-191C-AD1A-0ADAC9EBBF1F}"/>
              </a:ext>
            </a:extLst>
          </p:cNvPr>
          <p:cNvSpPr txBox="1"/>
          <p:nvPr/>
        </p:nvSpPr>
        <p:spPr>
          <a:xfrm>
            <a:off x="3337104" y="3195935"/>
            <a:ext cx="4267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Math – Block 2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42B2AF8-F908-0752-3F41-160801527DBB}"/>
              </a:ext>
            </a:extLst>
          </p:cNvPr>
          <p:cNvCxnSpPr>
            <a:cxnSpLocks/>
          </p:cNvCxnSpPr>
          <p:nvPr/>
        </p:nvCxnSpPr>
        <p:spPr>
          <a:xfrm flipH="1">
            <a:off x="26892" y="3696205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9A3D274-C952-9B8A-3E6D-F98948392333}"/>
              </a:ext>
            </a:extLst>
          </p:cNvPr>
          <p:cNvSpPr txBox="1"/>
          <p:nvPr/>
        </p:nvSpPr>
        <p:spPr>
          <a:xfrm>
            <a:off x="870298" y="3698258"/>
            <a:ext cx="3030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6:50 – 7:10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A561863-6C86-A8D2-23E6-AD7FD86158E6}"/>
              </a:ext>
            </a:extLst>
          </p:cNvPr>
          <p:cNvSpPr txBox="1"/>
          <p:nvPr/>
        </p:nvSpPr>
        <p:spPr>
          <a:xfrm>
            <a:off x="217812" y="3812864"/>
            <a:ext cx="580767" cy="33855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028A94E-BDD5-0095-093A-294680E06F1F}"/>
              </a:ext>
            </a:extLst>
          </p:cNvPr>
          <p:cNvSpPr txBox="1"/>
          <p:nvPr/>
        </p:nvSpPr>
        <p:spPr>
          <a:xfrm>
            <a:off x="3337104" y="3723926"/>
            <a:ext cx="5806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Lunch / Recess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624E986-9AF5-59F6-CACB-21BCF42308B1}"/>
              </a:ext>
            </a:extLst>
          </p:cNvPr>
          <p:cNvCxnSpPr>
            <a:cxnSpLocks/>
          </p:cNvCxnSpPr>
          <p:nvPr/>
        </p:nvCxnSpPr>
        <p:spPr>
          <a:xfrm flipH="1">
            <a:off x="2" y="4260937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F45F83E1-25F5-7B10-A297-405B7A3775E3}"/>
              </a:ext>
            </a:extLst>
          </p:cNvPr>
          <p:cNvSpPr txBox="1"/>
          <p:nvPr/>
        </p:nvSpPr>
        <p:spPr>
          <a:xfrm>
            <a:off x="870298" y="4246317"/>
            <a:ext cx="3030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7:10 – 7:30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94B9E04-7C65-F835-65E3-18F026A3371A}"/>
              </a:ext>
            </a:extLst>
          </p:cNvPr>
          <p:cNvSpPr txBox="1"/>
          <p:nvPr/>
        </p:nvSpPr>
        <p:spPr>
          <a:xfrm>
            <a:off x="217814" y="4360922"/>
            <a:ext cx="580767" cy="33855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P6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6A90473-A976-0E85-A570-B025214031AD}"/>
              </a:ext>
            </a:extLst>
          </p:cNvPr>
          <p:cNvSpPr txBox="1"/>
          <p:nvPr/>
        </p:nvSpPr>
        <p:spPr>
          <a:xfrm>
            <a:off x="888226" y="4791955"/>
            <a:ext cx="2242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7:30 – 7:40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8B896C5-35F5-61A5-642B-2296D6AF4822}"/>
              </a:ext>
            </a:extLst>
          </p:cNvPr>
          <p:cNvSpPr txBox="1"/>
          <p:nvPr/>
        </p:nvSpPr>
        <p:spPr>
          <a:xfrm>
            <a:off x="235742" y="4906560"/>
            <a:ext cx="580767" cy="33855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P7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D186B59-40E2-DDBA-EA9E-6BCF93BF7BA3}"/>
              </a:ext>
            </a:extLst>
          </p:cNvPr>
          <p:cNvSpPr txBox="1"/>
          <p:nvPr/>
        </p:nvSpPr>
        <p:spPr>
          <a:xfrm>
            <a:off x="3337104" y="4817623"/>
            <a:ext cx="5273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Gym: </a:t>
            </a:r>
            <a:r>
              <a:rPr lang="en-US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Mr. Porto</a:t>
            </a:r>
            <a:endParaRPr lang="en-US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33725CC-2E22-F801-17C0-9ED33FEA859F}"/>
              </a:ext>
            </a:extLst>
          </p:cNvPr>
          <p:cNvCxnSpPr>
            <a:cxnSpLocks/>
          </p:cNvCxnSpPr>
          <p:nvPr/>
        </p:nvCxnSpPr>
        <p:spPr>
          <a:xfrm flipH="1">
            <a:off x="17930" y="4791955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10B51FD-8FAA-38BB-1611-AAC8B30EFC3D}"/>
              </a:ext>
            </a:extLst>
          </p:cNvPr>
          <p:cNvCxnSpPr>
            <a:cxnSpLocks/>
          </p:cNvCxnSpPr>
          <p:nvPr/>
        </p:nvCxnSpPr>
        <p:spPr>
          <a:xfrm flipH="1">
            <a:off x="17930" y="5354634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B2A11698-FD7B-9062-CCA4-D7CEFD57BF70}"/>
              </a:ext>
            </a:extLst>
          </p:cNvPr>
          <p:cNvSpPr txBox="1"/>
          <p:nvPr/>
        </p:nvSpPr>
        <p:spPr>
          <a:xfrm>
            <a:off x="888227" y="5329882"/>
            <a:ext cx="2242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7:40 – 7:50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59F594F-F0CE-3992-6A77-F20C88CF7864}"/>
              </a:ext>
            </a:extLst>
          </p:cNvPr>
          <p:cNvSpPr txBox="1"/>
          <p:nvPr/>
        </p:nvSpPr>
        <p:spPr>
          <a:xfrm>
            <a:off x="235743" y="5444487"/>
            <a:ext cx="580767" cy="33855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89F9D19-5DD6-96A7-A55F-F59CF107C600}"/>
              </a:ext>
            </a:extLst>
          </p:cNvPr>
          <p:cNvSpPr txBox="1"/>
          <p:nvPr/>
        </p:nvSpPr>
        <p:spPr>
          <a:xfrm>
            <a:off x="3337104" y="5355550"/>
            <a:ext cx="6035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Science / Social Studies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B409214-A7B5-F71D-859F-68CA9F386230}"/>
              </a:ext>
            </a:extLst>
          </p:cNvPr>
          <p:cNvCxnSpPr>
            <a:cxnSpLocks/>
          </p:cNvCxnSpPr>
          <p:nvPr/>
        </p:nvCxnSpPr>
        <p:spPr>
          <a:xfrm flipH="1">
            <a:off x="17931" y="5892561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AC7A6A40-7C92-101C-27F2-1AC644EB8E0E}"/>
              </a:ext>
            </a:extLst>
          </p:cNvPr>
          <p:cNvSpPr txBox="1"/>
          <p:nvPr/>
        </p:nvSpPr>
        <p:spPr>
          <a:xfrm>
            <a:off x="897190" y="5834991"/>
            <a:ext cx="2233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7:22 – 7:30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AB18BB6-2E4F-457C-D38F-D3B62CF9E779}"/>
              </a:ext>
            </a:extLst>
          </p:cNvPr>
          <p:cNvSpPr txBox="1"/>
          <p:nvPr/>
        </p:nvSpPr>
        <p:spPr>
          <a:xfrm>
            <a:off x="244706" y="5946510"/>
            <a:ext cx="580767" cy="338554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P9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30E9195-B280-BF69-61C6-CBEA58BF1734}"/>
              </a:ext>
            </a:extLst>
          </p:cNvPr>
          <p:cNvSpPr txBox="1"/>
          <p:nvPr/>
        </p:nvSpPr>
        <p:spPr>
          <a:xfrm>
            <a:off x="3337104" y="5857573"/>
            <a:ext cx="565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Science / Social Studies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7BEE096-C542-FB04-3963-F561C3104C2E}"/>
              </a:ext>
            </a:extLst>
          </p:cNvPr>
          <p:cNvCxnSpPr>
            <a:cxnSpLocks/>
          </p:cNvCxnSpPr>
          <p:nvPr/>
        </p:nvCxnSpPr>
        <p:spPr>
          <a:xfrm flipH="1">
            <a:off x="26894" y="6394584"/>
            <a:ext cx="914400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B496F84F-8C3D-967D-F3AA-27612DC6F7D8}"/>
              </a:ext>
            </a:extLst>
          </p:cNvPr>
          <p:cNvSpPr txBox="1"/>
          <p:nvPr/>
        </p:nvSpPr>
        <p:spPr>
          <a:xfrm>
            <a:off x="914400" y="6359601"/>
            <a:ext cx="4267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Thank you for attending!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36DE63-B890-75FA-4BA8-F11688165577}"/>
              </a:ext>
            </a:extLst>
          </p:cNvPr>
          <p:cNvSpPr/>
          <p:nvPr/>
        </p:nvSpPr>
        <p:spPr>
          <a:xfrm>
            <a:off x="-48747" y="4237431"/>
            <a:ext cx="9220200" cy="960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C4F908-974A-C4DB-A846-6A6CF51C4AD6}"/>
              </a:ext>
            </a:extLst>
          </p:cNvPr>
          <p:cNvSpPr txBox="1"/>
          <p:nvPr/>
        </p:nvSpPr>
        <p:spPr>
          <a:xfrm>
            <a:off x="3337104" y="4277380"/>
            <a:ext cx="5806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Room 322: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ELA – Mrs. Sedlock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340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3532525"/>
            <a:ext cx="8991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Students will reinforce the skills they have gained in the primary grades and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develop new skills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 preparation for middle school. </a:t>
            </a:r>
          </a:p>
          <a:p>
            <a:pPr fontAlgn="base">
              <a:buFont typeface="Arial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buFont typeface="Arial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Students will learn to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think and analyze in deeper ways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fontAlgn="base">
              <a:buFont typeface="Arial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buFont typeface="Arial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Students are encouraged and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expected to be more independent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 their learning, requiring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less guidance and support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from adults and teachers. </a:t>
            </a:r>
          </a:p>
        </p:txBody>
      </p:sp>
      <p:pic>
        <p:nvPicPr>
          <p:cNvPr id="20482" name="Picture 2" descr="Image result for turning 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0"/>
            <a:ext cx="4038600" cy="257048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2800290"/>
            <a:ext cx="929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000" b="1" baseline="30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– A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Turning Point 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Learning &amp; Student Development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3200400"/>
            <a:ext cx="9144000" cy="1588"/>
          </a:xfrm>
          <a:prstGeom prst="line">
            <a:avLst/>
          </a:prstGeom>
          <a:ln w="31750" cmpd="thickThin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949807"/>
              </p:ext>
            </p:extLst>
          </p:nvPr>
        </p:nvGraphicFramePr>
        <p:xfrm>
          <a:off x="152398" y="762000"/>
          <a:ext cx="8839200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48590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PBIS:</a:t>
                      </a:r>
                    </a:p>
                    <a:p>
                      <a:r>
                        <a:rPr lang="en-US" sz="110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ositive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1100" baseline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ehavioral</a:t>
                      </a:r>
                    </a:p>
                    <a:p>
                      <a:r>
                        <a:rPr lang="en-US" sz="1100" baseline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nterventions </a:t>
                      </a:r>
                      <a:r>
                        <a:rPr lang="en-US" sz="1100" baseline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1100" baseline="0" dirty="0">
                          <a:solidFill>
                            <a:srgbClr val="7030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&amp; S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upports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59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59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59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266" name="Picture 2" descr="Image result for school hallways clip 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914400"/>
            <a:ext cx="971044" cy="762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362200" y="1828800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Lockers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228600"/>
            <a:ext cx="8686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… we show 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Responsibility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everywhere we go!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1828800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Cafeteria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1828800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38800" y="1828800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Bathroom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05600" y="1828800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Assemblies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24800" y="1828800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Dismissal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" y="2667000"/>
            <a:ext cx="1219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I am…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Respectful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4139625"/>
            <a:ext cx="13716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I am…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Responsible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" y="5715000"/>
            <a:ext cx="114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I am…     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Safe</a:t>
            </a:r>
          </a:p>
        </p:txBody>
      </p:sp>
      <p:pic>
        <p:nvPicPr>
          <p:cNvPr id="11268" name="Picture 4" descr="Image result for cafeteria clip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914400"/>
            <a:ext cx="888777" cy="841375"/>
          </a:xfrm>
          <a:prstGeom prst="rect">
            <a:avLst/>
          </a:prstGeom>
          <a:noFill/>
        </p:spPr>
      </p:pic>
      <p:pic>
        <p:nvPicPr>
          <p:cNvPr id="11272" name="Picture 8" descr="Image result for bathroom clipar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35650" y="914400"/>
            <a:ext cx="793750" cy="793750"/>
          </a:xfrm>
          <a:prstGeom prst="rect">
            <a:avLst/>
          </a:prstGeom>
          <a:noFill/>
        </p:spPr>
      </p:pic>
      <p:pic>
        <p:nvPicPr>
          <p:cNvPr id="11274" name="Picture 10" descr="Image result for assembly clipar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990600"/>
            <a:ext cx="952500" cy="665825"/>
          </a:xfrm>
          <a:prstGeom prst="rect">
            <a:avLst/>
          </a:prstGeom>
          <a:noFill/>
        </p:spPr>
      </p:pic>
      <p:pic>
        <p:nvPicPr>
          <p:cNvPr id="11276" name="Picture 12" descr="Image result for school stairway clipart"/>
          <p:cNvPicPr>
            <a:picLocks noChangeAspect="1" noChangeArrowheads="1"/>
          </p:cNvPicPr>
          <p:nvPr/>
        </p:nvPicPr>
        <p:blipFill>
          <a:blip r:embed="rId6" cstate="print"/>
          <a:srcRect l="15484" t="9143" r="16129" b="4000"/>
          <a:stretch>
            <a:fillRect/>
          </a:stretch>
        </p:blipFill>
        <p:spPr bwMode="auto">
          <a:xfrm>
            <a:off x="1311777" y="977900"/>
            <a:ext cx="974223" cy="69850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219200" y="3938081"/>
            <a:ext cx="114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always have a pass and I go directly  to my destination.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29000" y="2473404"/>
            <a:ext cx="1143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talk with quiet voices, use table manners, and I am courteous.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05200" y="3938081"/>
            <a:ext cx="10668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follow procedures for getting lunch and clean up.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29000" y="5486400"/>
            <a:ext cx="1143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stay seated and eat my own food.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95800" y="2473404"/>
            <a:ext cx="12192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play fair by treating everyone with respect and kindness.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72000" y="3938081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line up when time is up and return all equipment.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95800" y="5486400"/>
            <a:ext cx="1219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use equipment   or games appropriately.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15000" y="2473404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maintain privacy and keep areas clean.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15000" y="3938081"/>
            <a:ext cx="99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use my time wisely.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15000" y="5486400"/>
            <a:ext cx="990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wash my hands with soap.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781800" y="2473404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listen politely and respond kindly to presenters 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81800" y="3938081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keep appropriate personal space.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81800" y="5486400"/>
            <a:ext cx="114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follow procedures for entering and exiting.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19200" y="2473404"/>
            <a:ext cx="10667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move quietly and stay to the right in a straight line.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810500" y="3938081"/>
            <a:ext cx="118109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make sure to have all personal items that need to be brought home.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19200" y="5486400"/>
            <a:ext cx="1143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take one step at a time and walk at an appropriate pace.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cliparts.co/cliparts/Bca/E8o/BcaE8orx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8200" y="914400"/>
            <a:ext cx="943319" cy="857250"/>
          </a:xfrm>
          <a:prstGeom prst="rect">
            <a:avLst/>
          </a:prstGeom>
          <a:noFill/>
        </p:spPr>
      </p:pic>
      <p:sp>
        <p:nvSpPr>
          <p:cNvPr id="39" name="TextBox 38"/>
          <p:cNvSpPr txBox="1"/>
          <p:nvPr/>
        </p:nvSpPr>
        <p:spPr>
          <a:xfrm>
            <a:off x="1219200" y="16764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Hallways &amp; Stairways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362200" y="2473404"/>
            <a:ext cx="1143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gather my belongings  quietly and do not interfere with other peer’s space.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362200" y="3938081"/>
            <a:ext cx="1143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keep my combination private and keep my locker organized.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362200" y="5486400"/>
            <a:ext cx="1143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use lockers properly and lock them when I am done.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848600" y="2473404"/>
            <a:ext cx="12192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pay attention during bus calls and move quietly through the hallways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86702" y="5486400"/>
            <a:ext cx="118109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 walk at an appropriate pace and keep my hands and feet to myself.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20" name="Picture 4" descr="http://media-cache-ak0.pinimg.com/736x/a8/42/1b/a8421bfc994110f0e83a023d2a6a81d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01000" y="990600"/>
            <a:ext cx="857250" cy="6751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 result for gold c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3962399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54562" y="469901"/>
            <a:ext cx="355807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PBIS “Gold Card” Initiative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67200" y="533400"/>
            <a:ext cx="47244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student is chosen each month by their homeroom teacher </a:t>
            </a:r>
            <a:r>
              <a:rPr lang="en-US" b="1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their peers</a:t>
            </a:r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Demonstrates consistent effort in all subject areas.</a:t>
            </a:r>
          </a:p>
          <a:p>
            <a:pPr lvl="0">
              <a:buFont typeface="Arial" pitchFamily="34" charset="0"/>
              <a:buChar char="•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Shows a willingness to try, even when unsure about a skill or concept.</a:t>
            </a:r>
          </a:p>
          <a:p>
            <a:pPr lvl="0">
              <a:buFont typeface="Arial" pitchFamily="34" charset="0"/>
              <a:buChar char="•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Exhibits positive behavior throughout the day.</a:t>
            </a:r>
          </a:p>
          <a:p>
            <a:pPr lvl="0">
              <a:buFont typeface="Arial" pitchFamily="34" charset="0"/>
              <a:buChar char="•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Consistently shows respect to adults and peers.</a:t>
            </a:r>
          </a:p>
          <a:p>
            <a:pPr lvl="0">
              <a:buFont typeface="Arial" pitchFamily="34" charset="0"/>
              <a:buChar char="•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Demonstrates a willingness to help peers and work cooperatively with others.</a:t>
            </a:r>
          </a:p>
          <a:p>
            <a:pPr lvl="0">
              <a:buFont typeface="Arial" pitchFamily="34" charset="0"/>
              <a:buChar char="•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Consistently completes class and homework assignments on time</a:t>
            </a:r>
          </a:p>
          <a:p>
            <a:pPr lvl="0">
              <a:buFont typeface="Arial" pitchFamily="34" charset="0"/>
              <a:buChar char="•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Gathers all necessary materials from lockers during designated time.</a:t>
            </a:r>
          </a:p>
          <a:p>
            <a:pPr lvl="0">
              <a:buFont typeface="Arial" pitchFamily="34" charset="0"/>
              <a:buChar char="•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Is a role model for others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28600" y="2590800"/>
            <a:ext cx="3810000" cy="3962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Image result for privileg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4766395"/>
            <a:ext cx="2438400" cy="209160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33400" y="2743200"/>
            <a:ext cx="32766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Privileges: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First in line in the Cafeteria 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No hall passes needed</a:t>
            </a:r>
          </a:p>
          <a:p>
            <a:pPr lvl="0"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Called first to the buses</a:t>
            </a:r>
          </a:p>
          <a:p>
            <a:pPr lvl="0">
              <a:buFont typeface="Arial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Coupon Book: </a:t>
            </a:r>
          </a:p>
          <a:p>
            <a:pPr lvl="0"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No homework pass</a:t>
            </a:r>
          </a:p>
          <a:p>
            <a:pPr lvl="0"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Lunch in the courtyard or conference room w/ friends</a:t>
            </a:r>
          </a:p>
          <a:p>
            <a:pPr lvl="0"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Game Room with a friend during recess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wanson Clubs! - Swanson">
            <a:extLst>
              <a:ext uri="{FF2B5EF4-FFF2-40B4-BE49-F238E27FC236}">
                <a16:creationId xmlns:a16="http://schemas.microsoft.com/office/drawing/2014/main" id="{D8587802-C55B-4B8A-96CE-679073AD3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0" y="76200"/>
            <a:ext cx="35560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ego - Wikipedia">
            <a:extLst>
              <a:ext uri="{FF2B5EF4-FFF2-40B4-BE49-F238E27FC236}">
                <a16:creationId xmlns:a16="http://schemas.microsoft.com/office/drawing/2014/main" id="{8CA2D3D3-CE05-44BE-97DA-2ADD1644C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ree Scrapbooking Cliparts, Download Free Scrapbooking Cliparts png images,  Free ClipArts on Clipart Library">
            <a:extLst>
              <a:ext uri="{FF2B5EF4-FFF2-40B4-BE49-F238E27FC236}">
                <a16:creationId xmlns:a16="http://schemas.microsoft.com/office/drawing/2014/main" id="{4AC63FB4-C21D-4D06-9BF4-565D4D7B2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483" y="1521451"/>
            <a:ext cx="1870621" cy="133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hess clipart black and white - Clip Art Library">
            <a:extLst>
              <a:ext uri="{FF2B5EF4-FFF2-40B4-BE49-F238E27FC236}">
                <a16:creationId xmlns:a16="http://schemas.microsoft.com/office/drawing/2014/main" id="{C25E1DA3-BB8C-4E74-93D4-3AA5F54E0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32355"/>
            <a:ext cx="1859720" cy="123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Drama Stock Illustrations. 14,100 Drama clip art images and royalty free  illustrations available to search from thousands of EPS vector clipart and  stock art producers.">
            <a:extLst>
              <a:ext uri="{FF2B5EF4-FFF2-40B4-BE49-F238E27FC236}">
                <a16:creationId xmlns:a16="http://schemas.microsoft.com/office/drawing/2014/main" id="{8D85E8D5-F8EE-4236-A6C3-4706F0EAD6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5"/>
          <a:stretch/>
        </p:blipFill>
        <p:spPr bwMode="auto">
          <a:xfrm>
            <a:off x="1787014" y="3676407"/>
            <a:ext cx="1487599" cy="149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Logotype Podcast Stock Illustration - Download Image Now - iStock">
            <a:extLst>
              <a:ext uri="{FF2B5EF4-FFF2-40B4-BE49-F238E27FC236}">
                <a16:creationId xmlns:a16="http://schemas.microsoft.com/office/drawing/2014/main" id="{F5B25F50-95F5-4A69-8A11-52BBDAA04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8" y="5473143"/>
            <a:ext cx="1186139" cy="118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Girl balances in a yoga pose that looks like the letter “Y” . She is atop  other letters to spell the word YOGA Stock Photo - Alamy">
            <a:extLst>
              <a:ext uri="{FF2B5EF4-FFF2-40B4-BE49-F238E27FC236}">
                <a16:creationId xmlns:a16="http://schemas.microsoft.com/office/drawing/2014/main" id="{1BD47168-849A-48AE-AF75-CA6C288918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56"/>
          <a:stretch/>
        </p:blipFill>
        <p:spPr bwMode="auto">
          <a:xfrm>
            <a:off x="341003" y="4426148"/>
            <a:ext cx="1008682" cy="217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Sports Clipart, Coloring, And Dozens More Free Printable Design Themes">
            <a:extLst>
              <a:ext uri="{FF2B5EF4-FFF2-40B4-BE49-F238E27FC236}">
                <a16:creationId xmlns:a16="http://schemas.microsoft.com/office/drawing/2014/main" id="{F9E2FE12-6C53-4BCF-B63A-E3DC9FF5B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323" y="5244630"/>
            <a:ext cx="2527575" cy="153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Acts Of Kindness Clipart At Getdrawings - Kindness Clipart - Png Download  (#5250253) - PinClipart">
            <a:extLst>
              <a:ext uri="{FF2B5EF4-FFF2-40B4-BE49-F238E27FC236}">
                <a16:creationId xmlns:a16="http://schemas.microsoft.com/office/drawing/2014/main" id="{91666CD5-F139-4C90-AB05-24E8B5928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678082"/>
            <a:ext cx="200025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April | 2017 | Land O Lakes High School Counselors">
            <a:extLst>
              <a:ext uri="{FF2B5EF4-FFF2-40B4-BE49-F238E27FC236}">
                <a16:creationId xmlns:a16="http://schemas.microsoft.com/office/drawing/2014/main" id="{3364554B-C8D9-4FE8-A553-879E12F6D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947" y="3170344"/>
            <a:ext cx="1427050" cy="1255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Computer Illustrations and Clip Art. 1,869,969 Computer royalty free  illustrations and drawings available to search from thousands of stock  vector EPS clipart graphic designers.">
            <a:extLst>
              <a:ext uri="{FF2B5EF4-FFF2-40B4-BE49-F238E27FC236}">
                <a16:creationId xmlns:a16="http://schemas.microsoft.com/office/drawing/2014/main" id="{4F8BDD16-9361-4462-8DA0-264EA4F6F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1"/>
          <a:stretch/>
        </p:blipFill>
        <p:spPr bwMode="auto">
          <a:xfrm>
            <a:off x="4172099" y="3482396"/>
            <a:ext cx="1666021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AD5F9B6C-1ACF-452A-88E3-6779EAB04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313" y="160618"/>
            <a:ext cx="1667711" cy="151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Sewing Cliparts - Cliparts Zone">
            <a:extLst>
              <a:ext uri="{FF2B5EF4-FFF2-40B4-BE49-F238E27FC236}">
                <a16:creationId xmlns:a16="http://schemas.microsoft.com/office/drawing/2014/main" id="{25239609-55BF-486E-BCAB-FFF00478F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484" y="1774464"/>
            <a:ext cx="1008684" cy="151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Student Council clipart - 22 Student Council clip art">
            <a:extLst>
              <a:ext uri="{FF2B5EF4-FFF2-40B4-BE49-F238E27FC236}">
                <a16:creationId xmlns:a16="http://schemas.microsoft.com/office/drawing/2014/main" id="{523346D8-C273-45BB-BC66-BA2EB4F16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906" y="1521451"/>
            <a:ext cx="18717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777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mage result for curriculum road sig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805636" cy="1600200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CEFE84-40DA-4D68-BA6C-70F4588DABAC}"/>
              </a:ext>
            </a:extLst>
          </p:cNvPr>
          <p:cNvSpPr txBox="1"/>
          <p:nvPr/>
        </p:nvSpPr>
        <p:spPr>
          <a:xfrm>
            <a:off x="2800350" y="1135692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5</a:t>
            </a:r>
            <a:r>
              <a:rPr lang="en-US" sz="2400" b="1" baseline="30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Math Curriculum!</a:t>
            </a:r>
          </a:p>
        </p:txBody>
      </p:sp>
      <p:pic>
        <p:nvPicPr>
          <p:cNvPr id="14" name="Picture 4" descr="Image result for handout">
            <a:extLst>
              <a:ext uri="{FF2B5EF4-FFF2-40B4-BE49-F238E27FC236}">
                <a16:creationId xmlns:a16="http://schemas.microsoft.com/office/drawing/2014/main" id="{C9D00A02-75CB-4616-88E5-3CBE6B68D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8600" y="5495686"/>
            <a:ext cx="1034320" cy="1096379"/>
          </a:xfrm>
          <a:prstGeom prst="rect">
            <a:avLst/>
          </a:prstGeom>
          <a:noFill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9292F9B-B78B-4F2D-A68D-B0DA4D297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764" y="1649623"/>
            <a:ext cx="6858000" cy="2303009"/>
          </a:xfrm>
          <a:prstGeom prst="rect">
            <a:avLst/>
          </a:prstGeom>
        </p:spPr>
      </p:pic>
      <p:pic>
        <p:nvPicPr>
          <p:cNvPr id="3082" name="Picture 10" descr="Great Minds Blog">
            <a:extLst>
              <a:ext uri="{FF2B5EF4-FFF2-40B4-BE49-F238E27FC236}">
                <a16:creationId xmlns:a16="http://schemas.microsoft.com/office/drawing/2014/main" id="{6DAC9532-B39F-41CE-A8CC-26D2B4A5C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19" y="1666631"/>
            <a:ext cx="2351632" cy="235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7746FE1-546B-444F-8319-DD8BCE4FC95D}"/>
              </a:ext>
            </a:extLst>
          </p:cNvPr>
          <p:cNvSpPr/>
          <p:nvPr/>
        </p:nvSpPr>
        <p:spPr>
          <a:xfrm>
            <a:off x="0" y="3952632"/>
            <a:ext cx="9144000" cy="1138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5EB1CD5-D2FD-4AC5-B984-65AE372FFFFA}"/>
              </a:ext>
            </a:extLst>
          </p:cNvPr>
          <p:cNvSpPr/>
          <p:nvPr/>
        </p:nvSpPr>
        <p:spPr>
          <a:xfrm>
            <a:off x="-19050" y="1600200"/>
            <a:ext cx="9144000" cy="1138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1026" name="Picture 2" descr="Eureka Math² | Curriculum Overview for Families">
            <a:extLst>
              <a:ext uri="{FF2B5EF4-FFF2-40B4-BE49-F238E27FC236}">
                <a16:creationId xmlns:a16="http://schemas.microsoft.com/office/drawing/2014/main" id="{2502A78A-AC00-02E9-1CBC-7A1BDBBF7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4178914"/>
            <a:ext cx="1981200" cy="252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ureka Math²® Assessments | Great Minds®">
            <a:extLst>
              <a:ext uri="{FF2B5EF4-FFF2-40B4-BE49-F238E27FC236}">
                <a16:creationId xmlns:a16="http://schemas.microsoft.com/office/drawing/2014/main" id="{BC58863D-9798-ED17-12EB-95DF67D7F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7" y="4099663"/>
            <a:ext cx="3376613" cy="260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age result for curriculum road sign">
            <a:extLst>
              <a:ext uri="{FF2B5EF4-FFF2-40B4-BE49-F238E27FC236}">
                <a16:creationId xmlns:a16="http://schemas.microsoft.com/office/drawing/2014/main" id="{BA516C86-2278-3505-3AAC-29D4E4B01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64" y="9525"/>
            <a:ext cx="2805636" cy="1600200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F82E1B-45C1-0C56-CBF1-315B03E33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2" y="9525"/>
            <a:ext cx="4724398" cy="15865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406DB3-1CBA-032B-F9FC-341622E41362}"/>
              </a:ext>
            </a:extLst>
          </p:cNvPr>
          <p:cNvSpPr txBox="1"/>
          <p:nvPr/>
        </p:nvSpPr>
        <p:spPr>
          <a:xfrm>
            <a:off x="114300" y="2133600"/>
            <a:ext cx="8915400" cy="4421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Module 1 – Place Value Concepts for Multiplication &amp; Division </a:t>
            </a:r>
            <a:r>
              <a:rPr lang="en-U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Whole Numbers)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Module 2 – Addition and Subtraction with Fractions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Module 3 – Multiplication and Division with Fractions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Module 4 – Place Value Concepts for Decimal Operations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Module 5 – Addition and Multiplication with Area and Volume 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Module 6 – Foundations to Geometry in the Coordinate Plane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124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787D2-6057-F0E7-36EB-C717CD422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mage result for curriculum road sign">
            <a:extLst>
              <a:ext uri="{FF2B5EF4-FFF2-40B4-BE49-F238E27FC236}">
                <a16:creationId xmlns:a16="http://schemas.microsoft.com/office/drawing/2014/main" id="{357DAF56-47C0-F88D-CA0E-C571E2C60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805636" cy="1600200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18702D4-9B16-BE14-2452-A546796FA82E}"/>
              </a:ext>
            </a:extLst>
          </p:cNvPr>
          <p:cNvSpPr txBox="1"/>
          <p:nvPr/>
        </p:nvSpPr>
        <p:spPr>
          <a:xfrm>
            <a:off x="2824686" y="1138535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5</a:t>
            </a:r>
            <a:r>
              <a:rPr lang="en-US" sz="2400" b="1" baseline="30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Science Curriculum!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131046A-F47A-7C7F-019D-3C0EFA220E13}"/>
              </a:ext>
            </a:extLst>
          </p:cNvPr>
          <p:cNvSpPr/>
          <p:nvPr/>
        </p:nvSpPr>
        <p:spPr>
          <a:xfrm>
            <a:off x="0" y="3952632"/>
            <a:ext cx="9144000" cy="1138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5908882-89AC-B6AF-EE92-E59DE80ED107}"/>
              </a:ext>
            </a:extLst>
          </p:cNvPr>
          <p:cNvSpPr/>
          <p:nvPr/>
        </p:nvSpPr>
        <p:spPr>
          <a:xfrm>
            <a:off x="-19050" y="1600200"/>
            <a:ext cx="9144000" cy="1138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9A3EBD-971D-DD81-245A-4DB761BB95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68" y="1828800"/>
            <a:ext cx="1981200" cy="1981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D91A6C-7FDA-5C90-629F-56FE09F9C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1759683"/>
            <a:ext cx="4915832" cy="20884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3FA1A9-6C5E-49D2-1456-2B667E46B838}"/>
              </a:ext>
            </a:extLst>
          </p:cNvPr>
          <p:cNvSpPr txBox="1"/>
          <p:nvPr/>
        </p:nvSpPr>
        <p:spPr>
          <a:xfrm>
            <a:off x="381000" y="4343400"/>
            <a:ext cx="60454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indent="0" algn="l">
              <a:spcAft>
                <a:spcPts val="1800"/>
              </a:spcAft>
              <a:buNone/>
            </a:pPr>
            <a:r>
              <a:rPr lang="en-US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Unit 1 - Space Systems</a:t>
            </a:r>
            <a:endParaRPr lang="en-US" sz="2400" b="0" i="0" dirty="0">
              <a:solidFill>
                <a:srgbClr val="15151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7B5A22-D9AB-57EB-8133-2EF0E92F8491}"/>
              </a:ext>
            </a:extLst>
          </p:cNvPr>
          <p:cNvSpPr txBox="1"/>
          <p:nvPr/>
        </p:nvSpPr>
        <p:spPr>
          <a:xfrm>
            <a:off x="367236" y="4973519"/>
            <a:ext cx="604547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indent="0" algn="l">
              <a:spcAft>
                <a:spcPts val="1800"/>
              </a:spcAft>
              <a:buNone/>
            </a:pPr>
            <a:r>
              <a:rPr lang="en-US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Unit 2 - Earth Systems</a:t>
            </a:r>
            <a:endParaRPr lang="en-US" sz="2400" b="0" i="0" dirty="0">
              <a:solidFill>
                <a:srgbClr val="15151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1481A0-0284-1B8C-39D8-FE27B871A9A1}"/>
              </a:ext>
            </a:extLst>
          </p:cNvPr>
          <p:cNvSpPr txBox="1"/>
          <p:nvPr/>
        </p:nvSpPr>
        <p:spPr>
          <a:xfrm>
            <a:off x="367236" y="5603638"/>
            <a:ext cx="604547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indent="0" algn="l">
              <a:spcAft>
                <a:spcPts val="1800"/>
              </a:spcAft>
              <a:buNone/>
            </a:pPr>
            <a:r>
              <a:rPr lang="en-US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Unit 3 - Structure and Properties of Matter</a:t>
            </a:r>
            <a:endParaRPr lang="en-US" sz="2400" b="0" i="0" dirty="0">
              <a:solidFill>
                <a:srgbClr val="15151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D5E60A-C31A-6AD8-4815-EF4C6A1335B8}"/>
              </a:ext>
            </a:extLst>
          </p:cNvPr>
          <p:cNvSpPr txBox="1"/>
          <p:nvPr/>
        </p:nvSpPr>
        <p:spPr>
          <a:xfrm>
            <a:off x="361949" y="6233756"/>
            <a:ext cx="8253101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indent="0" algn="l">
              <a:spcAft>
                <a:spcPts val="1800"/>
              </a:spcAft>
              <a:buNone/>
            </a:pPr>
            <a:r>
              <a:rPr lang="en-US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Unit 4 - Matter and Energy in Organisms and Ecosystems</a:t>
            </a:r>
            <a:endParaRPr lang="en-US" sz="2400" b="0" i="0" dirty="0">
              <a:solidFill>
                <a:srgbClr val="15151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946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84062" y="82759"/>
            <a:ext cx="752591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Virtually Connected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810595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Apply Book, Google Classroom, Infinite Campus &amp; Classroom Website</a:t>
            </a:r>
          </a:p>
        </p:txBody>
      </p:sp>
      <p:pic>
        <p:nvPicPr>
          <p:cNvPr id="4098" name="Picture 2" descr="Google Classroom – Technology in the Curriculum">
            <a:extLst>
              <a:ext uri="{FF2B5EF4-FFF2-40B4-BE49-F238E27FC236}">
                <a16:creationId xmlns:a16="http://schemas.microsoft.com/office/drawing/2014/main" id="{87FFD611-9929-448C-B10F-397229A87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88318"/>
            <a:ext cx="2495422" cy="18713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EDEF40F-5D6A-4904-9A79-F38ABA389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07" y="3564910"/>
            <a:ext cx="2419222" cy="31643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E086D9-A683-2F0E-DA7E-B50AB82CFAFC}"/>
              </a:ext>
            </a:extLst>
          </p:cNvPr>
          <p:cNvSpPr txBox="1"/>
          <p:nvPr/>
        </p:nvSpPr>
        <p:spPr>
          <a:xfrm>
            <a:off x="3496704" y="3554040"/>
            <a:ext cx="4741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www.homeworknook.com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DBE059-4AFD-AF7F-C256-8E5BD53459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1303309"/>
            <a:ext cx="4467686" cy="21930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0D4B96-AA5F-E6CA-729E-96FB512285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5981" y="4231283"/>
            <a:ext cx="5334000" cy="1323408"/>
          </a:xfrm>
          <a:prstGeom prst="rect">
            <a:avLst/>
          </a:prstGeom>
        </p:spPr>
      </p:pic>
      <p:pic>
        <p:nvPicPr>
          <p:cNvPr id="10" name="Picture 4" descr="Family Reaching Stock Illustrations – 354 Family Reaching Stock  Illustrations, Vectors &amp;amp; Clipart - Dreamstime">
            <a:extLst>
              <a:ext uri="{FF2B5EF4-FFF2-40B4-BE49-F238E27FC236}">
                <a16:creationId xmlns:a16="http://schemas.microsoft.com/office/drawing/2014/main" id="{834FCE8E-03B4-3ECE-1665-1A3453A1A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544075"/>
            <a:ext cx="1752599" cy="123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ureka Math Squared Grade 5 Fractions Are Numbers Apply Module 1  Edition:1st ISBN:9781644976609 - TextbookRush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245588"/>
            <a:ext cx="1784350" cy="225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Image result for IXL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69164" y="5452942"/>
            <a:ext cx="1276351" cy="12763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19400" y="304800"/>
            <a:ext cx="35814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Grade weight</a:t>
            </a:r>
          </a:p>
        </p:txBody>
      </p:sp>
      <p:pic>
        <p:nvPicPr>
          <p:cNvPr id="6" name="Picture 2" descr="Image result for report car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217" y="133350"/>
            <a:ext cx="2516910" cy="2076450"/>
          </a:xfrm>
          <a:prstGeom prst="rect">
            <a:avLst/>
          </a:prstGeom>
          <a:noFill/>
        </p:spPr>
      </p:pic>
      <p:pic>
        <p:nvPicPr>
          <p:cNvPr id="11" name="Picture 4" descr="Image result for infinite campus\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52400"/>
            <a:ext cx="2117725" cy="152865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2743200" y="2381935"/>
            <a:ext cx="41148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Math &amp; Science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52600" y="3200400"/>
            <a:ext cx="6400800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Level 2 Tests:		45%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Level 1 Quizzes:		35%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Independent Practice:	20%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80%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is based on academic performance.</a:t>
            </a:r>
          </a:p>
          <a:p>
            <a:pPr algn="ctr"/>
            <a:endParaRPr 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20%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is based on effort through independent practice.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81202" y="304800"/>
            <a:ext cx="441959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Grade Types</a:t>
            </a:r>
            <a:endParaRPr lang="en-US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4" descr="Image result for infinite campus\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52400"/>
            <a:ext cx="2117725" cy="152865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-1" y="1828800"/>
            <a:ext cx="295275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Level 2</a:t>
            </a:r>
          </a:p>
          <a:p>
            <a:pPr algn="ctr"/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F81954-0747-13A4-8958-22B0252D5914}"/>
              </a:ext>
            </a:extLst>
          </p:cNvPr>
          <p:cNvSpPr/>
          <p:nvPr/>
        </p:nvSpPr>
        <p:spPr>
          <a:xfrm>
            <a:off x="2971800" y="1814155"/>
            <a:ext cx="22098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Level 1</a:t>
            </a:r>
          </a:p>
          <a:p>
            <a:pPr algn="ctr"/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Quizzes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0E7702-1588-EFEA-971A-BCE31D474D03}"/>
              </a:ext>
            </a:extLst>
          </p:cNvPr>
          <p:cNvSpPr/>
          <p:nvPr/>
        </p:nvSpPr>
        <p:spPr>
          <a:xfrm>
            <a:off x="5562603" y="1828800"/>
            <a:ext cx="327659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Independent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F223AC-0E0B-7137-B54C-142A659968C2}"/>
              </a:ext>
            </a:extLst>
          </p:cNvPr>
          <p:cNvSpPr txBox="1"/>
          <p:nvPr/>
        </p:nvSpPr>
        <p:spPr>
          <a:xfrm>
            <a:off x="0" y="3029129"/>
            <a:ext cx="291464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End-of-Module Assessments (scored out of 100%)</a:t>
            </a:r>
          </a:p>
          <a:p>
            <a:pPr algn="ctr"/>
            <a:r>
              <a:rPr lang="en-US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“Level 2 –Module 1 Test”</a:t>
            </a:r>
          </a:p>
          <a:p>
            <a:pPr algn="ctr"/>
            <a:endParaRPr lang="en-US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GRASP 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Project-based assessments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2000" b="0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oal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000" b="0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ole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5E443A"/>
                </a:solidFill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Audience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Situation</a:t>
            </a:r>
            <a:endParaRPr lang="en-US" sz="2000" b="0" i="0" dirty="0">
              <a:solidFill>
                <a:srgbClr val="5E443A"/>
              </a:solidFill>
              <a:effectLst/>
              <a:highlight>
                <a:srgbClr val="F8F8F8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b="0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roduct/</a:t>
            </a:r>
            <a:r>
              <a:rPr lang="en-US" sz="2000" b="1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b="0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erformance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63D9C-B388-D13B-9020-BE4C078DC8AA}"/>
              </a:ext>
            </a:extLst>
          </p:cNvPr>
          <p:cNvSpPr txBox="1"/>
          <p:nvPr/>
        </p:nvSpPr>
        <p:spPr>
          <a:xfrm>
            <a:off x="3067046" y="3090746"/>
            <a:ext cx="2133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Topic Quizzes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“Level 1 – Module 1 – Topic A Quiz”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6E0260-E39D-7650-6776-CDC6FFA17843}"/>
              </a:ext>
            </a:extLst>
          </p:cNvPr>
          <p:cNvSpPr txBox="1"/>
          <p:nvPr/>
        </p:nvSpPr>
        <p:spPr>
          <a:xfrm>
            <a:off x="5219691" y="3037464"/>
            <a:ext cx="392430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HOMEWORK: </a:t>
            </a:r>
            <a:r>
              <a:rPr lang="en-US" dirty="0">
                <a:highlight>
                  <a:srgbClr val="FFFF99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Apply book 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(at least 1 per week)</a:t>
            </a:r>
          </a:p>
          <a:p>
            <a:pPr algn="ctr"/>
            <a:r>
              <a:rPr lang="en-US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“IP – Homework Week of Sept X”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EXIT TICKETS: Classwork after a lesson</a:t>
            </a:r>
          </a:p>
          <a:p>
            <a:pPr algn="ctr"/>
            <a:r>
              <a:rPr lang="en-US" dirty="0">
                <a:highlight>
                  <a:srgbClr val="FFFF99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Learn book</a:t>
            </a:r>
          </a:p>
          <a:p>
            <a:pPr algn="ctr"/>
            <a:r>
              <a:rPr lang="en-US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“IP – Exit Ticket #”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(all of these are scored on a 0-to-4point scale)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5635602-CB7E-B746-785F-D1D10EF96FE8}"/>
              </a:ext>
            </a:extLst>
          </p:cNvPr>
          <p:cNvCxnSpPr/>
          <p:nvPr/>
        </p:nvCxnSpPr>
        <p:spPr>
          <a:xfrm>
            <a:off x="152400" y="3037464"/>
            <a:ext cx="876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8D5F60A-3F4B-5E8E-E7D0-4B3454BC40D8}"/>
              </a:ext>
            </a:extLst>
          </p:cNvPr>
          <p:cNvCxnSpPr/>
          <p:nvPr/>
        </p:nvCxnSpPr>
        <p:spPr>
          <a:xfrm>
            <a:off x="3048000" y="1828800"/>
            <a:ext cx="0" cy="502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8C2E30D-0BF8-636D-48EE-52C4F8A109DB}"/>
              </a:ext>
            </a:extLst>
          </p:cNvPr>
          <p:cNvCxnSpPr/>
          <p:nvPr/>
        </p:nvCxnSpPr>
        <p:spPr>
          <a:xfrm>
            <a:off x="5257800" y="1814155"/>
            <a:ext cx="0" cy="502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506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5CD1EC-F667-4332-3A96-45AC92592AE4}"/>
              </a:ext>
            </a:extLst>
          </p:cNvPr>
          <p:cNvSpPr/>
          <p:nvPr/>
        </p:nvSpPr>
        <p:spPr>
          <a:xfrm>
            <a:off x="2292849" y="304800"/>
            <a:ext cx="4267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Grade Types</a:t>
            </a:r>
            <a:endParaRPr lang="en-US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Image result for infinite campus\">
            <a:extLst>
              <a:ext uri="{FF2B5EF4-FFF2-40B4-BE49-F238E27FC236}">
                <a16:creationId xmlns:a16="http://schemas.microsoft.com/office/drawing/2014/main" id="{B41C8861-0F54-99F9-42C9-53E8BB57C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152400"/>
            <a:ext cx="2117725" cy="1528650"/>
          </a:xfrm>
          <a:prstGeom prst="rect">
            <a:avLst/>
          </a:prstGeo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C0AF512-5CFE-AC2D-DE89-42FE538CCCAE}"/>
              </a:ext>
            </a:extLst>
          </p:cNvPr>
          <p:cNvSpPr/>
          <p:nvPr/>
        </p:nvSpPr>
        <p:spPr>
          <a:xfrm>
            <a:off x="1905000" y="1828800"/>
            <a:ext cx="69342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Independent practice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34B74D-E6B4-9631-6467-8DC8501AB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851481"/>
            <a:ext cx="8169809" cy="37017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7FA6AE-9D71-48B7-D7FD-F7F195C91B0F}"/>
              </a:ext>
            </a:extLst>
          </p:cNvPr>
          <p:cNvSpPr txBox="1"/>
          <p:nvPr/>
        </p:nvSpPr>
        <p:spPr>
          <a:xfrm>
            <a:off x="76200" y="37338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A33A86-203C-5A0F-E6B1-1966FD56C21E}"/>
              </a:ext>
            </a:extLst>
          </p:cNvPr>
          <p:cNvSpPr txBox="1"/>
          <p:nvPr/>
        </p:nvSpPr>
        <p:spPr>
          <a:xfrm>
            <a:off x="76200" y="4333008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26648C-7949-400F-4099-718936F06A74}"/>
              </a:ext>
            </a:extLst>
          </p:cNvPr>
          <p:cNvSpPr txBox="1"/>
          <p:nvPr/>
        </p:nvSpPr>
        <p:spPr>
          <a:xfrm>
            <a:off x="76200" y="48768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63%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EC856B-A632-15F4-1ADD-EF58DA944D2F}"/>
              </a:ext>
            </a:extLst>
          </p:cNvPr>
          <p:cNvSpPr txBox="1"/>
          <p:nvPr/>
        </p:nvSpPr>
        <p:spPr>
          <a:xfrm>
            <a:off x="76200" y="5345668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3B6FF4-4273-5843-7347-E291074579B5}"/>
              </a:ext>
            </a:extLst>
          </p:cNvPr>
          <p:cNvSpPr txBox="1"/>
          <p:nvPr/>
        </p:nvSpPr>
        <p:spPr>
          <a:xfrm>
            <a:off x="57150" y="5741935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88%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9926F0-E7D3-F49C-0747-8D7EBF51A54D}"/>
              </a:ext>
            </a:extLst>
          </p:cNvPr>
          <p:cNvSpPr txBox="1"/>
          <p:nvPr/>
        </p:nvSpPr>
        <p:spPr>
          <a:xfrm>
            <a:off x="38100" y="6141893"/>
            <a:ext cx="723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  <p:pic>
        <p:nvPicPr>
          <p:cNvPr id="1026" name="Picture 2" descr="The Gospel is Your Redo Button - Lifeword Media Ministry | Lifeword Media  Ministry">
            <a:extLst>
              <a:ext uri="{FF2B5EF4-FFF2-40B4-BE49-F238E27FC236}">
                <a16:creationId xmlns:a16="http://schemas.microsoft.com/office/drawing/2014/main" id="{F0D24F5B-3E5A-C10D-784A-022263838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66" y="554451"/>
            <a:ext cx="2209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827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81200" y="304800"/>
            <a:ext cx="48006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Raw </a:t>
            </a:r>
            <a:r>
              <a:rPr lang="en-US" sz="32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ScoreS</a:t>
            </a:r>
            <a:r>
              <a:rPr lang="en-US" sz="32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vs Adjusted </a:t>
            </a:r>
            <a:r>
              <a:rPr lang="en-US" sz="32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ScoreS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Image result for report car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217" y="133350"/>
            <a:ext cx="1852909" cy="1528650"/>
          </a:xfrm>
          <a:prstGeom prst="rect">
            <a:avLst/>
          </a:prstGeom>
          <a:noFill/>
        </p:spPr>
      </p:pic>
      <p:pic>
        <p:nvPicPr>
          <p:cNvPr id="6" name="Picture 4" descr="Image result for infinite campus\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52400"/>
            <a:ext cx="2117725" cy="15286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20826" y="2209800"/>
            <a:ext cx="3276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Proficiency</a:t>
            </a:r>
            <a:endParaRPr lang="en-US" dirty="0"/>
          </a:p>
          <a:p>
            <a:pPr algn="ctr"/>
            <a:r>
              <a:rPr lang="en-US" dirty="0"/>
              <a:t>Highly proficient</a:t>
            </a:r>
          </a:p>
          <a:p>
            <a:pPr algn="ctr"/>
            <a:r>
              <a:rPr lang="en-US" dirty="0"/>
              <a:t>Proficient</a:t>
            </a:r>
          </a:p>
          <a:p>
            <a:pPr algn="ctr"/>
            <a:r>
              <a:rPr lang="en-US" dirty="0"/>
              <a:t>Inconsistently Proficient </a:t>
            </a:r>
          </a:p>
          <a:p>
            <a:pPr algn="ctr"/>
            <a:r>
              <a:rPr lang="en-US" dirty="0"/>
              <a:t>Partially Proficient </a:t>
            </a:r>
          </a:p>
          <a:p>
            <a:pPr algn="ctr"/>
            <a:r>
              <a:rPr lang="en-US" dirty="0"/>
              <a:t> Partially Proficient  </a:t>
            </a:r>
          </a:p>
          <a:p>
            <a:pPr algn="ctr"/>
            <a:r>
              <a:rPr lang="en-US" dirty="0"/>
              <a:t>Partially Proficient  </a:t>
            </a:r>
          </a:p>
          <a:p>
            <a:pPr algn="ctr"/>
            <a:r>
              <a:rPr lang="en-US" dirty="0"/>
              <a:t>Partially Proficient  </a:t>
            </a:r>
          </a:p>
          <a:p>
            <a:pPr algn="ctr"/>
            <a:r>
              <a:rPr lang="en-US" dirty="0"/>
              <a:t>Not yet proficient</a:t>
            </a:r>
          </a:p>
          <a:p>
            <a:pPr algn="ctr"/>
            <a:r>
              <a:rPr lang="en-US" dirty="0"/>
              <a:t>Not yet proficient</a:t>
            </a:r>
          </a:p>
          <a:p>
            <a:pPr algn="ctr"/>
            <a:r>
              <a:rPr lang="en-US" dirty="0"/>
              <a:t>Not yet proficient</a:t>
            </a:r>
          </a:p>
          <a:p>
            <a:pPr algn="ctr"/>
            <a:r>
              <a:rPr lang="en-US" dirty="0"/>
              <a:t>Not yet proficient</a:t>
            </a:r>
          </a:p>
          <a:p>
            <a:pPr algn="ctr"/>
            <a:r>
              <a:rPr lang="en-US" dirty="0"/>
              <a:t>Not yet proficient</a:t>
            </a:r>
          </a:p>
          <a:p>
            <a:pPr algn="ctr"/>
            <a:r>
              <a:rPr lang="en-US" dirty="0"/>
              <a:t>Not yet proficient</a:t>
            </a:r>
          </a:p>
          <a:p>
            <a:pPr algn="ctr"/>
            <a:r>
              <a:rPr lang="en-US" dirty="0"/>
              <a:t>Not yet proficient</a:t>
            </a:r>
          </a:p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29000" y="2209800"/>
            <a:ext cx="3276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Raw Score</a:t>
            </a:r>
            <a:endParaRPr lang="en-US" dirty="0"/>
          </a:p>
          <a:p>
            <a:pPr algn="ctr"/>
            <a:r>
              <a:rPr lang="en-US" dirty="0"/>
              <a:t>93 – 100%</a:t>
            </a:r>
          </a:p>
          <a:p>
            <a:pPr algn="ctr"/>
            <a:r>
              <a:rPr lang="en-US" dirty="0"/>
              <a:t>80 - 92</a:t>
            </a:r>
          </a:p>
          <a:p>
            <a:pPr algn="ctr"/>
            <a:r>
              <a:rPr lang="en-US" dirty="0"/>
              <a:t>70 - 79</a:t>
            </a:r>
          </a:p>
          <a:p>
            <a:pPr algn="ctr"/>
            <a:r>
              <a:rPr lang="en-US" dirty="0"/>
              <a:t>60 - 69</a:t>
            </a:r>
          </a:p>
          <a:p>
            <a:pPr algn="ctr"/>
            <a:r>
              <a:rPr lang="en-US" dirty="0"/>
              <a:t> 50 - 59</a:t>
            </a:r>
          </a:p>
          <a:p>
            <a:pPr algn="ctr"/>
            <a:r>
              <a:rPr lang="en-US" dirty="0"/>
              <a:t>40 - 49</a:t>
            </a:r>
          </a:p>
          <a:p>
            <a:pPr algn="ctr"/>
            <a:r>
              <a:rPr lang="en-US" dirty="0"/>
              <a:t>36 - 39</a:t>
            </a:r>
          </a:p>
          <a:p>
            <a:pPr algn="ctr"/>
            <a:r>
              <a:rPr lang="en-US" dirty="0"/>
              <a:t>30 - 35</a:t>
            </a:r>
          </a:p>
          <a:p>
            <a:pPr algn="ctr"/>
            <a:r>
              <a:rPr lang="en-US" dirty="0"/>
              <a:t>25 - 29</a:t>
            </a:r>
          </a:p>
          <a:p>
            <a:pPr algn="ctr"/>
            <a:r>
              <a:rPr lang="en-US" dirty="0"/>
              <a:t>20 - 24</a:t>
            </a:r>
          </a:p>
          <a:p>
            <a:pPr algn="ctr"/>
            <a:r>
              <a:rPr lang="en-US" dirty="0"/>
              <a:t>15 - 19</a:t>
            </a:r>
          </a:p>
          <a:p>
            <a:pPr algn="ctr"/>
            <a:r>
              <a:rPr lang="en-US" dirty="0"/>
              <a:t>10 -14</a:t>
            </a:r>
          </a:p>
          <a:p>
            <a:pPr algn="ctr"/>
            <a:r>
              <a:rPr lang="en-US" dirty="0"/>
              <a:t>5 - 9</a:t>
            </a:r>
          </a:p>
          <a:p>
            <a:pPr algn="ctr"/>
            <a:r>
              <a:rPr lang="en-US" dirty="0"/>
              <a:t>0 - 4</a:t>
            </a:r>
          </a:p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019800" y="2209800"/>
            <a:ext cx="3276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Adjusted Score</a:t>
            </a:r>
            <a:endParaRPr lang="en-US" dirty="0"/>
          </a:p>
          <a:p>
            <a:pPr algn="ctr"/>
            <a:r>
              <a:rPr lang="en-US" dirty="0"/>
              <a:t>No change</a:t>
            </a:r>
          </a:p>
          <a:p>
            <a:pPr algn="ctr"/>
            <a:r>
              <a:rPr lang="en-US" dirty="0"/>
              <a:t>No change</a:t>
            </a:r>
          </a:p>
          <a:p>
            <a:pPr algn="ctr"/>
            <a:r>
              <a:rPr lang="en-US" dirty="0"/>
              <a:t>No change</a:t>
            </a:r>
          </a:p>
          <a:p>
            <a:pPr algn="ctr"/>
            <a:r>
              <a:rPr lang="en-US" dirty="0"/>
              <a:t>69 %</a:t>
            </a:r>
          </a:p>
          <a:p>
            <a:pPr algn="ctr"/>
            <a:r>
              <a:rPr lang="en-US" dirty="0"/>
              <a:t> 67</a:t>
            </a:r>
          </a:p>
          <a:p>
            <a:pPr algn="ctr"/>
            <a:r>
              <a:rPr lang="en-US" dirty="0"/>
              <a:t>65</a:t>
            </a:r>
          </a:p>
          <a:p>
            <a:pPr algn="ctr"/>
            <a:r>
              <a:rPr lang="en-US" dirty="0"/>
              <a:t>63</a:t>
            </a:r>
          </a:p>
          <a:p>
            <a:pPr algn="ctr"/>
            <a:r>
              <a:rPr lang="en-US" dirty="0"/>
              <a:t>59</a:t>
            </a:r>
          </a:p>
          <a:p>
            <a:pPr algn="ctr"/>
            <a:r>
              <a:rPr lang="en-US" dirty="0"/>
              <a:t>57</a:t>
            </a:r>
          </a:p>
          <a:p>
            <a:pPr algn="ctr"/>
            <a:r>
              <a:rPr lang="en-US" dirty="0"/>
              <a:t>55</a:t>
            </a:r>
          </a:p>
          <a:p>
            <a:pPr algn="ctr"/>
            <a:r>
              <a:rPr lang="en-US" dirty="0"/>
              <a:t>53</a:t>
            </a:r>
          </a:p>
          <a:p>
            <a:pPr algn="ctr"/>
            <a:r>
              <a:rPr lang="en-US" dirty="0"/>
              <a:t>50</a:t>
            </a:r>
          </a:p>
          <a:p>
            <a:pPr algn="ctr"/>
            <a:r>
              <a:rPr lang="en-US" dirty="0"/>
              <a:t>47</a:t>
            </a:r>
          </a:p>
          <a:p>
            <a:pPr algn="ctr"/>
            <a:r>
              <a:rPr lang="en-US" dirty="0"/>
              <a:t>45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0691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99456" y="295900"/>
            <a:ext cx="48006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Grading &amp; report cards</a:t>
            </a:r>
          </a:p>
        </p:txBody>
      </p:sp>
      <p:pic>
        <p:nvPicPr>
          <p:cNvPr id="2050" name="Picture 2" descr="Image result for report car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217" y="133350"/>
            <a:ext cx="1852909" cy="15286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7176" y="3096387"/>
            <a:ext cx="495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All grades are submitted electronically through Infinite Campus. 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Please make sure you have access to the Parent Portal. </a:t>
            </a:r>
          </a:p>
          <a:p>
            <a:pPr>
              <a:buFont typeface="Arial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High Honors and Honors based on overall GPA. </a:t>
            </a:r>
          </a:p>
        </p:txBody>
      </p:sp>
      <p:pic>
        <p:nvPicPr>
          <p:cNvPr id="2052" name="Picture 4" descr="Image result for infinite campus\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52400"/>
            <a:ext cx="2117725" cy="15286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410200" y="2590800"/>
            <a:ext cx="3429000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Letter Grade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</a:p>
          <a:p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A+		4.33</a:t>
            </a:r>
          </a:p>
          <a:p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		4.00</a:t>
            </a:r>
          </a:p>
          <a:p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A-		3.67</a:t>
            </a:r>
          </a:p>
          <a:p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B+		3.33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		3.00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B-		2.67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C+		2.33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		2.00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C-		1.67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Honors	3.67 or higher</a:t>
            </a:r>
          </a:p>
          <a:p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Honors		3.33 – 3.66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52625" y="161217"/>
            <a:ext cx="52578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assessments</a:t>
            </a:r>
          </a:p>
        </p:txBody>
      </p:sp>
      <p:sp>
        <p:nvSpPr>
          <p:cNvPr id="24584" name="AutoShape 8" descr="Image result for smarter balanced assessme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586" name="Picture 10" descr="Image result for smarter balanced assessm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5118315"/>
            <a:ext cx="2752550" cy="873793"/>
          </a:xfrm>
          <a:prstGeom prst="rect">
            <a:avLst/>
          </a:prstGeom>
          <a:noFill/>
        </p:spPr>
      </p:pic>
      <p:sp>
        <p:nvSpPr>
          <p:cNvPr id="23" name="Rectangle 22"/>
          <p:cNvSpPr/>
          <p:nvPr/>
        </p:nvSpPr>
        <p:spPr>
          <a:xfrm>
            <a:off x="5753102" y="6156789"/>
            <a:ext cx="30765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(SBAC) State-wide assessments 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600199" y="5516103"/>
            <a:ext cx="21748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Diagnostic &amp; Weekly Skills</a:t>
            </a:r>
          </a:p>
        </p:txBody>
      </p:sp>
      <p:pic>
        <p:nvPicPr>
          <p:cNvPr id="4104" name="Picture 8" descr="Image result for IX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836" y="5097183"/>
            <a:ext cx="1276351" cy="1276351"/>
          </a:xfrm>
          <a:prstGeom prst="rect">
            <a:avLst/>
          </a:prstGeom>
          <a:noFill/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6AD2019-3E2A-4F52-9865-998B94B50D32}"/>
              </a:ext>
            </a:extLst>
          </p:cNvPr>
          <p:cNvCxnSpPr>
            <a:cxnSpLocks/>
          </p:cNvCxnSpPr>
          <p:nvPr/>
        </p:nvCxnSpPr>
        <p:spPr>
          <a:xfrm>
            <a:off x="9525" y="4648200"/>
            <a:ext cx="9144000" cy="445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A1E00BFB-4014-4245-AC9F-B09973003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15684"/>
            <a:ext cx="4949825" cy="199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D8A940A-A5E4-4A5E-A25A-F0951585D632}"/>
              </a:ext>
            </a:extLst>
          </p:cNvPr>
          <p:cNvSpPr txBox="1"/>
          <p:nvPr/>
        </p:nvSpPr>
        <p:spPr>
          <a:xfrm>
            <a:off x="2524124" y="3261184"/>
            <a:ext cx="532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Core Math Program for Shelton District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A57DC7-E0F6-4644-969C-EFB986E1A8A1}"/>
              </a:ext>
            </a:extLst>
          </p:cNvPr>
          <p:cNvSpPr/>
          <p:nvPr/>
        </p:nvSpPr>
        <p:spPr>
          <a:xfrm>
            <a:off x="2590800" y="3570982"/>
            <a:ext cx="601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Every Lesson – Exit Ticket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Every Topic – Post-test (4 or 5 lessons per Topic)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Every Module – End of Module Test (16 lessons per Module)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8CBC7A2-9F57-43E1-811F-E391317CE7C8}"/>
              </a:ext>
            </a:extLst>
          </p:cNvPr>
          <p:cNvCxnSpPr/>
          <p:nvPr/>
        </p:nvCxnSpPr>
        <p:spPr>
          <a:xfrm>
            <a:off x="4267200" y="4669097"/>
            <a:ext cx="0" cy="21889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B4C2D358-27E0-4735-81A4-B39594AF260D}"/>
              </a:ext>
            </a:extLst>
          </p:cNvPr>
          <p:cNvSpPr/>
          <p:nvPr/>
        </p:nvSpPr>
        <p:spPr>
          <a:xfrm>
            <a:off x="9525" y="4598342"/>
            <a:ext cx="9144000" cy="1138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C976201-F609-4B51-B5E5-C844C20120F8}"/>
              </a:ext>
            </a:extLst>
          </p:cNvPr>
          <p:cNvSpPr/>
          <p:nvPr/>
        </p:nvSpPr>
        <p:spPr>
          <a:xfrm rot="5400000">
            <a:off x="3195634" y="5669907"/>
            <a:ext cx="2254182" cy="1110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1DDB9-8ADA-4952-8B2A-FDF760BF14FF}"/>
              </a:ext>
            </a:extLst>
          </p:cNvPr>
          <p:cNvSpPr/>
          <p:nvPr/>
        </p:nvSpPr>
        <p:spPr>
          <a:xfrm>
            <a:off x="0" y="1075682"/>
            <a:ext cx="9144000" cy="1138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Image result for IXL">
            <a:extLst>
              <a:ext uri="{FF2B5EF4-FFF2-40B4-BE49-F238E27FC236}">
                <a16:creationId xmlns:a16="http://schemas.microsoft.com/office/drawing/2014/main" id="{B946C7C9-EAEE-4751-B1CD-6F741073E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292" y="146648"/>
            <a:ext cx="1682152" cy="1682152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C0F70A-71F3-214A-2318-2AA5D23B9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97417"/>
            <a:ext cx="4133901" cy="450160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2" descr="Entrance Assessments (Grades 1-12) : Enlightium Academy Support">
            <a:extLst>
              <a:ext uri="{FF2B5EF4-FFF2-40B4-BE49-F238E27FC236}">
                <a16:creationId xmlns:a16="http://schemas.microsoft.com/office/drawing/2014/main" id="{C3805065-C7F6-2A18-AFB5-025AACBCC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92" y="1981200"/>
            <a:ext cx="6142851" cy="4794794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1598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33600" y="286375"/>
            <a:ext cx="513108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Questions or concerns ?</a:t>
            </a:r>
          </a:p>
        </p:txBody>
      </p:sp>
      <p:pic>
        <p:nvPicPr>
          <p:cNvPr id="26626" name="Picture 2" descr="Image result for questio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7343" y="2286000"/>
            <a:ext cx="5943600" cy="3949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26205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3C33D-59A6-B8E4-6B20-AD145D663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welcome">
            <a:extLst>
              <a:ext uri="{FF2B5EF4-FFF2-40B4-BE49-F238E27FC236}">
                <a16:creationId xmlns:a16="http://schemas.microsoft.com/office/drawing/2014/main" id="{63DA970C-04EE-98E3-924A-3673A334CE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b="8958"/>
          <a:stretch/>
        </p:blipFill>
        <p:spPr bwMode="auto">
          <a:xfrm>
            <a:off x="-85725" y="74704"/>
            <a:ext cx="9220200" cy="3016683"/>
          </a:xfrm>
          <a:prstGeom prst="rect">
            <a:avLst/>
          </a:prstGeo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D4A390-9225-D589-6C26-798A64046518}"/>
              </a:ext>
            </a:extLst>
          </p:cNvPr>
          <p:cNvSpPr/>
          <p:nvPr/>
        </p:nvSpPr>
        <p:spPr>
          <a:xfrm>
            <a:off x="904635" y="4591842"/>
            <a:ext cx="723948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Mr. </a:t>
            </a:r>
            <a:r>
              <a:rPr lang="en-US" sz="44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Briganti</a:t>
            </a:r>
            <a:r>
              <a:rPr lang="en-US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grade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475995-D3BA-1495-F58E-5E494F44F17A}"/>
              </a:ext>
            </a:extLst>
          </p:cNvPr>
          <p:cNvSpPr txBox="1"/>
          <p:nvPr/>
        </p:nvSpPr>
        <p:spPr>
          <a:xfrm>
            <a:off x="828675" y="5751493"/>
            <a:ext cx="739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Please sign in.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Take a copy of tonight’s presentation. </a:t>
            </a:r>
          </a:p>
        </p:txBody>
      </p:sp>
      <p:pic>
        <p:nvPicPr>
          <p:cNvPr id="3" name="Picture 2" descr="Back to School Night | Rocky Hill Elementary School">
            <a:extLst>
              <a:ext uri="{FF2B5EF4-FFF2-40B4-BE49-F238E27FC236}">
                <a16:creationId xmlns:a16="http://schemas.microsoft.com/office/drawing/2014/main" id="{F919C662-96EE-C7CE-A657-486025D736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5" r="10302"/>
          <a:stretch/>
        </p:blipFill>
        <p:spPr bwMode="auto">
          <a:xfrm>
            <a:off x="3657600" y="2895600"/>
            <a:ext cx="2109729" cy="150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F614C7-EC06-03EC-F5F6-D275749FE3A9}"/>
              </a:ext>
            </a:extLst>
          </p:cNvPr>
          <p:cNvSpPr txBox="1"/>
          <p:nvPr/>
        </p:nvSpPr>
        <p:spPr>
          <a:xfrm>
            <a:off x="7696200" y="2800124"/>
            <a:ext cx="1246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2026 – 2027 Edition</a:t>
            </a:r>
          </a:p>
        </p:txBody>
      </p:sp>
    </p:spTree>
    <p:extLst>
      <p:ext uri="{BB962C8B-B14F-4D97-AF65-F5344CB8AC3E}">
        <p14:creationId xmlns:p14="http://schemas.microsoft.com/office/powerpoint/2010/main" val="8896585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31656-7A4A-924A-CFFC-8A2A42C09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about me">
            <a:extLst>
              <a:ext uri="{FF2B5EF4-FFF2-40B4-BE49-F238E27FC236}">
                <a16:creationId xmlns:a16="http://schemas.microsoft.com/office/drawing/2014/main" id="{7CD464F7-FEA6-9FA0-3533-949BC2F0F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6200"/>
            <a:ext cx="2590800" cy="691744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992F46-289C-A247-0A0B-527BD773B841}"/>
              </a:ext>
            </a:extLst>
          </p:cNvPr>
          <p:cNvSpPr txBox="1"/>
          <p:nvPr/>
        </p:nvSpPr>
        <p:spPr>
          <a:xfrm>
            <a:off x="2895600" y="95892"/>
            <a:ext cx="62484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Reside in Oxford, CT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Born in Stamford, grew up in Trumbull, CT 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High School - Fairfield Prep  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University of Connecticut – Business degree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Sacred Heart Univ.  - Master’s degree (MBA)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Business World – 15 years 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Purposeful career change in 2009</a:t>
            </a:r>
          </a:p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Student Teaching, Frenchtown Elementary School,  Trumbull, CT </a:t>
            </a:r>
            <a:endParaRPr lang="en-U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Professional Teaching Certification K-6 &amp; Master’s degree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US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Year Teaching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i="1" u="sng" dirty="0">
                <a:latin typeface="Arial" panose="020B0604020202020204" pitchFamily="34" charset="0"/>
                <a:cs typeface="Arial" panose="020B0604020202020204" pitchFamily="34" charset="0"/>
              </a:rPr>
              <a:t>New Haven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Brennan Rogers Technology &amp; Communications Magnet School</a:t>
            </a:r>
          </a:p>
          <a:p>
            <a:r>
              <a:rPr lang="en-US" b="1" i="1" u="sng" dirty="0">
                <a:latin typeface="Arial" panose="020B0604020202020204" pitchFamily="34" charset="0"/>
                <a:cs typeface="Arial" panose="020B0604020202020204" pitchFamily="34" charset="0"/>
              </a:rPr>
              <a:t>Derby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Irving School, 2016 District Teacher of the Year</a:t>
            </a:r>
          </a:p>
          <a:p>
            <a:r>
              <a:rPr lang="en-US" b="1" i="1" u="sng" dirty="0">
                <a:latin typeface="Arial" panose="020B0604020202020204" pitchFamily="34" charset="0"/>
                <a:cs typeface="Arial" panose="020B0604020202020204" pitchFamily="34" charset="0"/>
              </a:rPr>
              <a:t>Shelton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year at Perry Hill School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Married (24 years)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Daughter - third year of college. Go Stags!!! 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1 dog  – Rocky (Australian Shepherd) 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Enjoy fitness, cars, spending time with family &amp; friends.</a:t>
            </a:r>
          </a:p>
        </p:txBody>
      </p:sp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935D7B4B-1B97-EF89-5B6C-5A0F5F472D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18" r="45729"/>
          <a:stretch/>
        </p:blipFill>
        <p:spPr>
          <a:xfrm>
            <a:off x="-1" y="3124201"/>
            <a:ext cx="2652963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4543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46771-236C-CA6C-2E73-303596452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mage result for curriculum road sign">
            <a:extLst>
              <a:ext uri="{FF2B5EF4-FFF2-40B4-BE49-F238E27FC236}">
                <a16:creationId xmlns:a16="http://schemas.microsoft.com/office/drawing/2014/main" id="{C3E0C900-7EAC-4A69-1FD8-694C5DA6C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805636" cy="1600200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2D679F3-D9D9-FCA3-9BA0-B7D1A49D92C5}"/>
              </a:ext>
            </a:extLst>
          </p:cNvPr>
          <p:cNvSpPr txBox="1"/>
          <p:nvPr/>
        </p:nvSpPr>
        <p:spPr>
          <a:xfrm>
            <a:off x="2800350" y="1135692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5</a:t>
            </a:r>
            <a:r>
              <a:rPr lang="en-US" sz="2400" b="1" baseline="30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Math Curriculum!</a:t>
            </a:r>
          </a:p>
        </p:txBody>
      </p:sp>
      <p:pic>
        <p:nvPicPr>
          <p:cNvPr id="14" name="Picture 4" descr="Image result for handout">
            <a:extLst>
              <a:ext uri="{FF2B5EF4-FFF2-40B4-BE49-F238E27FC236}">
                <a16:creationId xmlns:a16="http://schemas.microsoft.com/office/drawing/2014/main" id="{5DEDB6C4-55A0-4DC7-0171-A29393EEC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8600" y="5495686"/>
            <a:ext cx="1034320" cy="1096379"/>
          </a:xfrm>
          <a:prstGeom prst="rect">
            <a:avLst/>
          </a:prstGeom>
          <a:noFill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E765C40-6F46-A509-D6FD-145E85625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764" y="1649623"/>
            <a:ext cx="6858000" cy="2303009"/>
          </a:xfrm>
          <a:prstGeom prst="rect">
            <a:avLst/>
          </a:prstGeom>
        </p:spPr>
      </p:pic>
      <p:pic>
        <p:nvPicPr>
          <p:cNvPr id="3082" name="Picture 10" descr="Great Minds Blog">
            <a:extLst>
              <a:ext uri="{FF2B5EF4-FFF2-40B4-BE49-F238E27FC236}">
                <a16:creationId xmlns:a16="http://schemas.microsoft.com/office/drawing/2014/main" id="{C6BB5B7C-701C-B7C6-5E71-07B551543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19" y="1666631"/>
            <a:ext cx="2351632" cy="235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382A358-B1A5-148B-49AE-D5FD8B04078E}"/>
              </a:ext>
            </a:extLst>
          </p:cNvPr>
          <p:cNvSpPr/>
          <p:nvPr/>
        </p:nvSpPr>
        <p:spPr>
          <a:xfrm>
            <a:off x="0" y="3952632"/>
            <a:ext cx="9144000" cy="1138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C9B15B-9DF8-A093-08CE-CF5280D31FC8}"/>
              </a:ext>
            </a:extLst>
          </p:cNvPr>
          <p:cNvSpPr/>
          <p:nvPr/>
        </p:nvSpPr>
        <p:spPr>
          <a:xfrm>
            <a:off x="-19050" y="1600200"/>
            <a:ext cx="9144000" cy="1138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1026" name="Picture 2" descr="Eureka Math² | Curriculum Overview for Families">
            <a:extLst>
              <a:ext uri="{FF2B5EF4-FFF2-40B4-BE49-F238E27FC236}">
                <a16:creationId xmlns:a16="http://schemas.microsoft.com/office/drawing/2014/main" id="{021FA09D-C433-802E-7889-FF03F17F9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4178914"/>
            <a:ext cx="1981200" cy="252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ureka Math²® Assessments | Great Minds®">
            <a:extLst>
              <a:ext uri="{FF2B5EF4-FFF2-40B4-BE49-F238E27FC236}">
                <a16:creationId xmlns:a16="http://schemas.microsoft.com/office/drawing/2014/main" id="{2D5153A4-F7D1-77C6-4F51-0B02F65B2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7" y="4099663"/>
            <a:ext cx="3376613" cy="260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3028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2F2EB-DC27-F3B8-7668-CA7DF6FDF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age result for curriculum road sign">
            <a:extLst>
              <a:ext uri="{FF2B5EF4-FFF2-40B4-BE49-F238E27FC236}">
                <a16:creationId xmlns:a16="http://schemas.microsoft.com/office/drawing/2014/main" id="{C96B5F46-C70A-4620-59B0-5A3C1CEDA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64" y="9525"/>
            <a:ext cx="2805636" cy="1600200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A91628-DC72-1A28-B3D5-7E8367007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2" y="9525"/>
            <a:ext cx="4724398" cy="15865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9DFE29-F360-F824-4746-61950F267200}"/>
              </a:ext>
            </a:extLst>
          </p:cNvPr>
          <p:cNvSpPr txBox="1"/>
          <p:nvPr/>
        </p:nvSpPr>
        <p:spPr>
          <a:xfrm>
            <a:off x="114300" y="2133600"/>
            <a:ext cx="8915400" cy="4421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Module 1 – Place Value Concepts for Multiplication &amp; Division </a:t>
            </a:r>
            <a:r>
              <a:rPr lang="en-U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Whole Numbers)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Module 2 – Addition and Subtraction with Fractions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Module 3 – Multiplication and Division with Fractions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Module 4 – Place Value Concepts for Decimal Operations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Module 5 – Addition and Multiplication with Area and Volume 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Module 6 – Foundations to Geometry in the Coordinate Plane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6195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B0071-5EC4-685F-C374-59762D9AE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mage result for curriculum road sign">
            <a:extLst>
              <a:ext uri="{FF2B5EF4-FFF2-40B4-BE49-F238E27FC236}">
                <a16:creationId xmlns:a16="http://schemas.microsoft.com/office/drawing/2014/main" id="{13436C33-9B8E-23B4-2E9E-E2969ADCF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805636" cy="1600200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3AEB7C6-0E02-4DC4-2349-B3697F6822BE}"/>
              </a:ext>
            </a:extLst>
          </p:cNvPr>
          <p:cNvSpPr txBox="1"/>
          <p:nvPr/>
        </p:nvSpPr>
        <p:spPr>
          <a:xfrm>
            <a:off x="2824686" y="1138535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5</a:t>
            </a:r>
            <a:r>
              <a:rPr lang="en-US" sz="2400" b="1" baseline="30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Science Curriculum!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A870FAB-6FF4-6728-1242-746EE25B34B0}"/>
              </a:ext>
            </a:extLst>
          </p:cNvPr>
          <p:cNvSpPr/>
          <p:nvPr/>
        </p:nvSpPr>
        <p:spPr>
          <a:xfrm>
            <a:off x="0" y="3952632"/>
            <a:ext cx="9144000" cy="1138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23824DD-38A9-F281-A830-739B70A976D9}"/>
              </a:ext>
            </a:extLst>
          </p:cNvPr>
          <p:cNvSpPr/>
          <p:nvPr/>
        </p:nvSpPr>
        <p:spPr>
          <a:xfrm>
            <a:off x="-19050" y="1600200"/>
            <a:ext cx="9144000" cy="1138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C90E19-69EB-8CE0-BB27-6E6E64470D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68" y="1828800"/>
            <a:ext cx="1981200" cy="1981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CEE906-5EAC-331E-569C-34DEF5CD2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1759683"/>
            <a:ext cx="4915832" cy="20884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81CAD7-0FFA-002A-034A-18A1E57508B9}"/>
              </a:ext>
            </a:extLst>
          </p:cNvPr>
          <p:cNvSpPr txBox="1"/>
          <p:nvPr/>
        </p:nvSpPr>
        <p:spPr>
          <a:xfrm>
            <a:off x="381000" y="4343400"/>
            <a:ext cx="604547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indent="0" algn="l">
              <a:spcAft>
                <a:spcPts val="1800"/>
              </a:spcAft>
              <a:buNone/>
            </a:pPr>
            <a:r>
              <a:rPr lang="en-US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Unit 1 - Space Systems</a:t>
            </a:r>
            <a:endParaRPr lang="en-US" sz="2400" b="0" i="0" dirty="0">
              <a:solidFill>
                <a:srgbClr val="15151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D9BFA0-B47E-960E-AAB8-2573B6E56AC3}"/>
              </a:ext>
            </a:extLst>
          </p:cNvPr>
          <p:cNvSpPr txBox="1"/>
          <p:nvPr/>
        </p:nvSpPr>
        <p:spPr>
          <a:xfrm>
            <a:off x="367236" y="4973519"/>
            <a:ext cx="604547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indent="0" algn="l">
              <a:spcAft>
                <a:spcPts val="1800"/>
              </a:spcAft>
              <a:buNone/>
            </a:pPr>
            <a:r>
              <a:rPr lang="en-US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Unit 2 - Earth Systems</a:t>
            </a:r>
            <a:endParaRPr lang="en-US" sz="2400" b="0" i="0" dirty="0">
              <a:solidFill>
                <a:srgbClr val="15151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65E8C4-C5A2-E736-5133-38FE70C379A8}"/>
              </a:ext>
            </a:extLst>
          </p:cNvPr>
          <p:cNvSpPr txBox="1"/>
          <p:nvPr/>
        </p:nvSpPr>
        <p:spPr>
          <a:xfrm>
            <a:off x="367236" y="5603638"/>
            <a:ext cx="604547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indent="0" algn="l">
              <a:spcAft>
                <a:spcPts val="1800"/>
              </a:spcAft>
              <a:buNone/>
            </a:pPr>
            <a:r>
              <a:rPr lang="en-US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Unit 3 - Structure and Properties of Matter</a:t>
            </a:r>
            <a:endParaRPr lang="en-US" sz="2400" b="0" i="0" dirty="0">
              <a:solidFill>
                <a:srgbClr val="15151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93BB1F-ABAC-B705-7D16-2A99D0C32562}"/>
              </a:ext>
            </a:extLst>
          </p:cNvPr>
          <p:cNvSpPr txBox="1"/>
          <p:nvPr/>
        </p:nvSpPr>
        <p:spPr>
          <a:xfrm>
            <a:off x="361949" y="6233756"/>
            <a:ext cx="8253101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indent="0" algn="l">
              <a:spcAft>
                <a:spcPts val="1800"/>
              </a:spcAft>
              <a:buNone/>
            </a:pPr>
            <a:r>
              <a:rPr lang="en-US" sz="2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Unit 4 - Matter and Energy in Organisms and Ecosystems</a:t>
            </a:r>
            <a:endParaRPr lang="en-US" sz="2400" b="0" i="0" dirty="0">
              <a:solidFill>
                <a:srgbClr val="15151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3225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EF8BF-ADE0-7393-9C70-0E7758950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627C85-151D-8E2F-B6E2-D66FC5CEA3C7}"/>
              </a:ext>
            </a:extLst>
          </p:cNvPr>
          <p:cNvSpPr/>
          <p:nvPr/>
        </p:nvSpPr>
        <p:spPr>
          <a:xfrm>
            <a:off x="984062" y="82759"/>
            <a:ext cx="752591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Virtually Connected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956C20-568C-04E1-4911-2CFE534518AD}"/>
              </a:ext>
            </a:extLst>
          </p:cNvPr>
          <p:cNvSpPr txBox="1"/>
          <p:nvPr/>
        </p:nvSpPr>
        <p:spPr>
          <a:xfrm>
            <a:off x="533400" y="810595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Apply Book, Google Classroom, Infinite Campus &amp; Classroom Website</a:t>
            </a:r>
          </a:p>
        </p:txBody>
      </p:sp>
      <p:pic>
        <p:nvPicPr>
          <p:cNvPr id="4098" name="Picture 2" descr="Google Classroom – Technology in the Curriculum">
            <a:extLst>
              <a:ext uri="{FF2B5EF4-FFF2-40B4-BE49-F238E27FC236}">
                <a16:creationId xmlns:a16="http://schemas.microsoft.com/office/drawing/2014/main" id="{4EAF240D-C26A-89C9-2AB4-855679A9D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88318"/>
            <a:ext cx="2495422" cy="18713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EE37CBF-3FD5-2A6C-454B-43B752D5A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07" y="3564910"/>
            <a:ext cx="2419222" cy="31643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313D60-83E3-98D6-EFC5-73B7506C2364}"/>
              </a:ext>
            </a:extLst>
          </p:cNvPr>
          <p:cNvSpPr txBox="1"/>
          <p:nvPr/>
        </p:nvSpPr>
        <p:spPr>
          <a:xfrm>
            <a:off x="3496704" y="3554040"/>
            <a:ext cx="4741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www.homeworknook.com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B3B0CD-0F9B-9E19-AEE4-1AC59B037C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1303309"/>
            <a:ext cx="4467686" cy="21930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EA319C-1ECB-7B55-72AE-177AEDAB98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5981" y="4231283"/>
            <a:ext cx="5334000" cy="1323408"/>
          </a:xfrm>
          <a:prstGeom prst="rect">
            <a:avLst/>
          </a:prstGeom>
        </p:spPr>
      </p:pic>
      <p:pic>
        <p:nvPicPr>
          <p:cNvPr id="10" name="Picture 4" descr="Family Reaching Stock Illustrations – 354 Family Reaching Stock  Illustrations, Vectors &amp;amp; Clipart - Dreamstime">
            <a:extLst>
              <a:ext uri="{FF2B5EF4-FFF2-40B4-BE49-F238E27FC236}">
                <a16:creationId xmlns:a16="http://schemas.microsoft.com/office/drawing/2014/main" id="{55C50DB3-A53C-BACA-DB01-165D4FB22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544075"/>
            <a:ext cx="1752599" cy="123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ureka Math Squared Grade 5 Fractions Are Numbers Apply Module 1  Edition:1st ISBN:9781644976609 - TextbookRush">
            <a:extLst>
              <a:ext uri="{FF2B5EF4-FFF2-40B4-BE49-F238E27FC236}">
                <a16:creationId xmlns:a16="http://schemas.microsoft.com/office/drawing/2014/main" id="{AA369A31-496B-B6C7-4A4E-C330AE89A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245588"/>
            <a:ext cx="1784350" cy="225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Image result for IXL">
            <a:extLst>
              <a:ext uri="{FF2B5EF4-FFF2-40B4-BE49-F238E27FC236}">
                <a16:creationId xmlns:a16="http://schemas.microsoft.com/office/drawing/2014/main" id="{9E666D49-FEF2-F564-9FCE-3336737CD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69164" y="5452942"/>
            <a:ext cx="1276351" cy="12763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47998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646FC-B47E-3CA6-407F-8A0552DED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18389E-3FA3-2437-1662-997850D9E08C}"/>
              </a:ext>
            </a:extLst>
          </p:cNvPr>
          <p:cNvSpPr/>
          <p:nvPr/>
        </p:nvSpPr>
        <p:spPr>
          <a:xfrm>
            <a:off x="2819400" y="304800"/>
            <a:ext cx="35814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Grade weight</a:t>
            </a:r>
          </a:p>
        </p:txBody>
      </p:sp>
      <p:pic>
        <p:nvPicPr>
          <p:cNvPr id="6" name="Picture 2" descr="Image result for report cards">
            <a:extLst>
              <a:ext uri="{FF2B5EF4-FFF2-40B4-BE49-F238E27FC236}">
                <a16:creationId xmlns:a16="http://schemas.microsoft.com/office/drawing/2014/main" id="{634AEEF9-753C-EF4E-8F01-E595FDA69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217" y="133350"/>
            <a:ext cx="2516910" cy="2076450"/>
          </a:xfrm>
          <a:prstGeom prst="rect">
            <a:avLst/>
          </a:prstGeom>
          <a:noFill/>
        </p:spPr>
      </p:pic>
      <p:pic>
        <p:nvPicPr>
          <p:cNvPr id="11" name="Picture 4" descr="Image result for infinite campus\">
            <a:extLst>
              <a:ext uri="{FF2B5EF4-FFF2-40B4-BE49-F238E27FC236}">
                <a16:creationId xmlns:a16="http://schemas.microsoft.com/office/drawing/2014/main" id="{5053F250-29A7-787C-C428-F68CC4A50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52400"/>
            <a:ext cx="2117725" cy="152865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B5FEE61-C9C2-C4B8-9A5C-C59C4CCD40DA}"/>
              </a:ext>
            </a:extLst>
          </p:cNvPr>
          <p:cNvSpPr/>
          <p:nvPr/>
        </p:nvSpPr>
        <p:spPr>
          <a:xfrm>
            <a:off x="2743200" y="2381935"/>
            <a:ext cx="41148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Math &amp; Science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EB8350-2EEB-8C71-FDE3-CA3D11161EC4}"/>
              </a:ext>
            </a:extLst>
          </p:cNvPr>
          <p:cNvSpPr txBox="1"/>
          <p:nvPr/>
        </p:nvSpPr>
        <p:spPr>
          <a:xfrm>
            <a:off x="1752600" y="3200400"/>
            <a:ext cx="6400800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Level 2 Tests:		45%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Level 1 Quizzes:		35%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Independent Practice:	20%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80%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is based on academic performance.</a:t>
            </a:r>
          </a:p>
          <a:p>
            <a:pPr algn="ctr"/>
            <a:endParaRPr 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20%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is based on effort through independent practice.</a:t>
            </a:r>
          </a:p>
        </p:txBody>
      </p:sp>
    </p:spTree>
    <p:extLst>
      <p:ext uri="{BB962C8B-B14F-4D97-AF65-F5344CB8AC3E}">
        <p14:creationId xmlns:p14="http://schemas.microsoft.com/office/powerpoint/2010/main" val="18613154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227D-2D72-AB25-765D-C0EC89479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A98201-4101-02F3-AB8B-BCA179269696}"/>
              </a:ext>
            </a:extLst>
          </p:cNvPr>
          <p:cNvSpPr/>
          <p:nvPr/>
        </p:nvSpPr>
        <p:spPr>
          <a:xfrm>
            <a:off x="1981202" y="304800"/>
            <a:ext cx="441959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Grade Types</a:t>
            </a:r>
            <a:endParaRPr lang="en-US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4" descr="Image result for infinite campus\">
            <a:extLst>
              <a:ext uri="{FF2B5EF4-FFF2-40B4-BE49-F238E27FC236}">
                <a16:creationId xmlns:a16="http://schemas.microsoft.com/office/drawing/2014/main" id="{B0C7CD20-3B14-36AD-140E-636D08CEF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52400"/>
            <a:ext cx="2117725" cy="1528650"/>
          </a:xfrm>
          <a:prstGeom prst="rect">
            <a:avLst/>
          </a:prstGeom>
          <a:noFill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B5AEE2E-7A8F-D5B5-86EC-16849038AED0}"/>
              </a:ext>
            </a:extLst>
          </p:cNvPr>
          <p:cNvSpPr/>
          <p:nvPr/>
        </p:nvSpPr>
        <p:spPr>
          <a:xfrm>
            <a:off x="-1" y="1828800"/>
            <a:ext cx="295275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Level 2</a:t>
            </a:r>
          </a:p>
          <a:p>
            <a:pPr algn="ctr"/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FEF26D-2C89-7F33-2A33-49F71FAA8E8C}"/>
              </a:ext>
            </a:extLst>
          </p:cNvPr>
          <p:cNvSpPr/>
          <p:nvPr/>
        </p:nvSpPr>
        <p:spPr>
          <a:xfrm>
            <a:off x="2971800" y="1814155"/>
            <a:ext cx="22098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Level 1</a:t>
            </a:r>
          </a:p>
          <a:p>
            <a:pPr algn="ctr"/>
            <a:r>
              <a:rPr 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Quizzes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AD0AB0-2F16-DD01-99F1-D20154E3E546}"/>
              </a:ext>
            </a:extLst>
          </p:cNvPr>
          <p:cNvSpPr/>
          <p:nvPr/>
        </p:nvSpPr>
        <p:spPr>
          <a:xfrm>
            <a:off x="5562603" y="1828800"/>
            <a:ext cx="327659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Independent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E927AE-A5B6-A4C8-43C4-E7486C6A2325}"/>
              </a:ext>
            </a:extLst>
          </p:cNvPr>
          <p:cNvSpPr txBox="1"/>
          <p:nvPr/>
        </p:nvSpPr>
        <p:spPr>
          <a:xfrm>
            <a:off x="0" y="3029129"/>
            <a:ext cx="291464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End-of-Module Assessments (scored out of 100%)</a:t>
            </a:r>
          </a:p>
          <a:p>
            <a:pPr algn="ctr"/>
            <a:r>
              <a:rPr lang="en-US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“Level 2 –Module 1 Test”</a:t>
            </a:r>
          </a:p>
          <a:p>
            <a:pPr algn="ctr"/>
            <a:endParaRPr lang="en-US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GRASP 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Project-based assessments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2000" b="0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oal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000" b="0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ole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5E443A"/>
                </a:solidFill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Audience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Situation</a:t>
            </a:r>
            <a:endParaRPr lang="en-US" sz="2000" b="0" i="0" dirty="0">
              <a:solidFill>
                <a:srgbClr val="5E443A"/>
              </a:solidFill>
              <a:effectLst/>
              <a:highlight>
                <a:srgbClr val="F8F8F8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b="0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roduct/</a:t>
            </a:r>
            <a:r>
              <a:rPr lang="en-US" sz="2000" b="1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b="0" i="0" dirty="0">
                <a:solidFill>
                  <a:srgbClr val="5E443A"/>
                </a:solidFill>
                <a:effectLst/>
                <a:highlight>
                  <a:srgbClr val="F8F8F8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erformance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B4CE77-C715-6683-4DA8-6710EEC9FB92}"/>
              </a:ext>
            </a:extLst>
          </p:cNvPr>
          <p:cNvSpPr txBox="1"/>
          <p:nvPr/>
        </p:nvSpPr>
        <p:spPr>
          <a:xfrm>
            <a:off x="3067046" y="3090746"/>
            <a:ext cx="2133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Topic Quizzes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“Level 1 – Module 1 – Topic A Quiz”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8FDD54-EE44-42F4-E6AE-CEFBA913D91F}"/>
              </a:ext>
            </a:extLst>
          </p:cNvPr>
          <p:cNvSpPr txBox="1"/>
          <p:nvPr/>
        </p:nvSpPr>
        <p:spPr>
          <a:xfrm>
            <a:off x="5219691" y="3037464"/>
            <a:ext cx="392430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HOMEWORK: </a:t>
            </a:r>
            <a:r>
              <a:rPr lang="en-US" dirty="0">
                <a:highlight>
                  <a:srgbClr val="FFFF99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Apply book 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(at least 1 per week)</a:t>
            </a:r>
          </a:p>
          <a:p>
            <a:pPr algn="ctr"/>
            <a:r>
              <a:rPr lang="en-US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“IP – Homework Week of Sept X”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EXIT TICKETS: Classwork after a lesson</a:t>
            </a:r>
          </a:p>
          <a:p>
            <a:pPr algn="ctr"/>
            <a:r>
              <a:rPr lang="en-US" dirty="0">
                <a:highlight>
                  <a:srgbClr val="FFFF99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Learn book</a:t>
            </a:r>
          </a:p>
          <a:p>
            <a:pPr algn="ctr"/>
            <a:r>
              <a:rPr lang="en-US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“IP – Exit Ticket #”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(all of these are scored on a 0-to-4point scale)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4F47E4-5C84-1EE9-5871-730B27863E46}"/>
              </a:ext>
            </a:extLst>
          </p:cNvPr>
          <p:cNvCxnSpPr/>
          <p:nvPr/>
        </p:nvCxnSpPr>
        <p:spPr>
          <a:xfrm>
            <a:off x="152400" y="3037464"/>
            <a:ext cx="876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BE53E6D-A571-1556-9577-627C99236E9E}"/>
              </a:ext>
            </a:extLst>
          </p:cNvPr>
          <p:cNvCxnSpPr/>
          <p:nvPr/>
        </p:nvCxnSpPr>
        <p:spPr>
          <a:xfrm>
            <a:off x="3048000" y="1828800"/>
            <a:ext cx="0" cy="502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13412A9-57F3-66F4-ED32-11D6FFA67B87}"/>
              </a:ext>
            </a:extLst>
          </p:cNvPr>
          <p:cNvCxnSpPr/>
          <p:nvPr/>
        </p:nvCxnSpPr>
        <p:spPr>
          <a:xfrm>
            <a:off x="5257800" y="1814155"/>
            <a:ext cx="0" cy="502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45147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973A4-6EDA-AFC7-E536-D9417CDD2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C31054-273B-F76C-C0B5-B3E84D85AC43}"/>
              </a:ext>
            </a:extLst>
          </p:cNvPr>
          <p:cNvSpPr/>
          <p:nvPr/>
        </p:nvSpPr>
        <p:spPr>
          <a:xfrm>
            <a:off x="2292849" y="304800"/>
            <a:ext cx="4267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Grade Types</a:t>
            </a:r>
            <a:endParaRPr lang="en-US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Image result for infinite campus\">
            <a:extLst>
              <a:ext uri="{FF2B5EF4-FFF2-40B4-BE49-F238E27FC236}">
                <a16:creationId xmlns:a16="http://schemas.microsoft.com/office/drawing/2014/main" id="{4EC10E17-258B-B020-C425-4B8928EBA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152400"/>
            <a:ext cx="2117725" cy="1528650"/>
          </a:xfrm>
          <a:prstGeom prst="rect">
            <a:avLst/>
          </a:prstGeo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324C83-41DA-711F-ACBE-01690BBA5447}"/>
              </a:ext>
            </a:extLst>
          </p:cNvPr>
          <p:cNvSpPr/>
          <p:nvPr/>
        </p:nvSpPr>
        <p:spPr>
          <a:xfrm>
            <a:off x="1905000" y="1828800"/>
            <a:ext cx="69342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Independent practice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48741F-8F5B-B682-6934-5FAC65769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851481"/>
            <a:ext cx="8169809" cy="37017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75B6EAF-4A6D-BB59-870B-EB8119AF8BE8}"/>
              </a:ext>
            </a:extLst>
          </p:cNvPr>
          <p:cNvSpPr txBox="1"/>
          <p:nvPr/>
        </p:nvSpPr>
        <p:spPr>
          <a:xfrm>
            <a:off x="76200" y="37338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EC8F73-00F1-6801-62BD-D71773179FC8}"/>
              </a:ext>
            </a:extLst>
          </p:cNvPr>
          <p:cNvSpPr txBox="1"/>
          <p:nvPr/>
        </p:nvSpPr>
        <p:spPr>
          <a:xfrm>
            <a:off x="76200" y="4333008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118331-6587-ECCD-CFC3-289606CF2809}"/>
              </a:ext>
            </a:extLst>
          </p:cNvPr>
          <p:cNvSpPr txBox="1"/>
          <p:nvPr/>
        </p:nvSpPr>
        <p:spPr>
          <a:xfrm>
            <a:off x="76200" y="48768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63%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44C519-B132-0D56-DEBC-5F865667CDD0}"/>
              </a:ext>
            </a:extLst>
          </p:cNvPr>
          <p:cNvSpPr txBox="1"/>
          <p:nvPr/>
        </p:nvSpPr>
        <p:spPr>
          <a:xfrm>
            <a:off x="76200" y="5345668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3D3CCB-A3CC-E4FE-17B8-63955B2E9D19}"/>
              </a:ext>
            </a:extLst>
          </p:cNvPr>
          <p:cNvSpPr txBox="1"/>
          <p:nvPr/>
        </p:nvSpPr>
        <p:spPr>
          <a:xfrm>
            <a:off x="57150" y="5741935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88%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E6FD5C-01E6-5396-B155-CD34A37185D8}"/>
              </a:ext>
            </a:extLst>
          </p:cNvPr>
          <p:cNvSpPr txBox="1"/>
          <p:nvPr/>
        </p:nvSpPr>
        <p:spPr>
          <a:xfrm>
            <a:off x="38100" y="6141893"/>
            <a:ext cx="723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  <p:pic>
        <p:nvPicPr>
          <p:cNvPr id="1026" name="Picture 2" descr="The Gospel is Your Redo Button - Lifeword Media Ministry | Lifeword Media  Ministry">
            <a:extLst>
              <a:ext uri="{FF2B5EF4-FFF2-40B4-BE49-F238E27FC236}">
                <a16:creationId xmlns:a16="http://schemas.microsoft.com/office/drawing/2014/main" id="{8FC6412D-EC22-D9D5-15BC-F08B5843F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66" y="554451"/>
            <a:ext cx="2209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6587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1CF5D-A26D-3017-D025-3D87B36CC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9FBC0B-B095-D13D-9150-ECFA83C6C9FE}"/>
              </a:ext>
            </a:extLst>
          </p:cNvPr>
          <p:cNvSpPr/>
          <p:nvPr/>
        </p:nvSpPr>
        <p:spPr>
          <a:xfrm>
            <a:off x="1981200" y="304800"/>
            <a:ext cx="48006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2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Raw </a:t>
            </a:r>
            <a:r>
              <a:rPr lang="en-US" sz="32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ScoreS</a:t>
            </a:r>
            <a:r>
              <a:rPr lang="en-US" sz="32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vs Adjusted </a:t>
            </a:r>
            <a:r>
              <a:rPr lang="en-US" sz="32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ScoreS</a:t>
            </a:r>
            <a:endParaRPr lang="en-U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Image result for report cards">
            <a:extLst>
              <a:ext uri="{FF2B5EF4-FFF2-40B4-BE49-F238E27FC236}">
                <a16:creationId xmlns:a16="http://schemas.microsoft.com/office/drawing/2014/main" id="{A5330CF7-FF73-388C-CE7A-B292620C9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217" y="133350"/>
            <a:ext cx="1852909" cy="1528650"/>
          </a:xfrm>
          <a:prstGeom prst="rect">
            <a:avLst/>
          </a:prstGeom>
          <a:noFill/>
        </p:spPr>
      </p:pic>
      <p:pic>
        <p:nvPicPr>
          <p:cNvPr id="6" name="Picture 4" descr="Image result for infinite campus\">
            <a:extLst>
              <a:ext uri="{FF2B5EF4-FFF2-40B4-BE49-F238E27FC236}">
                <a16:creationId xmlns:a16="http://schemas.microsoft.com/office/drawing/2014/main" id="{41FBCC98-B2A3-7B84-0959-151C86BE7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52400"/>
            <a:ext cx="2117725" cy="1528650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DEC8D5-1828-6976-B61D-A0ED3D1C898E}"/>
              </a:ext>
            </a:extLst>
          </p:cNvPr>
          <p:cNvSpPr txBox="1"/>
          <p:nvPr/>
        </p:nvSpPr>
        <p:spPr>
          <a:xfrm>
            <a:off x="320826" y="2209800"/>
            <a:ext cx="3276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Proficiency</a:t>
            </a:r>
            <a:endParaRPr lang="en-US" dirty="0"/>
          </a:p>
          <a:p>
            <a:pPr algn="ctr"/>
            <a:r>
              <a:rPr lang="en-US" dirty="0"/>
              <a:t>Highly proficient</a:t>
            </a:r>
          </a:p>
          <a:p>
            <a:pPr algn="ctr"/>
            <a:r>
              <a:rPr lang="en-US" dirty="0"/>
              <a:t>Proficient</a:t>
            </a:r>
          </a:p>
          <a:p>
            <a:pPr algn="ctr"/>
            <a:r>
              <a:rPr lang="en-US" dirty="0"/>
              <a:t>Inconsistently Proficient </a:t>
            </a:r>
          </a:p>
          <a:p>
            <a:pPr algn="ctr"/>
            <a:r>
              <a:rPr lang="en-US" dirty="0"/>
              <a:t>Partially Proficient </a:t>
            </a:r>
          </a:p>
          <a:p>
            <a:pPr algn="ctr"/>
            <a:r>
              <a:rPr lang="en-US" dirty="0"/>
              <a:t> Partially Proficient  </a:t>
            </a:r>
          </a:p>
          <a:p>
            <a:pPr algn="ctr"/>
            <a:r>
              <a:rPr lang="en-US" dirty="0"/>
              <a:t>Partially Proficient  </a:t>
            </a:r>
          </a:p>
          <a:p>
            <a:pPr algn="ctr"/>
            <a:r>
              <a:rPr lang="en-US" dirty="0"/>
              <a:t>Partially Proficient  </a:t>
            </a:r>
          </a:p>
          <a:p>
            <a:pPr algn="ctr"/>
            <a:r>
              <a:rPr lang="en-US" dirty="0"/>
              <a:t>Not yet proficient</a:t>
            </a:r>
          </a:p>
          <a:p>
            <a:pPr algn="ctr"/>
            <a:r>
              <a:rPr lang="en-US" dirty="0"/>
              <a:t>Not yet proficient</a:t>
            </a:r>
          </a:p>
          <a:p>
            <a:pPr algn="ctr"/>
            <a:r>
              <a:rPr lang="en-US" dirty="0"/>
              <a:t>Not yet proficient</a:t>
            </a:r>
          </a:p>
          <a:p>
            <a:pPr algn="ctr"/>
            <a:r>
              <a:rPr lang="en-US" dirty="0"/>
              <a:t>Not yet proficient</a:t>
            </a:r>
          </a:p>
          <a:p>
            <a:pPr algn="ctr"/>
            <a:r>
              <a:rPr lang="en-US" dirty="0"/>
              <a:t>Not yet proficient</a:t>
            </a:r>
          </a:p>
          <a:p>
            <a:pPr algn="ctr"/>
            <a:r>
              <a:rPr lang="en-US" dirty="0"/>
              <a:t>Not yet proficient</a:t>
            </a:r>
          </a:p>
          <a:p>
            <a:pPr algn="ctr"/>
            <a:r>
              <a:rPr lang="en-US" dirty="0"/>
              <a:t>Not yet proficient</a:t>
            </a:r>
          </a:p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EA0D81-2D41-118F-0CDA-53F070E302BD}"/>
              </a:ext>
            </a:extLst>
          </p:cNvPr>
          <p:cNvSpPr txBox="1"/>
          <p:nvPr/>
        </p:nvSpPr>
        <p:spPr>
          <a:xfrm>
            <a:off x="3429000" y="2209800"/>
            <a:ext cx="3276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Raw Score</a:t>
            </a:r>
            <a:endParaRPr lang="en-US" dirty="0"/>
          </a:p>
          <a:p>
            <a:pPr algn="ctr"/>
            <a:r>
              <a:rPr lang="en-US" dirty="0"/>
              <a:t>93 – 100%</a:t>
            </a:r>
          </a:p>
          <a:p>
            <a:pPr algn="ctr"/>
            <a:r>
              <a:rPr lang="en-US" dirty="0"/>
              <a:t>80 - 92</a:t>
            </a:r>
          </a:p>
          <a:p>
            <a:pPr algn="ctr"/>
            <a:r>
              <a:rPr lang="en-US" dirty="0"/>
              <a:t>70 - 79</a:t>
            </a:r>
          </a:p>
          <a:p>
            <a:pPr algn="ctr"/>
            <a:r>
              <a:rPr lang="en-US" dirty="0"/>
              <a:t>60 - 69</a:t>
            </a:r>
          </a:p>
          <a:p>
            <a:pPr algn="ctr"/>
            <a:r>
              <a:rPr lang="en-US" dirty="0"/>
              <a:t> 50 - 59</a:t>
            </a:r>
          </a:p>
          <a:p>
            <a:pPr algn="ctr"/>
            <a:r>
              <a:rPr lang="en-US" dirty="0"/>
              <a:t>40 - 49</a:t>
            </a:r>
          </a:p>
          <a:p>
            <a:pPr algn="ctr"/>
            <a:r>
              <a:rPr lang="en-US" dirty="0"/>
              <a:t>36 - 39</a:t>
            </a:r>
          </a:p>
          <a:p>
            <a:pPr algn="ctr"/>
            <a:r>
              <a:rPr lang="en-US" dirty="0"/>
              <a:t>30 - 35</a:t>
            </a:r>
          </a:p>
          <a:p>
            <a:pPr algn="ctr"/>
            <a:r>
              <a:rPr lang="en-US" dirty="0"/>
              <a:t>25 - 29</a:t>
            </a:r>
          </a:p>
          <a:p>
            <a:pPr algn="ctr"/>
            <a:r>
              <a:rPr lang="en-US" dirty="0"/>
              <a:t>20 - 24</a:t>
            </a:r>
          </a:p>
          <a:p>
            <a:pPr algn="ctr"/>
            <a:r>
              <a:rPr lang="en-US" dirty="0"/>
              <a:t>15 - 19</a:t>
            </a:r>
          </a:p>
          <a:p>
            <a:pPr algn="ctr"/>
            <a:r>
              <a:rPr lang="en-US" dirty="0"/>
              <a:t>10 -14</a:t>
            </a:r>
          </a:p>
          <a:p>
            <a:pPr algn="ctr"/>
            <a:r>
              <a:rPr lang="en-US" dirty="0"/>
              <a:t>5 - 9</a:t>
            </a:r>
          </a:p>
          <a:p>
            <a:pPr algn="ctr"/>
            <a:r>
              <a:rPr lang="en-US" dirty="0"/>
              <a:t>0 - 4</a:t>
            </a:r>
          </a:p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668E39-5D94-9382-D708-BEC7F6F3CE5E}"/>
              </a:ext>
            </a:extLst>
          </p:cNvPr>
          <p:cNvSpPr txBox="1"/>
          <p:nvPr/>
        </p:nvSpPr>
        <p:spPr>
          <a:xfrm>
            <a:off x="6019800" y="2209800"/>
            <a:ext cx="3276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Adjusted Score</a:t>
            </a:r>
            <a:endParaRPr lang="en-US" dirty="0"/>
          </a:p>
          <a:p>
            <a:pPr algn="ctr"/>
            <a:r>
              <a:rPr lang="en-US" dirty="0"/>
              <a:t>No change</a:t>
            </a:r>
          </a:p>
          <a:p>
            <a:pPr algn="ctr"/>
            <a:r>
              <a:rPr lang="en-US" dirty="0"/>
              <a:t>No change</a:t>
            </a:r>
          </a:p>
          <a:p>
            <a:pPr algn="ctr"/>
            <a:r>
              <a:rPr lang="en-US" dirty="0"/>
              <a:t>No change</a:t>
            </a:r>
          </a:p>
          <a:p>
            <a:pPr algn="ctr"/>
            <a:r>
              <a:rPr lang="en-US" dirty="0"/>
              <a:t>69 %</a:t>
            </a:r>
          </a:p>
          <a:p>
            <a:pPr algn="ctr"/>
            <a:r>
              <a:rPr lang="en-US" dirty="0"/>
              <a:t> 67</a:t>
            </a:r>
          </a:p>
          <a:p>
            <a:pPr algn="ctr"/>
            <a:r>
              <a:rPr lang="en-US" dirty="0"/>
              <a:t>65</a:t>
            </a:r>
          </a:p>
          <a:p>
            <a:pPr algn="ctr"/>
            <a:r>
              <a:rPr lang="en-US" dirty="0"/>
              <a:t>63</a:t>
            </a:r>
          </a:p>
          <a:p>
            <a:pPr algn="ctr"/>
            <a:r>
              <a:rPr lang="en-US" dirty="0"/>
              <a:t>59</a:t>
            </a:r>
          </a:p>
          <a:p>
            <a:pPr algn="ctr"/>
            <a:r>
              <a:rPr lang="en-US" dirty="0"/>
              <a:t>57</a:t>
            </a:r>
          </a:p>
          <a:p>
            <a:pPr algn="ctr"/>
            <a:r>
              <a:rPr lang="en-US" dirty="0"/>
              <a:t>55</a:t>
            </a:r>
          </a:p>
          <a:p>
            <a:pPr algn="ctr"/>
            <a:r>
              <a:rPr lang="en-US" dirty="0"/>
              <a:t>53</a:t>
            </a:r>
          </a:p>
          <a:p>
            <a:pPr algn="ctr"/>
            <a:r>
              <a:rPr lang="en-US" dirty="0"/>
              <a:t>50</a:t>
            </a:r>
          </a:p>
          <a:p>
            <a:pPr algn="ctr"/>
            <a:r>
              <a:rPr lang="en-US" dirty="0"/>
              <a:t>47</a:t>
            </a:r>
          </a:p>
          <a:p>
            <a:pPr algn="ctr"/>
            <a:r>
              <a:rPr lang="en-US" dirty="0"/>
              <a:t>45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5310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B5368-D625-8D76-ED03-EDBB9E32E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FE8528F-5A79-1271-979E-895892CA1A04}"/>
              </a:ext>
            </a:extLst>
          </p:cNvPr>
          <p:cNvSpPr/>
          <p:nvPr/>
        </p:nvSpPr>
        <p:spPr>
          <a:xfrm>
            <a:off x="2099456" y="295900"/>
            <a:ext cx="48006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Grading &amp; report cards</a:t>
            </a:r>
          </a:p>
        </p:txBody>
      </p:sp>
      <p:pic>
        <p:nvPicPr>
          <p:cNvPr id="2050" name="Picture 2" descr="Image result for report cards">
            <a:extLst>
              <a:ext uri="{FF2B5EF4-FFF2-40B4-BE49-F238E27FC236}">
                <a16:creationId xmlns:a16="http://schemas.microsoft.com/office/drawing/2014/main" id="{E9951823-DCF5-F2E8-E443-CCF79AF55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217" y="133350"/>
            <a:ext cx="1852909" cy="1528650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7EC192-05AB-1DD6-7C1F-526A290ECC81}"/>
              </a:ext>
            </a:extLst>
          </p:cNvPr>
          <p:cNvSpPr txBox="1"/>
          <p:nvPr/>
        </p:nvSpPr>
        <p:spPr>
          <a:xfrm>
            <a:off x="257176" y="3096387"/>
            <a:ext cx="4953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All grades are submitted electronically through Infinite Campus. 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Please make sure you have access to the Parent Portal. </a:t>
            </a:r>
          </a:p>
          <a:p>
            <a:pPr>
              <a:buFont typeface="Arial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High Honors and Honors based on overall GPA. </a:t>
            </a:r>
          </a:p>
        </p:txBody>
      </p:sp>
      <p:pic>
        <p:nvPicPr>
          <p:cNvPr id="2052" name="Picture 4" descr="Image result for infinite campus\">
            <a:extLst>
              <a:ext uri="{FF2B5EF4-FFF2-40B4-BE49-F238E27FC236}">
                <a16:creationId xmlns:a16="http://schemas.microsoft.com/office/drawing/2014/main" id="{13E5D07C-1920-0FF3-9198-6698FDC11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52400"/>
            <a:ext cx="2117725" cy="1528650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9A301E-5499-65DA-5D5D-FD6D0D3910EB}"/>
              </a:ext>
            </a:extLst>
          </p:cNvPr>
          <p:cNvSpPr txBox="1"/>
          <p:nvPr/>
        </p:nvSpPr>
        <p:spPr>
          <a:xfrm>
            <a:off x="5410200" y="2590800"/>
            <a:ext cx="3429000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Letter Grade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Scale</a:t>
            </a:r>
          </a:p>
          <a:p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A+		4.33</a:t>
            </a:r>
          </a:p>
          <a:p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		4.00</a:t>
            </a:r>
          </a:p>
          <a:p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A-		3.67</a:t>
            </a:r>
          </a:p>
          <a:p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B+		3.33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		3.00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B-		2.67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C+		2.33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		2.00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C-		1.67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Honors	3.67 or higher</a:t>
            </a:r>
          </a:p>
          <a:p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Honors		3.33 – 3.66</a:t>
            </a:r>
          </a:p>
        </p:txBody>
      </p:sp>
    </p:spTree>
    <p:extLst>
      <p:ext uri="{BB962C8B-B14F-4D97-AF65-F5344CB8AC3E}">
        <p14:creationId xmlns:p14="http://schemas.microsoft.com/office/powerpoint/2010/main" val="15206222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3F97E-B8C4-DAD0-0109-5D3B652EF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B0FD7EF-204B-749D-63E7-4CB22986DDA7}"/>
              </a:ext>
            </a:extLst>
          </p:cNvPr>
          <p:cNvSpPr/>
          <p:nvPr/>
        </p:nvSpPr>
        <p:spPr>
          <a:xfrm>
            <a:off x="1952625" y="161217"/>
            <a:ext cx="52578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assessments</a:t>
            </a:r>
          </a:p>
        </p:txBody>
      </p:sp>
      <p:sp>
        <p:nvSpPr>
          <p:cNvPr id="24584" name="AutoShape 8" descr="Image result for smarter balanced assessment">
            <a:extLst>
              <a:ext uri="{FF2B5EF4-FFF2-40B4-BE49-F238E27FC236}">
                <a16:creationId xmlns:a16="http://schemas.microsoft.com/office/drawing/2014/main" id="{2FFDD11A-8810-5F5B-8043-FF76617356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586" name="Picture 10" descr="Image result for smarter balanced assessment">
            <a:extLst>
              <a:ext uri="{FF2B5EF4-FFF2-40B4-BE49-F238E27FC236}">
                <a16:creationId xmlns:a16="http://schemas.microsoft.com/office/drawing/2014/main" id="{67AC14A5-A41B-98E2-EE75-CB0B5DA40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5118315"/>
            <a:ext cx="2752550" cy="873793"/>
          </a:xfrm>
          <a:prstGeom prst="rect">
            <a:avLst/>
          </a:prstGeom>
          <a:noFill/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6649E12-58FD-C4C3-EB46-F664DE6E0F5A}"/>
              </a:ext>
            </a:extLst>
          </p:cNvPr>
          <p:cNvSpPr/>
          <p:nvPr/>
        </p:nvSpPr>
        <p:spPr>
          <a:xfrm>
            <a:off x="5753102" y="6156789"/>
            <a:ext cx="30765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(SBAC) State-wide assessments 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51AE6B-14AD-F979-78F7-ED9ED81012BB}"/>
              </a:ext>
            </a:extLst>
          </p:cNvPr>
          <p:cNvSpPr/>
          <p:nvPr/>
        </p:nvSpPr>
        <p:spPr>
          <a:xfrm>
            <a:off x="1600199" y="5516103"/>
            <a:ext cx="21748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Diagnostic &amp; Weekly Skills</a:t>
            </a:r>
          </a:p>
        </p:txBody>
      </p:sp>
      <p:pic>
        <p:nvPicPr>
          <p:cNvPr id="4104" name="Picture 8" descr="Image result for IXL">
            <a:extLst>
              <a:ext uri="{FF2B5EF4-FFF2-40B4-BE49-F238E27FC236}">
                <a16:creationId xmlns:a16="http://schemas.microsoft.com/office/drawing/2014/main" id="{4F5F097F-B0AB-BD22-7A2D-9B58F4735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836" y="5097183"/>
            <a:ext cx="1276351" cy="1276351"/>
          </a:xfrm>
          <a:prstGeom prst="rect">
            <a:avLst/>
          </a:prstGeom>
          <a:noFill/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29E414A-F4CA-36F6-2345-D357DEFCA017}"/>
              </a:ext>
            </a:extLst>
          </p:cNvPr>
          <p:cNvCxnSpPr>
            <a:cxnSpLocks/>
          </p:cNvCxnSpPr>
          <p:nvPr/>
        </p:nvCxnSpPr>
        <p:spPr>
          <a:xfrm>
            <a:off x="9525" y="4648200"/>
            <a:ext cx="9144000" cy="445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449779-EA6F-756F-E72D-718BAE4DB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15684"/>
            <a:ext cx="4949825" cy="199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54D2860-DAD0-9B94-F039-C91FE790CBBD}"/>
              </a:ext>
            </a:extLst>
          </p:cNvPr>
          <p:cNvSpPr txBox="1"/>
          <p:nvPr/>
        </p:nvSpPr>
        <p:spPr>
          <a:xfrm>
            <a:off x="2524124" y="3261184"/>
            <a:ext cx="5324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Core Math Program for Shelton District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7D275E-3096-F456-2165-0578423A2DDE}"/>
              </a:ext>
            </a:extLst>
          </p:cNvPr>
          <p:cNvSpPr/>
          <p:nvPr/>
        </p:nvSpPr>
        <p:spPr>
          <a:xfrm>
            <a:off x="2590800" y="3570982"/>
            <a:ext cx="601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Every Lesson – Exit Ticket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Every Topic – Post-test (4 or 5 lessons per Topic)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Every Module – End of Module Test (16 lessons per Module)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EF87596-CDD9-50D8-7626-43F6922F8327}"/>
              </a:ext>
            </a:extLst>
          </p:cNvPr>
          <p:cNvCxnSpPr/>
          <p:nvPr/>
        </p:nvCxnSpPr>
        <p:spPr>
          <a:xfrm>
            <a:off x="4267200" y="4669097"/>
            <a:ext cx="0" cy="21889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BE448B51-7061-AEFB-5DA9-F6401BF1CD48}"/>
              </a:ext>
            </a:extLst>
          </p:cNvPr>
          <p:cNvSpPr/>
          <p:nvPr/>
        </p:nvSpPr>
        <p:spPr>
          <a:xfrm>
            <a:off x="9525" y="4598342"/>
            <a:ext cx="9144000" cy="1138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DF856D9-7661-C33C-8F74-F978B9B2FA37}"/>
              </a:ext>
            </a:extLst>
          </p:cNvPr>
          <p:cNvSpPr/>
          <p:nvPr/>
        </p:nvSpPr>
        <p:spPr>
          <a:xfrm rot="5400000">
            <a:off x="3195634" y="5669907"/>
            <a:ext cx="2254182" cy="1110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1353DCF-26C0-AE17-1296-A0E66CB0F6AC}"/>
              </a:ext>
            </a:extLst>
          </p:cNvPr>
          <p:cNvSpPr/>
          <p:nvPr/>
        </p:nvSpPr>
        <p:spPr>
          <a:xfrm>
            <a:off x="0" y="1075682"/>
            <a:ext cx="9144000" cy="1138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8845471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2D3E9-BBC7-16D7-295E-05062C33E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Image result for IXL">
            <a:extLst>
              <a:ext uri="{FF2B5EF4-FFF2-40B4-BE49-F238E27FC236}">
                <a16:creationId xmlns:a16="http://schemas.microsoft.com/office/drawing/2014/main" id="{BDD1403B-5157-1083-4DED-44AC75009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292" y="146648"/>
            <a:ext cx="1682152" cy="1682152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2604ED-410E-D62C-59D6-5CBFE6C9F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97417"/>
            <a:ext cx="4133901" cy="450160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2" descr="Entrance Assessments (Grades 1-12) : Enlightium Academy Support">
            <a:extLst>
              <a:ext uri="{FF2B5EF4-FFF2-40B4-BE49-F238E27FC236}">
                <a16:creationId xmlns:a16="http://schemas.microsoft.com/office/drawing/2014/main" id="{C49678A4-DF0E-4AF5-39F2-62CE4296E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92" y="1981200"/>
            <a:ext cx="6142851" cy="4794794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3440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48DED-4BE1-ABFA-D19E-DDA523A26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4C5D4AA-249E-6A18-82C7-277B55AAB27E}"/>
              </a:ext>
            </a:extLst>
          </p:cNvPr>
          <p:cNvSpPr/>
          <p:nvPr/>
        </p:nvSpPr>
        <p:spPr>
          <a:xfrm>
            <a:off x="2133600" y="286375"/>
            <a:ext cx="513108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Questions or concerns ?</a:t>
            </a:r>
          </a:p>
        </p:txBody>
      </p:sp>
      <p:pic>
        <p:nvPicPr>
          <p:cNvPr id="26626" name="Picture 2" descr="Image result for questions">
            <a:extLst>
              <a:ext uri="{FF2B5EF4-FFF2-40B4-BE49-F238E27FC236}">
                <a16:creationId xmlns:a16="http://schemas.microsoft.com/office/drawing/2014/main" id="{F5D1859D-2823-8488-ECFD-549482394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7343" y="2286000"/>
            <a:ext cx="5943600" cy="39499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6487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</TotalTime>
  <Words>2538</Words>
  <Application>Microsoft Office PowerPoint</Application>
  <PresentationFormat>On-screen Show (4:3)</PresentationFormat>
  <Paragraphs>510</Paragraphs>
  <Slides>44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Aptos</vt:lpstr>
      <vt:lpstr>Arial</vt:lpstr>
      <vt:lpstr>Cabin</vt:lpstr>
      <vt:lpstr>Calibri</vt:lpstr>
      <vt:lpstr>Caveat Brush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FAMILYPC</dc:creator>
  <cp:lastModifiedBy>Frank Briganti</cp:lastModifiedBy>
  <cp:revision>107</cp:revision>
  <cp:lastPrinted>2026-09-06T18:15:26Z</cp:lastPrinted>
  <dcterms:created xsi:type="dcterms:W3CDTF">2017-09-21T02:08:03Z</dcterms:created>
  <dcterms:modified xsi:type="dcterms:W3CDTF">2026-09-20T20:20:12Z</dcterms:modified>
</cp:coreProperties>
</file>