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sldIdLst>
    <p:sldId id="257" r:id="rId5"/>
    <p:sldId id="260" r:id="rId6"/>
    <p:sldId id="273" r:id="rId7"/>
    <p:sldId id="277" r:id="rId8"/>
    <p:sldId id="282" r:id="rId9"/>
    <p:sldId id="279" r:id="rId10"/>
    <p:sldId id="283" r:id="rId11"/>
    <p:sldId id="276" r:id="rId12"/>
    <p:sldId id="278" r:id="rId13"/>
    <p:sldId id="280" r:id="rId14"/>
    <p:sldId id="286" r:id="rId15"/>
    <p:sldId id="287" r:id="rId16"/>
    <p:sldId id="288" r:id="rId17"/>
    <p:sldId id="291" r:id="rId18"/>
    <p:sldId id="29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38"/>
  </p:normalViewPr>
  <p:slideViewPr>
    <p:cSldViewPr snapToGrid="0" snapToObjects="1" showGuides="1">
      <p:cViewPr varScale="1">
        <p:scale>
          <a:sx n="106" d="100"/>
          <a:sy n="106" d="100"/>
        </p:scale>
        <p:origin x="846" y="96"/>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341FED-60F8-4521-9D67-181D11B43129}"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88D22E11-E9E3-4512-B80A-A0A6AFFE149F}">
      <dgm:prSet phldrT="[Text]" custT="1"/>
      <dgm:spPr>
        <a:solidFill>
          <a:srgbClr val="C00000"/>
        </a:solidFill>
      </dgm:spPr>
      <dgm:t>
        <a:bodyPr/>
        <a:lstStyle/>
        <a:p>
          <a:pPr algn="ctr"/>
          <a:r>
            <a:rPr lang="en-US" sz="2800" dirty="0"/>
            <a:t>CHS Graduates Estimates by Decade 1929-2021</a:t>
          </a:r>
        </a:p>
      </dgm:t>
    </dgm:pt>
    <dgm:pt modelId="{BD6C3A10-8C0E-40A0-9FD6-CA769F24BD4D}" type="parTrans" cxnId="{2F63A496-2EF7-4CC8-B51B-9BC77B3AA747}">
      <dgm:prSet/>
      <dgm:spPr/>
      <dgm:t>
        <a:bodyPr/>
        <a:lstStyle/>
        <a:p>
          <a:pPr algn="ctr"/>
          <a:endParaRPr lang="en-US"/>
        </a:p>
      </dgm:t>
    </dgm:pt>
    <dgm:pt modelId="{7D334F9C-BC39-406C-B247-F5EF4DCF6B8B}" type="sibTrans" cxnId="{2F63A496-2EF7-4CC8-B51B-9BC77B3AA747}">
      <dgm:prSet/>
      <dgm:spPr/>
      <dgm:t>
        <a:bodyPr/>
        <a:lstStyle/>
        <a:p>
          <a:pPr algn="ctr"/>
          <a:endParaRPr lang="en-US"/>
        </a:p>
      </dgm:t>
    </dgm:pt>
    <dgm:pt modelId="{6EF1F00C-B02D-4ED0-BFF2-1B95F8456E63}" type="pres">
      <dgm:prSet presAssocID="{BD341FED-60F8-4521-9D67-181D11B43129}" presName="diagram" presStyleCnt="0">
        <dgm:presLayoutVars>
          <dgm:dir/>
          <dgm:resizeHandles val="exact"/>
        </dgm:presLayoutVars>
      </dgm:prSet>
      <dgm:spPr/>
    </dgm:pt>
    <dgm:pt modelId="{C70E76B2-DDFB-464C-8119-F78756BDC2C9}" type="pres">
      <dgm:prSet presAssocID="{88D22E11-E9E3-4512-B80A-A0A6AFFE149F}" presName="node" presStyleLbl="node1" presStyleIdx="0" presStyleCnt="1" custScaleY="36860" custLinFactNeighborX="195" custLinFactNeighborY="-31449">
        <dgm:presLayoutVars>
          <dgm:bulletEnabled val="1"/>
        </dgm:presLayoutVars>
      </dgm:prSet>
      <dgm:spPr/>
    </dgm:pt>
  </dgm:ptLst>
  <dgm:cxnLst>
    <dgm:cxn modelId="{FEDA7E80-2600-4FAB-B28A-41491C66A7A6}" type="presOf" srcId="{BD341FED-60F8-4521-9D67-181D11B43129}" destId="{6EF1F00C-B02D-4ED0-BFF2-1B95F8456E63}" srcOrd="0" destOrd="0" presId="urn:microsoft.com/office/officeart/2005/8/layout/default"/>
    <dgm:cxn modelId="{2F63A496-2EF7-4CC8-B51B-9BC77B3AA747}" srcId="{BD341FED-60F8-4521-9D67-181D11B43129}" destId="{88D22E11-E9E3-4512-B80A-A0A6AFFE149F}" srcOrd="0" destOrd="0" parTransId="{BD6C3A10-8C0E-40A0-9FD6-CA769F24BD4D}" sibTransId="{7D334F9C-BC39-406C-B247-F5EF4DCF6B8B}"/>
    <dgm:cxn modelId="{0FB66AEC-6D0E-411D-9DDE-E5226B655AA0}" type="presOf" srcId="{88D22E11-E9E3-4512-B80A-A0A6AFFE149F}" destId="{C70E76B2-DDFB-464C-8119-F78756BDC2C9}" srcOrd="0" destOrd="0" presId="urn:microsoft.com/office/officeart/2005/8/layout/default"/>
    <dgm:cxn modelId="{12F7C3E5-6533-4ABF-A6E5-15236EF8E290}" type="presParOf" srcId="{6EF1F00C-B02D-4ED0-BFF2-1B95F8456E63}" destId="{C70E76B2-DDFB-464C-8119-F78756BDC2C9}" srcOrd="0"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1446AB1-6477-42B3-8D0E-9E86776CD8E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2D32C9C-47E4-47F2-9970-9A88D50D0076}">
      <dgm:prSet phldrT="[Text]" custT="1"/>
      <dgm:spPr>
        <a:solidFill>
          <a:srgbClr val="7030A0"/>
        </a:solidFill>
      </dgm:spPr>
      <dgm:t>
        <a:bodyPr/>
        <a:lstStyle/>
        <a:p>
          <a:r>
            <a:rPr lang="en-US" sz="2400" dirty="0"/>
            <a:t>Crane Time Capsule Concept</a:t>
          </a:r>
        </a:p>
      </dgm:t>
    </dgm:pt>
    <dgm:pt modelId="{C2C78B81-0D17-4AA5-8A49-7743651BFACA}" type="parTrans" cxnId="{0AEF89C4-01D3-4C65-99B1-3F85FCF49950}">
      <dgm:prSet/>
      <dgm:spPr/>
      <dgm:t>
        <a:bodyPr/>
        <a:lstStyle/>
        <a:p>
          <a:endParaRPr lang="en-US"/>
        </a:p>
      </dgm:t>
    </dgm:pt>
    <dgm:pt modelId="{966DC5D8-8822-40A0-8EE1-D7427E015E75}" type="sibTrans" cxnId="{0AEF89C4-01D3-4C65-99B1-3F85FCF49950}">
      <dgm:prSet/>
      <dgm:spPr/>
      <dgm:t>
        <a:bodyPr/>
        <a:lstStyle/>
        <a:p>
          <a:endParaRPr lang="en-US"/>
        </a:p>
      </dgm:t>
    </dgm:pt>
    <dgm:pt modelId="{719E27AE-1B0C-4143-B15A-5C5FBB10AD86}">
      <dgm:prSet phldrT="[Text]"/>
      <dgm:spPr>
        <a:solidFill>
          <a:srgbClr val="C00000"/>
        </a:solidFill>
      </dgm:spPr>
      <dgm:t>
        <a:bodyPr/>
        <a:lstStyle/>
        <a:p>
          <a:r>
            <a:rPr lang="en-US" dirty="0"/>
            <a:t>Honor All Crane Student, Teachers &amp; Administrators </a:t>
          </a:r>
        </a:p>
      </dgm:t>
    </dgm:pt>
    <dgm:pt modelId="{DBB55D4B-4046-4741-BB26-4C70CC1FA932}" type="parTrans" cxnId="{615BECE3-751A-4741-9FE8-498AEEF2BAE3}">
      <dgm:prSet/>
      <dgm:spPr/>
      <dgm:t>
        <a:bodyPr/>
        <a:lstStyle/>
        <a:p>
          <a:endParaRPr lang="en-US"/>
        </a:p>
      </dgm:t>
    </dgm:pt>
    <dgm:pt modelId="{28E2BAE6-5D68-47DC-9101-6993AF1600D9}" type="sibTrans" cxnId="{615BECE3-751A-4741-9FE8-498AEEF2BAE3}">
      <dgm:prSet/>
      <dgm:spPr/>
      <dgm:t>
        <a:bodyPr/>
        <a:lstStyle/>
        <a:p>
          <a:endParaRPr lang="en-US"/>
        </a:p>
      </dgm:t>
    </dgm:pt>
    <dgm:pt modelId="{5D348E45-08B8-4FA7-BA54-A941ACD63DE9}">
      <dgm:prSet phldrT="[Text]"/>
      <dgm:spPr>
        <a:solidFill>
          <a:srgbClr val="C00000"/>
        </a:solidFill>
      </dgm:spPr>
      <dgm:t>
        <a:bodyPr/>
        <a:lstStyle/>
        <a:p>
          <a:r>
            <a:rPr lang="en-US" dirty="0"/>
            <a:t>Honor Our Past and Present </a:t>
          </a:r>
        </a:p>
      </dgm:t>
    </dgm:pt>
    <dgm:pt modelId="{E750595E-8145-4F9B-975B-372D242F82DF}" type="parTrans" cxnId="{A5536B2E-6F16-425A-90A0-9A776BA8B2AB}">
      <dgm:prSet/>
      <dgm:spPr/>
      <dgm:t>
        <a:bodyPr/>
        <a:lstStyle/>
        <a:p>
          <a:endParaRPr lang="en-US"/>
        </a:p>
      </dgm:t>
    </dgm:pt>
    <dgm:pt modelId="{FEBDE92E-F1E3-455C-A7E8-9B36ACFFC3FB}" type="sibTrans" cxnId="{A5536B2E-6F16-425A-90A0-9A776BA8B2AB}">
      <dgm:prSet/>
      <dgm:spPr/>
      <dgm:t>
        <a:bodyPr/>
        <a:lstStyle/>
        <a:p>
          <a:endParaRPr lang="en-US"/>
        </a:p>
      </dgm:t>
    </dgm:pt>
    <dgm:pt modelId="{AE51A2EC-D34F-413D-B0AD-9A9955B2AF93}">
      <dgm:prSet phldrT="[Text]"/>
      <dgm:spPr>
        <a:solidFill>
          <a:srgbClr val="C00000"/>
        </a:solidFill>
      </dgm:spPr>
      <dgm:t>
        <a:bodyPr/>
        <a:lstStyle/>
        <a:p>
          <a:r>
            <a:rPr lang="en-US" dirty="0"/>
            <a:t>Honor Our  Past &amp; Present Heros </a:t>
          </a:r>
        </a:p>
      </dgm:t>
    </dgm:pt>
    <dgm:pt modelId="{0145429A-EE6E-4D09-8590-15DA264D72A1}" type="parTrans" cxnId="{CD245D37-B7C4-42C2-A58B-3769109A7B86}">
      <dgm:prSet/>
      <dgm:spPr/>
      <dgm:t>
        <a:bodyPr/>
        <a:lstStyle/>
        <a:p>
          <a:endParaRPr lang="en-US"/>
        </a:p>
      </dgm:t>
    </dgm:pt>
    <dgm:pt modelId="{137C2F1A-06D7-416F-AD61-07BEB46653C1}" type="sibTrans" cxnId="{CD245D37-B7C4-42C2-A58B-3769109A7B86}">
      <dgm:prSet/>
      <dgm:spPr/>
      <dgm:t>
        <a:bodyPr/>
        <a:lstStyle/>
        <a:p>
          <a:endParaRPr lang="en-US"/>
        </a:p>
      </dgm:t>
    </dgm:pt>
    <dgm:pt modelId="{E6C90A09-B41E-4C7D-A089-CD1F8ECA4661}">
      <dgm:prSet phldrT="[Text]"/>
      <dgm:spPr>
        <a:solidFill>
          <a:srgbClr val="C00000"/>
        </a:solidFill>
      </dgm:spPr>
      <dgm:t>
        <a:bodyPr/>
        <a:lstStyle/>
        <a:p>
          <a:r>
            <a:rPr lang="en-US" dirty="0"/>
            <a:t>Establish Guardianship</a:t>
          </a:r>
        </a:p>
      </dgm:t>
    </dgm:pt>
    <dgm:pt modelId="{AFA35ECD-AE46-4FFF-A73B-C1F2BC1E1746}" type="parTrans" cxnId="{EC3EFE59-9F3A-4782-8109-AAB65614D4FD}">
      <dgm:prSet/>
      <dgm:spPr/>
      <dgm:t>
        <a:bodyPr/>
        <a:lstStyle/>
        <a:p>
          <a:endParaRPr lang="en-US"/>
        </a:p>
      </dgm:t>
    </dgm:pt>
    <dgm:pt modelId="{D403FAA7-92A7-4EED-9696-8027A63A4961}" type="sibTrans" cxnId="{EC3EFE59-9F3A-4782-8109-AAB65614D4FD}">
      <dgm:prSet/>
      <dgm:spPr/>
      <dgm:t>
        <a:bodyPr/>
        <a:lstStyle/>
        <a:p>
          <a:endParaRPr lang="en-US"/>
        </a:p>
      </dgm:t>
    </dgm:pt>
    <dgm:pt modelId="{495546F9-B73F-4F82-ACA0-9697E11CCAF7}">
      <dgm:prSet/>
      <dgm:spPr>
        <a:solidFill>
          <a:srgbClr val="C00000"/>
        </a:solidFill>
      </dgm:spPr>
      <dgm:t>
        <a:bodyPr/>
        <a:lstStyle/>
        <a:p>
          <a:r>
            <a:rPr lang="en-US" dirty="0"/>
            <a:t>Establish Care and Handling</a:t>
          </a:r>
        </a:p>
      </dgm:t>
    </dgm:pt>
    <dgm:pt modelId="{A3C3FB4E-82EB-49CC-BE16-6D494F32ACFB}" type="parTrans" cxnId="{681126E4-5195-479A-A0F9-D104BF3696A8}">
      <dgm:prSet/>
      <dgm:spPr/>
      <dgm:t>
        <a:bodyPr/>
        <a:lstStyle/>
        <a:p>
          <a:endParaRPr lang="en-US"/>
        </a:p>
      </dgm:t>
    </dgm:pt>
    <dgm:pt modelId="{E23586E2-9F79-4CE8-A013-90FDA9A7D4FA}" type="sibTrans" cxnId="{681126E4-5195-479A-A0F9-D104BF3696A8}">
      <dgm:prSet/>
      <dgm:spPr/>
      <dgm:t>
        <a:bodyPr/>
        <a:lstStyle/>
        <a:p>
          <a:endParaRPr lang="en-US"/>
        </a:p>
      </dgm:t>
    </dgm:pt>
    <dgm:pt modelId="{5CD28042-E283-40F7-A8D1-12EC304FDEC6}">
      <dgm:prSet/>
      <dgm:spPr>
        <a:solidFill>
          <a:srgbClr val="C00000"/>
        </a:solidFill>
      </dgm:spPr>
      <dgm:t>
        <a:bodyPr/>
        <a:lstStyle/>
        <a:p>
          <a:r>
            <a:rPr lang="en-US" dirty="0"/>
            <a:t>Establish Collections Care</a:t>
          </a:r>
        </a:p>
      </dgm:t>
    </dgm:pt>
    <dgm:pt modelId="{08D8651E-DE51-457F-A7EA-4D6F911B4568}" type="parTrans" cxnId="{834EA047-E786-4814-8E04-00FA9D7BE44E}">
      <dgm:prSet/>
      <dgm:spPr/>
      <dgm:t>
        <a:bodyPr/>
        <a:lstStyle/>
        <a:p>
          <a:endParaRPr lang="en-US"/>
        </a:p>
      </dgm:t>
    </dgm:pt>
    <dgm:pt modelId="{C9B8720A-6F0E-4456-8A53-87E492E02F64}" type="sibTrans" cxnId="{834EA047-E786-4814-8E04-00FA9D7BE44E}">
      <dgm:prSet/>
      <dgm:spPr/>
      <dgm:t>
        <a:bodyPr/>
        <a:lstStyle/>
        <a:p>
          <a:endParaRPr lang="en-US"/>
        </a:p>
      </dgm:t>
    </dgm:pt>
    <dgm:pt modelId="{D180E3D1-6CF1-4E81-B198-88DA951C0CA6}">
      <dgm:prSet/>
      <dgm:spPr>
        <a:solidFill>
          <a:srgbClr val="C00000"/>
        </a:solidFill>
      </dgm:spPr>
      <dgm:t>
        <a:bodyPr/>
        <a:lstStyle/>
        <a:p>
          <a:r>
            <a:rPr lang="en-US" dirty="0"/>
            <a:t>Establish Collections Storage</a:t>
          </a:r>
        </a:p>
      </dgm:t>
    </dgm:pt>
    <dgm:pt modelId="{4EFFACB9-3027-4A6B-AFAE-EF61719FDB25}" type="parTrans" cxnId="{34CB42B6-26C8-447D-8150-872C322D246C}">
      <dgm:prSet/>
      <dgm:spPr/>
      <dgm:t>
        <a:bodyPr/>
        <a:lstStyle/>
        <a:p>
          <a:endParaRPr lang="en-US"/>
        </a:p>
      </dgm:t>
    </dgm:pt>
    <dgm:pt modelId="{461DD8B3-AFD5-4975-BFB6-FC390AE1CF21}" type="sibTrans" cxnId="{34CB42B6-26C8-447D-8150-872C322D246C}">
      <dgm:prSet/>
      <dgm:spPr/>
      <dgm:t>
        <a:bodyPr/>
        <a:lstStyle/>
        <a:p>
          <a:endParaRPr lang="en-US"/>
        </a:p>
      </dgm:t>
    </dgm:pt>
    <dgm:pt modelId="{55CB9FB0-781C-4974-B625-878337DCF5FD}">
      <dgm:prSet custT="1"/>
      <dgm:spPr>
        <a:solidFill>
          <a:srgbClr val="C00000"/>
        </a:solidFill>
      </dgm:spPr>
      <dgm:t>
        <a:bodyPr/>
        <a:lstStyle/>
        <a:p>
          <a:r>
            <a:rPr lang="en-US" sz="1500" kern="1200" dirty="0">
              <a:solidFill>
                <a:prstClr val="white"/>
              </a:solidFill>
              <a:latin typeface="Century Schoolbook" panose="02040604050505020304"/>
              <a:ea typeface="+mn-ea"/>
              <a:cs typeface="+mn-cs"/>
            </a:rPr>
            <a:t>Establish Conservation &amp; Preservation</a:t>
          </a:r>
        </a:p>
      </dgm:t>
    </dgm:pt>
    <dgm:pt modelId="{41BD7298-D789-455B-BA0E-EA541C3E038A}" type="parTrans" cxnId="{63B48D48-9A3D-4027-B39A-00A3F7ECDFF5}">
      <dgm:prSet/>
      <dgm:spPr/>
      <dgm:t>
        <a:bodyPr/>
        <a:lstStyle/>
        <a:p>
          <a:endParaRPr lang="en-US"/>
        </a:p>
      </dgm:t>
    </dgm:pt>
    <dgm:pt modelId="{7222E925-C616-4FF9-8F88-01298060161A}" type="sibTrans" cxnId="{63B48D48-9A3D-4027-B39A-00A3F7ECDFF5}">
      <dgm:prSet/>
      <dgm:spPr/>
      <dgm:t>
        <a:bodyPr/>
        <a:lstStyle/>
        <a:p>
          <a:endParaRPr lang="en-US"/>
        </a:p>
      </dgm:t>
    </dgm:pt>
    <dgm:pt modelId="{46BC82D5-3188-4683-8806-A51F89922646}">
      <dgm:prSet/>
      <dgm:spPr>
        <a:solidFill>
          <a:srgbClr val="C00000"/>
        </a:solidFill>
      </dgm:spPr>
      <dgm:t>
        <a:bodyPr/>
        <a:lstStyle/>
        <a:p>
          <a:r>
            <a:rPr lang="en-US" dirty="0"/>
            <a:t>Submit Documents &amp; Photo to US Library of Congress</a:t>
          </a:r>
        </a:p>
      </dgm:t>
    </dgm:pt>
    <dgm:pt modelId="{A5B52364-BFD3-45C6-BC37-C307292A69F1}" type="parTrans" cxnId="{5101D27E-3A6B-4E41-97D3-AE7D139C2FE3}">
      <dgm:prSet/>
      <dgm:spPr/>
      <dgm:t>
        <a:bodyPr/>
        <a:lstStyle/>
        <a:p>
          <a:endParaRPr lang="en-US"/>
        </a:p>
      </dgm:t>
    </dgm:pt>
    <dgm:pt modelId="{8A683E05-AC68-49CA-AE91-C10EBAE43EEF}" type="sibTrans" cxnId="{5101D27E-3A6B-4E41-97D3-AE7D139C2FE3}">
      <dgm:prSet/>
      <dgm:spPr/>
      <dgm:t>
        <a:bodyPr/>
        <a:lstStyle/>
        <a:p>
          <a:endParaRPr lang="en-US"/>
        </a:p>
      </dgm:t>
    </dgm:pt>
    <dgm:pt modelId="{BB612287-1D59-4274-B10A-A40C576A6456}" type="pres">
      <dgm:prSet presAssocID="{11446AB1-6477-42B3-8D0E-9E86776CD8E7}" presName="diagram" presStyleCnt="0">
        <dgm:presLayoutVars>
          <dgm:dir/>
          <dgm:resizeHandles val="exact"/>
        </dgm:presLayoutVars>
      </dgm:prSet>
      <dgm:spPr/>
    </dgm:pt>
    <dgm:pt modelId="{6DA58F0F-7BBB-4D53-B5F3-AA2B1B66CC87}" type="pres">
      <dgm:prSet presAssocID="{F2D32C9C-47E4-47F2-9970-9A88D50D0076}" presName="node" presStyleLbl="node1" presStyleIdx="0" presStyleCnt="10">
        <dgm:presLayoutVars>
          <dgm:bulletEnabled val="1"/>
        </dgm:presLayoutVars>
      </dgm:prSet>
      <dgm:spPr/>
    </dgm:pt>
    <dgm:pt modelId="{A7FB800F-1EEB-4926-B36F-8ED6594B91E4}" type="pres">
      <dgm:prSet presAssocID="{966DC5D8-8822-40A0-8EE1-D7427E015E75}" presName="sibTrans" presStyleCnt="0"/>
      <dgm:spPr/>
    </dgm:pt>
    <dgm:pt modelId="{E67EF5A4-4AF9-46AF-BBF1-8620EB927938}" type="pres">
      <dgm:prSet presAssocID="{719E27AE-1B0C-4143-B15A-5C5FBB10AD86}" presName="node" presStyleLbl="node1" presStyleIdx="1" presStyleCnt="10">
        <dgm:presLayoutVars>
          <dgm:bulletEnabled val="1"/>
        </dgm:presLayoutVars>
      </dgm:prSet>
      <dgm:spPr/>
    </dgm:pt>
    <dgm:pt modelId="{5E62BA13-13A9-4CD3-BBCF-65719BE56AF7}" type="pres">
      <dgm:prSet presAssocID="{28E2BAE6-5D68-47DC-9101-6993AF1600D9}" presName="sibTrans" presStyleCnt="0"/>
      <dgm:spPr/>
    </dgm:pt>
    <dgm:pt modelId="{993ECED7-C412-48DB-AE09-98B354138198}" type="pres">
      <dgm:prSet presAssocID="{5D348E45-08B8-4FA7-BA54-A941ACD63DE9}" presName="node" presStyleLbl="node1" presStyleIdx="2" presStyleCnt="10">
        <dgm:presLayoutVars>
          <dgm:bulletEnabled val="1"/>
        </dgm:presLayoutVars>
      </dgm:prSet>
      <dgm:spPr/>
    </dgm:pt>
    <dgm:pt modelId="{71B3BB38-7532-4018-9585-4A4EC139C23D}" type="pres">
      <dgm:prSet presAssocID="{FEBDE92E-F1E3-455C-A7E8-9B36ACFFC3FB}" presName="sibTrans" presStyleCnt="0"/>
      <dgm:spPr/>
    </dgm:pt>
    <dgm:pt modelId="{6294E6C1-C989-43FB-93E5-81D409A915D8}" type="pres">
      <dgm:prSet presAssocID="{AE51A2EC-D34F-413D-B0AD-9A9955B2AF93}" presName="node" presStyleLbl="node1" presStyleIdx="3" presStyleCnt="10">
        <dgm:presLayoutVars>
          <dgm:bulletEnabled val="1"/>
        </dgm:presLayoutVars>
      </dgm:prSet>
      <dgm:spPr/>
    </dgm:pt>
    <dgm:pt modelId="{9B6E9CC7-7D1E-4A4E-A580-2C8D4A2F5F55}" type="pres">
      <dgm:prSet presAssocID="{137C2F1A-06D7-416F-AD61-07BEB46653C1}" presName="sibTrans" presStyleCnt="0"/>
      <dgm:spPr/>
    </dgm:pt>
    <dgm:pt modelId="{B55306C1-F8B9-493E-86D6-C8F0AEDA12C9}" type="pres">
      <dgm:prSet presAssocID="{E6C90A09-B41E-4C7D-A089-CD1F8ECA4661}" presName="node" presStyleLbl="node1" presStyleIdx="4" presStyleCnt="10">
        <dgm:presLayoutVars>
          <dgm:bulletEnabled val="1"/>
        </dgm:presLayoutVars>
      </dgm:prSet>
      <dgm:spPr/>
    </dgm:pt>
    <dgm:pt modelId="{106007AE-25FA-43E4-96C1-3514D02E7CF0}" type="pres">
      <dgm:prSet presAssocID="{D403FAA7-92A7-4EED-9696-8027A63A4961}" presName="sibTrans" presStyleCnt="0"/>
      <dgm:spPr/>
    </dgm:pt>
    <dgm:pt modelId="{4B9FAFEC-F8D4-4E0D-BFDB-48FB716AED14}" type="pres">
      <dgm:prSet presAssocID="{495546F9-B73F-4F82-ACA0-9697E11CCAF7}" presName="node" presStyleLbl="node1" presStyleIdx="5" presStyleCnt="10">
        <dgm:presLayoutVars>
          <dgm:bulletEnabled val="1"/>
        </dgm:presLayoutVars>
      </dgm:prSet>
      <dgm:spPr/>
    </dgm:pt>
    <dgm:pt modelId="{E02B96F9-0A4F-4279-8949-9377CD36673B}" type="pres">
      <dgm:prSet presAssocID="{E23586E2-9F79-4CE8-A013-90FDA9A7D4FA}" presName="sibTrans" presStyleCnt="0"/>
      <dgm:spPr/>
    </dgm:pt>
    <dgm:pt modelId="{644B646F-8B32-459B-925F-83375A422BA6}" type="pres">
      <dgm:prSet presAssocID="{5CD28042-E283-40F7-A8D1-12EC304FDEC6}" presName="node" presStyleLbl="node1" presStyleIdx="6" presStyleCnt="10">
        <dgm:presLayoutVars>
          <dgm:bulletEnabled val="1"/>
        </dgm:presLayoutVars>
      </dgm:prSet>
      <dgm:spPr/>
    </dgm:pt>
    <dgm:pt modelId="{281B7407-F8CD-439D-8B3D-1DCE2F5D4AC5}" type="pres">
      <dgm:prSet presAssocID="{C9B8720A-6F0E-4456-8A53-87E492E02F64}" presName="sibTrans" presStyleCnt="0"/>
      <dgm:spPr/>
    </dgm:pt>
    <dgm:pt modelId="{F1336D69-EB98-4F95-B960-BD9F7325C947}" type="pres">
      <dgm:prSet presAssocID="{D180E3D1-6CF1-4E81-B198-88DA951C0CA6}" presName="node" presStyleLbl="node1" presStyleIdx="7" presStyleCnt="10">
        <dgm:presLayoutVars>
          <dgm:bulletEnabled val="1"/>
        </dgm:presLayoutVars>
      </dgm:prSet>
      <dgm:spPr/>
    </dgm:pt>
    <dgm:pt modelId="{1FF17C52-4ED4-4404-AEB4-DF5CA9F7C4C2}" type="pres">
      <dgm:prSet presAssocID="{461DD8B3-AFD5-4975-BFB6-FC390AE1CF21}" presName="sibTrans" presStyleCnt="0"/>
      <dgm:spPr/>
    </dgm:pt>
    <dgm:pt modelId="{894B6976-B590-466A-949C-3B1F61E65040}" type="pres">
      <dgm:prSet presAssocID="{55CB9FB0-781C-4974-B625-878337DCF5FD}" presName="node" presStyleLbl="node1" presStyleIdx="8" presStyleCnt="10">
        <dgm:presLayoutVars>
          <dgm:bulletEnabled val="1"/>
        </dgm:presLayoutVars>
      </dgm:prSet>
      <dgm:spPr/>
    </dgm:pt>
    <dgm:pt modelId="{5B64BD08-F8D6-4966-9E68-3CBC2EE2A71B}" type="pres">
      <dgm:prSet presAssocID="{7222E925-C616-4FF9-8F88-01298060161A}" presName="sibTrans" presStyleCnt="0"/>
      <dgm:spPr/>
    </dgm:pt>
    <dgm:pt modelId="{3A914571-6959-4CB2-B93F-303E1934E906}" type="pres">
      <dgm:prSet presAssocID="{46BC82D5-3188-4683-8806-A51F89922646}" presName="node" presStyleLbl="node1" presStyleIdx="9" presStyleCnt="10">
        <dgm:presLayoutVars>
          <dgm:bulletEnabled val="1"/>
        </dgm:presLayoutVars>
      </dgm:prSet>
      <dgm:spPr/>
    </dgm:pt>
  </dgm:ptLst>
  <dgm:cxnLst>
    <dgm:cxn modelId="{7FD1B32B-C94F-4373-83A2-9BABEAC9672A}" type="presOf" srcId="{D180E3D1-6CF1-4E81-B198-88DA951C0CA6}" destId="{F1336D69-EB98-4F95-B960-BD9F7325C947}" srcOrd="0" destOrd="0" presId="urn:microsoft.com/office/officeart/2005/8/layout/default"/>
    <dgm:cxn modelId="{A5536B2E-6F16-425A-90A0-9A776BA8B2AB}" srcId="{11446AB1-6477-42B3-8D0E-9E86776CD8E7}" destId="{5D348E45-08B8-4FA7-BA54-A941ACD63DE9}" srcOrd="2" destOrd="0" parTransId="{E750595E-8145-4F9B-975B-372D242F82DF}" sibTransId="{FEBDE92E-F1E3-455C-A7E8-9B36ACFFC3FB}"/>
    <dgm:cxn modelId="{16E8F435-B55C-46BA-8B74-DE93F2D06A0A}" type="presOf" srcId="{F2D32C9C-47E4-47F2-9970-9A88D50D0076}" destId="{6DA58F0F-7BBB-4D53-B5F3-AA2B1B66CC87}" srcOrd="0" destOrd="0" presId="urn:microsoft.com/office/officeart/2005/8/layout/default"/>
    <dgm:cxn modelId="{CD245D37-B7C4-42C2-A58B-3769109A7B86}" srcId="{11446AB1-6477-42B3-8D0E-9E86776CD8E7}" destId="{AE51A2EC-D34F-413D-B0AD-9A9955B2AF93}" srcOrd="3" destOrd="0" parTransId="{0145429A-EE6E-4D09-8590-15DA264D72A1}" sibTransId="{137C2F1A-06D7-416F-AD61-07BEB46653C1}"/>
    <dgm:cxn modelId="{834EA047-E786-4814-8E04-00FA9D7BE44E}" srcId="{11446AB1-6477-42B3-8D0E-9E86776CD8E7}" destId="{5CD28042-E283-40F7-A8D1-12EC304FDEC6}" srcOrd="6" destOrd="0" parTransId="{08D8651E-DE51-457F-A7EA-4D6F911B4568}" sibTransId="{C9B8720A-6F0E-4456-8A53-87E492E02F64}"/>
    <dgm:cxn modelId="{63B48D48-9A3D-4027-B39A-00A3F7ECDFF5}" srcId="{11446AB1-6477-42B3-8D0E-9E86776CD8E7}" destId="{55CB9FB0-781C-4974-B625-878337DCF5FD}" srcOrd="8" destOrd="0" parTransId="{41BD7298-D789-455B-BA0E-EA541C3E038A}" sibTransId="{7222E925-C616-4FF9-8F88-01298060161A}"/>
    <dgm:cxn modelId="{EC3EFE59-9F3A-4782-8109-AAB65614D4FD}" srcId="{11446AB1-6477-42B3-8D0E-9E86776CD8E7}" destId="{E6C90A09-B41E-4C7D-A089-CD1F8ECA4661}" srcOrd="4" destOrd="0" parTransId="{AFA35ECD-AE46-4FFF-A73B-C1F2BC1E1746}" sibTransId="{D403FAA7-92A7-4EED-9696-8027A63A4961}"/>
    <dgm:cxn modelId="{4938215A-8AA3-4A46-A805-A8EACC682355}" type="presOf" srcId="{5D348E45-08B8-4FA7-BA54-A941ACD63DE9}" destId="{993ECED7-C412-48DB-AE09-98B354138198}" srcOrd="0" destOrd="0" presId="urn:microsoft.com/office/officeart/2005/8/layout/default"/>
    <dgm:cxn modelId="{5101D27E-3A6B-4E41-97D3-AE7D139C2FE3}" srcId="{11446AB1-6477-42B3-8D0E-9E86776CD8E7}" destId="{46BC82D5-3188-4683-8806-A51F89922646}" srcOrd="9" destOrd="0" parTransId="{A5B52364-BFD3-45C6-BC37-C307292A69F1}" sibTransId="{8A683E05-AC68-49CA-AE91-C10EBAE43EEF}"/>
    <dgm:cxn modelId="{DD876C8D-8423-4A9F-B35F-9F23FC246F0B}" type="presOf" srcId="{AE51A2EC-D34F-413D-B0AD-9A9955B2AF93}" destId="{6294E6C1-C989-43FB-93E5-81D409A915D8}" srcOrd="0" destOrd="0" presId="urn:microsoft.com/office/officeart/2005/8/layout/default"/>
    <dgm:cxn modelId="{0BCD0892-A582-4D26-B2B0-5DF469BB8F57}" type="presOf" srcId="{46BC82D5-3188-4683-8806-A51F89922646}" destId="{3A914571-6959-4CB2-B93F-303E1934E906}" srcOrd="0" destOrd="0" presId="urn:microsoft.com/office/officeart/2005/8/layout/default"/>
    <dgm:cxn modelId="{D52F159E-12BE-47A3-AB6D-B71136C0EEB8}" type="presOf" srcId="{55CB9FB0-781C-4974-B625-878337DCF5FD}" destId="{894B6976-B590-466A-949C-3B1F61E65040}" srcOrd="0" destOrd="0" presId="urn:microsoft.com/office/officeart/2005/8/layout/default"/>
    <dgm:cxn modelId="{058DC3B3-B2C5-4B1C-8DDB-C07F463AD335}" type="presOf" srcId="{11446AB1-6477-42B3-8D0E-9E86776CD8E7}" destId="{BB612287-1D59-4274-B10A-A40C576A6456}" srcOrd="0" destOrd="0" presId="urn:microsoft.com/office/officeart/2005/8/layout/default"/>
    <dgm:cxn modelId="{34CB42B6-26C8-447D-8150-872C322D246C}" srcId="{11446AB1-6477-42B3-8D0E-9E86776CD8E7}" destId="{D180E3D1-6CF1-4E81-B198-88DA951C0CA6}" srcOrd="7" destOrd="0" parTransId="{4EFFACB9-3027-4A6B-AFAE-EF61719FDB25}" sibTransId="{461DD8B3-AFD5-4975-BFB6-FC390AE1CF21}"/>
    <dgm:cxn modelId="{0AEF89C4-01D3-4C65-99B1-3F85FCF49950}" srcId="{11446AB1-6477-42B3-8D0E-9E86776CD8E7}" destId="{F2D32C9C-47E4-47F2-9970-9A88D50D0076}" srcOrd="0" destOrd="0" parTransId="{C2C78B81-0D17-4AA5-8A49-7743651BFACA}" sibTransId="{966DC5D8-8822-40A0-8EE1-D7427E015E75}"/>
    <dgm:cxn modelId="{78B7EECE-24C5-482B-A759-450D586A2C5D}" type="presOf" srcId="{719E27AE-1B0C-4143-B15A-5C5FBB10AD86}" destId="{E67EF5A4-4AF9-46AF-BBF1-8620EB927938}" srcOrd="0" destOrd="0" presId="urn:microsoft.com/office/officeart/2005/8/layout/default"/>
    <dgm:cxn modelId="{CB906FD5-6423-4E0B-8953-B9D390FA7893}" type="presOf" srcId="{E6C90A09-B41E-4C7D-A089-CD1F8ECA4661}" destId="{B55306C1-F8B9-493E-86D6-C8F0AEDA12C9}" srcOrd="0" destOrd="0" presId="urn:microsoft.com/office/officeart/2005/8/layout/default"/>
    <dgm:cxn modelId="{615BECE3-751A-4741-9FE8-498AEEF2BAE3}" srcId="{11446AB1-6477-42B3-8D0E-9E86776CD8E7}" destId="{719E27AE-1B0C-4143-B15A-5C5FBB10AD86}" srcOrd="1" destOrd="0" parTransId="{DBB55D4B-4046-4741-BB26-4C70CC1FA932}" sibTransId="{28E2BAE6-5D68-47DC-9101-6993AF1600D9}"/>
    <dgm:cxn modelId="{681126E4-5195-479A-A0F9-D104BF3696A8}" srcId="{11446AB1-6477-42B3-8D0E-9E86776CD8E7}" destId="{495546F9-B73F-4F82-ACA0-9697E11CCAF7}" srcOrd="5" destOrd="0" parTransId="{A3C3FB4E-82EB-49CC-BE16-6D494F32ACFB}" sibTransId="{E23586E2-9F79-4CE8-A013-90FDA9A7D4FA}"/>
    <dgm:cxn modelId="{07E1ECEB-FC24-4A0C-9D02-A754834A124E}" type="presOf" srcId="{495546F9-B73F-4F82-ACA0-9697E11CCAF7}" destId="{4B9FAFEC-F8D4-4E0D-BFDB-48FB716AED14}" srcOrd="0" destOrd="0" presId="urn:microsoft.com/office/officeart/2005/8/layout/default"/>
    <dgm:cxn modelId="{1089E4EC-2DBF-47B2-B284-D2B6DB178082}" type="presOf" srcId="{5CD28042-E283-40F7-A8D1-12EC304FDEC6}" destId="{644B646F-8B32-459B-925F-83375A422BA6}" srcOrd="0" destOrd="0" presId="urn:microsoft.com/office/officeart/2005/8/layout/default"/>
    <dgm:cxn modelId="{27211A15-4A00-4486-A81B-D48DA172A6BD}" type="presParOf" srcId="{BB612287-1D59-4274-B10A-A40C576A6456}" destId="{6DA58F0F-7BBB-4D53-B5F3-AA2B1B66CC87}" srcOrd="0" destOrd="0" presId="urn:microsoft.com/office/officeart/2005/8/layout/default"/>
    <dgm:cxn modelId="{C8B471DD-3C64-4C8F-8953-06BBAAA1E64F}" type="presParOf" srcId="{BB612287-1D59-4274-B10A-A40C576A6456}" destId="{A7FB800F-1EEB-4926-B36F-8ED6594B91E4}" srcOrd="1" destOrd="0" presId="urn:microsoft.com/office/officeart/2005/8/layout/default"/>
    <dgm:cxn modelId="{D08BDA5B-3794-4993-866E-6E29BE84E3FB}" type="presParOf" srcId="{BB612287-1D59-4274-B10A-A40C576A6456}" destId="{E67EF5A4-4AF9-46AF-BBF1-8620EB927938}" srcOrd="2" destOrd="0" presId="urn:microsoft.com/office/officeart/2005/8/layout/default"/>
    <dgm:cxn modelId="{1ADC825F-9C12-4394-B3B3-00A5AB3BF955}" type="presParOf" srcId="{BB612287-1D59-4274-B10A-A40C576A6456}" destId="{5E62BA13-13A9-4CD3-BBCF-65719BE56AF7}" srcOrd="3" destOrd="0" presId="urn:microsoft.com/office/officeart/2005/8/layout/default"/>
    <dgm:cxn modelId="{98620061-A8CF-4315-8614-C8A37A79F318}" type="presParOf" srcId="{BB612287-1D59-4274-B10A-A40C576A6456}" destId="{993ECED7-C412-48DB-AE09-98B354138198}" srcOrd="4" destOrd="0" presId="urn:microsoft.com/office/officeart/2005/8/layout/default"/>
    <dgm:cxn modelId="{0F0C3EFA-A195-4B81-A1D2-88FE143D7D4F}" type="presParOf" srcId="{BB612287-1D59-4274-B10A-A40C576A6456}" destId="{71B3BB38-7532-4018-9585-4A4EC139C23D}" srcOrd="5" destOrd="0" presId="urn:microsoft.com/office/officeart/2005/8/layout/default"/>
    <dgm:cxn modelId="{AA3C75D6-6F56-4525-B3F8-0D1D52716BD6}" type="presParOf" srcId="{BB612287-1D59-4274-B10A-A40C576A6456}" destId="{6294E6C1-C989-43FB-93E5-81D409A915D8}" srcOrd="6" destOrd="0" presId="urn:microsoft.com/office/officeart/2005/8/layout/default"/>
    <dgm:cxn modelId="{DA42CF5D-C1E0-471F-93DE-80F47AB23003}" type="presParOf" srcId="{BB612287-1D59-4274-B10A-A40C576A6456}" destId="{9B6E9CC7-7D1E-4A4E-A580-2C8D4A2F5F55}" srcOrd="7" destOrd="0" presId="urn:microsoft.com/office/officeart/2005/8/layout/default"/>
    <dgm:cxn modelId="{C4B266D8-5A6E-49B9-82CC-852E770AAD98}" type="presParOf" srcId="{BB612287-1D59-4274-B10A-A40C576A6456}" destId="{B55306C1-F8B9-493E-86D6-C8F0AEDA12C9}" srcOrd="8" destOrd="0" presId="urn:microsoft.com/office/officeart/2005/8/layout/default"/>
    <dgm:cxn modelId="{5B4F2CD2-DF11-4EAD-8B93-D132DD568EB5}" type="presParOf" srcId="{BB612287-1D59-4274-B10A-A40C576A6456}" destId="{106007AE-25FA-43E4-96C1-3514D02E7CF0}" srcOrd="9" destOrd="0" presId="urn:microsoft.com/office/officeart/2005/8/layout/default"/>
    <dgm:cxn modelId="{9F62988B-7420-40A5-A496-E3AAB81CEE28}" type="presParOf" srcId="{BB612287-1D59-4274-B10A-A40C576A6456}" destId="{4B9FAFEC-F8D4-4E0D-BFDB-48FB716AED14}" srcOrd="10" destOrd="0" presId="urn:microsoft.com/office/officeart/2005/8/layout/default"/>
    <dgm:cxn modelId="{F0F32774-E64F-46D8-9199-7E23C9BAA720}" type="presParOf" srcId="{BB612287-1D59-4274-B10A-A40C576A6456}" destId="{E02B96F9-0A4F-4279-8949-9377CD36673B}" srcOrd="11" destOrd="0" presId="urn:microsoft.com/office/officeart/2005/8/layout/default"/>
    <dgm:cxn modelId="{9F2AF449-3136-4799-B047-BE5EC0E01B05}" type="presParOf" srcId="{BB612287-1D59-4274-B10A-A40C576A6456}" destId="{644B646F-8B32-459B-925F-83375A422BA6}" srcOrd="12" destOrd="0" presId="urn:microsoft.com/office/officeart/2005/8/layout/default"/>
    <dgm:cxn modelId="{B567C7A0-5E6A-4712-8CCF-345CD22DECC0}" type="presParOf" srcId="{BB612287-1D59-4274-B10A-A40C576A6456}" destId="{281B7407-F8CD-439D-8B3D-1DCE2F5D4AC5}" srcOrd="13" destOrd="0" presId="urn:microsoft.com/office/officeart/2005/8/layout/default"/>
    <dgm:cxn modelId="{CE1E502F-0AA4-43BD-A044-375AB1F95C0B}" type="presParOf" srcId="{BB612287-1D59-4274-B10A-A40C576A6456}" destId="{F1336D69-EB98-4F95-B960-BD9F7325C947}" srcOrd="14" destOrd="0" presId="urn:microsoft.com/office/officeart/2005/8/layout/default"/>
    <dgm:cxn modelId="{C0476CC8-CCCC-4942-9C75-E89FFF7D5847}" type="presParOf" srcId="{BB612287-1D59-4274-B10A-A40C576A6456}" destId="{1FF17C52-4ED4-4404-AEB4-DF5CA9F7C4C2}" srcOrd="15" destOrd="0" presId="urn:microsoft.com/office/officeart/2005/8/layout/default"/>
    <dgm:cxn modelId="{B05E5593-AEF6-4982-AA55-AE526E6EBEA6}" type="presParOf" srcId="{BB612287-1D59-4274-B10A-A40C576A6456}" destId="{894B6976-B590-466A-949C-3B1F61E65040}" srcOrd="16" destOrd="0" presId="urn:microsoft.com/office/officeart/2005/8/layout/default"/>
    <dgm:cxn modelId="{CDEC22A2-A0A7-4F1A-8D91-5A677E8349A0}" type="presParOf" srcId="{BB612287-1D59-4274-B10A-A40C576A6456}" destId="{5B64BD08-F8D6-4966-9E68-3CBC2EE2A71B}" srcOrd="17" destOrd="0" presId="urn:microsoft.com/office/officeart/2005/8/layout/default"/>
    <dgm:cxn modelId="{D6F75221-4E20-436C-97A9-59E7E43EDF7C}" type="presParOf" srcId="{BB612287-1D59-4274-B10A-A40C576A6456}" destId="{3A914571-6959-4CB2-B93F-303E1934E906}" srcOrd="18" destOrd="0" presId="urn:microsoft.com/office/officeart/2005/8/layout/defaul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A990B6C-01BC-4029-ACDA-B098A4659D1A}" type="doc">
      <dgm:prSet loTypeId="urn:microsoft.com/office/officeart/2005/8/layout/pList2" loCatId="list" qsTypeId="urn:microsoft.com/office/officeart/2005/8/quickstyle/simple1" qsCatId="simple" csTypeId="urn:microsoft.com/office/officeart/2005/8/colors/accent1_2" csCatId="accent1" phldr="1"/>
      <dgm:spPr/>
    </dgm:pt>
    <dgm:pt modelId="{1F801682-76D8-4FDA-97FE-949F3145E74C}">
      <dgm:prSet phldrT="[Text]"/>
      <dgm:spPr/>
      <dgm:t>
        <a:bodyPr/>
        <a:lstStyle/>
        <a:p>
          <a:r>
            <a:rPr lang="en-US" dirty="0"/>
            <a:t>Individual</a:t>
          </a:r>
        </a:p>
      </dgm:t>
    </dgm:pt>
    <dgm:pt modelId="{808FEBBF-DF5D-4C34-8121-DB72A01A204F}" type="parTrans" cxnId="{4401EE30-4D0D-4A04-BD03-0C62A02F082B}">
      <dgm:prSet/>
      <dgm:spPr/>
      <dgm:t>
        <a:bodyPr/>
        <a:lstStyle/>
        <a:p>
          <a:endParaRPr lang="en-US"/>
        </a:p>
      </dgm:t>
    </dgm:pt>
    <dgm:pt modelId="{8CCDC048-A582-46BA-9AA7-7B5FF43D82C6}" type="sibTrans" cxnId="{4401EE30-4D0D-4A04-BD03-0C62A02F082B}">
      <dgm:prSet/>
      <dgm:spPr/>
      <dgm:t>
        <a:bodyPr/>
        <a:lstStyle/>
        <a:p>
          <a:endParaRPr lang="en-US"/>
        </a:p>
      </dgm:t>
    </dgm:pt>
    <dgm:pt modelId="{664660CA-6FF0-43FE-9E89-C8BF50AD059C}">
      <dgm:prSet phldrT="[Text]"/>
      <dgm:spPr/>
      <dgm:t>
        <a:bodyPr/>
        <a:lstStyle/>
        <a:p>
          <a:r>
            <a:rPr lang="en-US" dirty="0"/>
            <a:t>Class</a:t>
          </a:r>
        </a:p>
      </dgm:t>
    </dgm:pt>
    <dgm:pt modelId="{BA15E196-76B1-4BF5-B13B-6A49C2DC1ED4}" type="parTrans" cxnId="{176901B9-A79E-44B7-9D0A-EF18C10B5389}">
      <dgm:prSet/>
      <dgm:spPr/>
      <dgm:t>
        <a:bodyPr/>
        <a:lstStyle/>
        <a:p>
          <a:endParaRPr lang="en-US"/>
        </a:p>
      </dgm:t>
    </dgm:pt>
    <dgm:pt modelId="{28415BF8-D3CB-4FF1-9A3D-582792E9A661}" type="sibTrans" cxnId="{176901B9-A79E-44B7-9D0A-EF18C10B5389}">
      <dgm:prSet/>
      <dgm:spPr/>
      <dgm:t>
        <a:bodyPr/>
        <a:lstStyle/>
        <a:p>
          <a:endParaRPr lang="en-US"/>
        </a:p>
      </dgm:t>
    </dgm:pt>
    <dgm:pt modelId="{55C15472-6D1D-4077-ABDF-00F5B9028A3B}">
      <dgm:prSet phldrT="[Text]"/>
      <dgm:spPr/>
      <dgm:t>
        <a:bodyPr/>
        <a:lstStyle/>
        <a:p>
          <a:r>
            <a:rPr lang="en-US" dirty="0"/>
            <a:t>Corporate</a:t>
          </a:r>
        </a:p>
      </dgm:t>
    </dgm:pt>
    <dgm:pt modelId="{7A4F1119-C752-4ECD-AFC8-8D6EB95AD4E1}" type="parTrans" cxnId="{2D4518B6-F685-433F-9E9C-DBCE8749615E}">
      <dgm:prSet/>
      <dgm:spPr/>
      <dgm:t>
        <a:bodyPr/>
        <a:lstStyle/>
        <a:p>
          <a:endParaRPr lang="en-US"/>
        </a:p>
      </dgm:t>
    </dgm:pt>
    <dgm:pt modelId="{B17AA3C2-6CB2-4377-AC56-AC09DBB52F57}" type="sibTrans" cxnId="{2D4518B6-F685-433F-9E9C-DBCE8749615E}">
      <dgm:prSet/>
      <dgm:spPr/>
      <dgm:t>
        <a:bodyPr/>
        <a:lstStyle/>
        <a:p>
          <a:endParaRPr lang="en-US"/>
        </a:p>
      </dgm:t>
    </dgm:pt>
    <dgm:pt modelId="{03EF5DA1-87C9-493A-8D82-E0CE8FD291B2}" type="pres">
      <dgm:prSet presAssocID="{DA990B6C-01BC-4029-ACDA-B098A4659D1A}" presName="Name0" presStyleCnt="0">
        <dgm:presLayoutVars>
          <dgm:dir/>
          <dgm:resizeHandles val="exact"/>
        </dgm:presLayoutVars>
      </dgm:prSet>
      <dgm:spPr/>
    </dgm:pt>
    <dgm:pt modelId="{ACA4C3A2-A469-4687-86E8-13546569DE04}" type="pres">
      <dgm:prSet presAssocID="{DA990B6C-01BC-4029-ACDA-B098A4659D1A}" presName="bkgdShp" presStyleLbl="alignAccFollowNode1" presStyleIdx="0" presStyleCnt="1" custLinFactNeighborX="-7347" custLinFactNeighborY="2307"/>
      <dgm:spPr/>
    </dgm:pt>
    <dgm:pt modelId="{10BE859E-C0FB-451B-AE99-0A878B5D89AE}" type="pres">
      <dgm:prSet presAssocID="{DA990B6C-01BC-4029-ACDA-B098A4659D1A}" presName="linComp" presStyleCnt="0"/>
      <dgm:spPr/>
    </dgm:pt>
    <dgm:pt modelId="{37DD74B7-A917-43D4-90BB-39A7C1AB1964}" type="pres">
      <dgm:prSet presAssocID="{1F801682-76D8-4FDA-97FE-949F3145E74C}" presName="compNode" presStyleCnt="0"/>
      <dgm:spPr/>
    </dgm:pt>
    <dgm:pt modelId="{15B73BE1-AEEF-4381-89C0-0C7D9D6987D9}" type="pres">
      <dgm:prSet presAssocID="{1F801682-76D8-4FDA-97FE-949F3145E74C}" presName="node" presStyleLbl="node1" presStyleIdx="0" presStyleCnt="3">
        <dgm:presLayoutVars>
          <dgm:bulletEnabled val="1"/>
        </dgm:presLayoutVars>
      </dgm:prSet>
      <dgm:spPr/>
    </dgm:pt>
    <dgm:pt modelId="{EA280E23-2A63-4C47-B242-722CDAE7E6FB}" type="pres">
      <dgm:prSet presAssocID="{1F801682-76D8-4FDA-97FE-949F3145E74C}" presName="invisiNode" presStyleLbl="node1" presStyleIdx="0" presStyleCnt="3"/>
      <dgm:spPr/>
    </dgm:pt>
    <dgm:pt modelId="{BF48B466-0AC4-4AB2-A62D-3C7159864FF3}" type="pres">
      <dgm:prSet presAssocID="{1F801682-76D8-4FDA-97FE-949F3145E74C}" presName="imagNode" presStyleLbl="fgImgPlace1" presStyleIdx="0" presStyleCnt="3" custLinFactNeighborX="782"/>
      <dgm:spPr/>
    </dgm:pt>
    <dgm:pt modelId="{35992D4D-8558-4E0B-AA71-E8895F83C846}" type="pres">
      <dgm:prSet presAssocID="{8CCDC048-A582-46BA-9AA7-7B5FF43D82C6}" presName="sibTrans" presStyleLbl="sibTrans2D1" presStyleIdx="0" presStyleCnt="0"/>
      <dgm:spPr/>
    </dgm:pt>
    <dgm:pt modelId="{0EFFBAAF-AAC3-4D35-9EE2-50622C4E6F83}" type="pres">
      <dgm:prSet presAssocID="{664660CA-6FF0-43FE-9E89-C8BF50AD059C}" presName="compNode" presStyleCnt="0"/>
      <dgm:spPr/>
    </dgm:pt>
    <dgm:pt modelId="{0136CF5C-76D9-49F4-A0E9-5FE23C8B4499}" type="pres">
      <dgm:prSet presAssocID="{664660CA-6FF0-43FE-9E89-C8BF50AD059C}" presName="node" presStyleLbl="node1" presStyleIdx="1" presStyleCnt="3">
        <dgm:presLayoutVars>
          <dgm:bulletEnabled val="1"/>
        </dgm:presLayoutVars>
      </dgm:prSet>
      <dgm:spPr/>
    </dgm:pt>
    <dgm:pt modelId="{03571C95-92D2-4C48-B81D-B33BC0EF16FA}" type="pres">
      <dgm:prSet presAssocID="{664660CA-6FF0-43FE-9E89-C8BF50AD059C}" presName="invisiNode" presStyleLbl="node1" presStyleIdx="1" presStyleCnt="3"/>
      <dgm:spPr/>
    </dgm:pt>
    <dgm:pt modelId="{B3B9053E-2358-4001-B091-F975BA8EB38E}" type="pres">
      <dgm:prSet presAssocID="{664660CA-6FF0-43FE-9E89-C8BF50AD059C}" presName="imagNode" presStyleLbl="fgImgPlace1" presStyleIdx="1" presStyleCnt="3" custLinFactNeighborX="782"/>
      <dgm:spPr/>
    </dgm:pt>
    <dgm:pt modelId="{18B2EA96-76AC-4189-A09C-BB3535CD4B7F}" type="pres">
      <dgm:prSet presAssocID="{28415BF8-D3CB-4FF1-9A3D-582792E9A661}" presName="sibTrans" presStyleLbl="sibTrans2D1" presStyleIdx="0" presStyleCnt="0"/>
      <dgm:spPr/>
    </dgm:pt>
    <dgm:pt modelId="{1B4E0699-26CE-46DC-A422-3AE4E5242440}" type="pres">
      <dgm:prSet presAssocID="{55C15472-6D1D-4077-ABDF-00F5B9028A3B}" presName="compNode" presStyleCnt="0"/>
      <dgm:spPr/>
    </dgm:pt>
    <dgm:pt modelId="{A56E7201-23A6-40FE-9FCC-2D46EF458874}" type="pres">
      <dgm:prSet presAssocID="{55C15472-6D1D-4077-ABDF-00F5B9028A3B}" presName="node" presStyleLbl="node1" presStyleIdx="2" presStyleCnt="3">
        <dgm:presLayoutVars>
          <dgm:bulletEnabled val="1"/>
        </dgm:presLayoutVars>
      </dgm:prSet>
      <dgm:spPr/>
    </dgm:pt>
    <dgm:pt modelId="{F2271819-1F38-43CE-BE56-7C038CFDCB4C}" type="pres">
      <dgm:prSet presAssocID="{55C15472-6D1D-4077-ABDF-00F5B9028A3B}" presName="invisiNode" presStyleLbl="node1" presStyleIdx="2" presStyleCnt="3"/>
      <dgm:spPr/>
    </dgm:pt>
    <dgm:pt modelId="{AFA83A69-21EC-4128-9053-C04BF48AD2B9}" type="pres">
      <dgm:prSet presAssocID="{55C15472-6D1D-4077-ABDF-00F5B9028A3B}" presName="imagNode" presStyleLbl="fgImgPlace1" presStyleIdx="2" presStyleCnt="3"/>
      <dgm:spPr/>
    </dgm:pt>
  </dgm:ptLst>
  <dgm:cxnLst>
    <dgm:cxn modelId="{4401EE30-4D0D-4A04-BD03-0C62A02F082B}" srcId="{DA990B6C-01BC-4029-ACDA-B098A4659D1A}" destId="{1F801682-76D8-4FDA-97FE-949F3145E74C}" srcOrd="0" destOrd="0" parTransId="{808FEBBF-DF5D-4C34-8121-DB72A01A204F}" sibTransId="{8CCDC048-A582-46BA-9AA7-7B5FF43D82C6}"/>
    <dgm:cxn modelId="{47305360-8A6B-43BC-A71E-B89D29E2946C}" type="presOf" srcId="{8CCDC048-A582-46BA-9AA7-7B5FF43D82C6}" destId="{35992D4D-8558-4E0B-AA71-E8895F83C846}" srcOrd="0" destOrd="0" presId="urn:microsoft.com/office/officeart/2005/8/layout/pList2"/>
    <dgm:cxn modelId="{D020DC4C-390A-4361-AD1F-62D19E33A1B3}" type="presOf" srcId="{DA990B6C-01BC-4029-ACDA-B098A4659D1A}" destId="{03EF5DA1-87C9-493A-8D82-E0CE8FD291B2}" srcOrd="0" destOrd="0" presId="urn:microsoft.com/office/officeart/2005/8/layout/pList2"/>
    <dgm:cxn modelId="{A04B7A72-5788-41C2-B5C9-001C2B6C4923}" type="presOf" srcId="{55C15472-6D1D-4077-ABDF-00F5B9028A3B}" destId="{A56E7201-23A6-40FE-9FCC-2D46EF458874}" srcOrd="0" destOrd="0" presId="urn:microsoft.com/office/officeart/2005/8/layout/pList2"/>
    <dgm:cxn modelId="{EDDC409D-7524-4C74-AF2C-0FD419B21B8A}" type="presOf" srcId="{1F801682-76D8-4FDA-97FE-949F3145E74C}" destId="{15B73BE1-AEEF-4381-89C0-0C7D9D6987D9}" srcOrd="0" destOrd="0" presId="urn:microsoft.com/office/officeart/2005/8/layout/pList2"/>
    <dgm:cxn modelId="{2008D59E-D29A-4F7F-848C-1B9B02BCE101}" type="presOf" srcId="{28415BF8-D3CB-4FF1-9A3D-582792E9A661}" destId="{18B2EA96-76AC-4189-A09C-BB3535CD4B7F}" srcOrd="0" destOrd="0" presId="urn:microsoft.com/office/officeart/2005/8/layout/pList2"/>
    <dgm:cxn modelId="{2D4518B6-F685-433F-9E9C-DBCE8749615E}" srcId="{DA990B6C-01BC-4029-ACDA-B098A4659D1A}" destId="{55C15472-6D1D-4077-ABDF-00F5B9028A3B}" srcOrd="2" destOrd="0" parTransId="{7A4F1119-C752-4ECD-AFC8-8D6EB95AD4E1}" sibTransId="{B17AA3C2-6CB2-4377-AC56-AC09DBB52F57}"/>
    <dgm:cxn modelId="{176901B9-A79E-44B7-9D0A-EF18C10B5389}" srcId="{DA990B6C-01BC-4029-ACDA-B098A4659D1A}" destId="{664660CA-6FF0-43FE-9E89-C8BF50AD059C}" srcOrd="1" destOrd="0" parTransId="{BA15E196-76B1-4BF5-B13B-6A49C2DC1ED4}" sibTransId="{28415BF8-D3CB-4FF1-9A3D-582792E9A661}"/>
    <dgm:cxn modelId="{2E84AEDD-0558-414B-A4DA-ECFF4F0ECEBD}" type="presOf" srcId="{664660CA-6FF0-43FE-9E89-C8BF50AD059C}" destId="{0136CF5C-76D9-49F4-A0E9-5FE23C8B4499}" srcOrd="0" destOrd="0" presId="urn:microsoft.com/office/officeart/2005/8/layout/pList2"/>
    <dgm:cxn modelId="{A9AE6020-C571-4249-BD45-104A2A2D0FC6}" type="presParOf" srcId="{03EF5DA1-87C9-493A-8D82-E0CE8FD291B2}" destId="{ACA4C3A2-A469-4687-86E8-13546569DE04}" srcOrd="0" destOrd="0" presId="urn:microsoft.com/office/officeart/2005/8/layout/pList2"/>
    <dgm:cxn modelId="{3CADB63D-EBC7-40E8-BE99-8CCCE1CD88ED}" type="presParOf" srcId="{03EF5DA1-87C9-493A-8D82-E0CE8FD291B2}" destId="{10BE859E-C0FB-451B-AE99-0A878B5D89AE}" srcOrd="1" destOrd="0" presId="urn:microsoft.com/office/officeart/2005/8/layout/pList2"/>
    <dgm:cxn modelId="{221181A0-B247-4305-9588-F8B841FF16AA}" type="presParOf" srcId="{10BE859E-C0FB-451B-AE99-0A878B5D89AE}" destId="{37DD74B7-A917-43D4-90BB-39A7C1AB1964}" srcOrd="0" destOrd="0" presId="urn:microsoft.com/office/officeart/2005/8/layout/pList2"/>
    <dgm:cxn modelId="{2BAC4E41-0044-4F55-9E79-3ED767325EEF}" type="presParOf" srcId="{37DD74B7-A917-43D4-90BB-39A7C1AB1964}" destId="{15B73BE1-AEEF-4381-89C0-0C7D9D6987D9}" srcOrd="0" destOrd="0" presId="urn:microsoft.com/office/officeart/2005/8/layout/pList2"/>
    <dgm:cxn modelId="{E13C659E-89A0-462F-BA81-F55CCF01E010}" type="presParOf" srcId="{37DD74B7-A917-43D4-90BB-39A7C1AB1964}" destId="{EA280E23-2A63-4C47-B242-722CDAE7E6FB}" srcOrd="1" destOrd="0" presId="urn:microsoft.com/office/officeart/2005/8/layout/pList2"/>
    <dgm:cxn modelId="{204BDD74-537A-4B90-B6DE-B66256686AFA}" type="presParOf" srcId="{37DD74B7-A917-43D4-90BB-39A7C1AB1964}" destId="{BF48B466-0AC4-4AB2-A62D-3C7159864FF3}" srcOrd="2" destOrd="0" presId="urn:microsoft.com/office/officeart/2005/8/layout/pList2"/>
    <dgm:cxn modelId="{E7F33EAA-1A33-46B5-B586-80B296C835EC}" type="presParOf" srcId="{10BE859E-C0FB-451B-AE99-0A878B5D89AE}" destId="{35992D4D-8558-4E0B-AA71-E8895F83C846}" srcOrd="1" destOrd="0" presId="urn:microsoft.com/office/officeart/2005/8/layout/pList2"/>
    <dgm:cxn modelId="{152C5E87-DED3-4174-9317-F4D38AA1C347}" type="presParOf" srcId="{10BE859E-C0FB-451B-AE99-0A878B5D89AE}" destId="{0EFFBAAF-AAC3-4D35-9EE2-50622C4E6F83}" srcOrd="2" destOrd="0" presId="urn:microsoft.com/office/officeart/2005/8/layout/pList2"/>
    <dgm:cxn modelId="{91586501-9AB2-45E5-849B-F9780AC5161F}" type="presParOf" srcId="{0EFFBAAF-AAC3-4D35-9EE2-50622C4E6F83}" destId="{0136CF5C-76D9-49F4-A0E9-5FE23C8B4499}" srcOrd="0" destOrd="0" presId="urn:microsoft.com/office/officeart/2005/8/layout/pList2"/>
    <dgm:cxn modelId="{8FCB3CF6-5DD3-41AA-BA8A-9187F861E193}" type="presParOf" srcId="{0EFFBAAF-AAC3-4D35-9EE2-50622C4E6F83}" destId="{03571C95-92D2-4C48-B81D-B33BC0EF16FA}" srcOrd="1" destOrd="0" presId="urn:microsoft.com/office/officeart/2005/8/layout/pList2"/>
    <dgm:cxn modelId="{A5BBDCC9-71CC-4A27-8FCB-30C29984627A}" type="presParOf" srcId="{0EFFBAAF-AAC3-4D35-9EE2-50622C4E6F83}" destId="{B3B9053E-2358-4001-B091-F975BA8EB38E}" srcOrd="2" destOrd="0" presId="urn:microsoft.com/office/officeart/2005/8/layout/pList2"/>
    <dgm:cxn modelId="{72470EF4-FB2C-40C4-AA24-FE8EB7457FB3}" type="presParOf" srcId="{10BE859E-C0FB-451B-AE99-0A878B5D89AE}" destId="{18B2EA96-76AC-4189-A09C-BB3535CD4B7F}" srcOrd="3" destOrd="0" presId="urn:microsoft.com/office/officeart/2005/8/layout/pList2"/>
    <dgm:cxn modelId="{609C1650-FB24-44EC-99F4-E0ABE1425587}" type="presParOf" srcId="{10BE859E-C0FB-451B-AE99-0A878B5D89AE}" destId="{1B4E0699-26CE-46DC-A422-3AE4E5242440}" srcOrd="4" destOrd="0" presId="urn:microsoft.com/office/officeart/2005/8/layout/pList2"/>
    <dgm:cxn modelId="{8BADC123-EFBF-459C-969C-9A10B2D18555}" type="presParOf" srcId="{1B4E0699-26CE-46DC-A422-3AE4E5242440}" destId="{A56E7201-23A6-40FE-9FCC-2D46EF458874}" srcOrd="0" destOrd="0" presId="urn:microsoft.com/office/officeart/2005/8/layout/pList2"/>
    <dgm:cxn modelId="{4C64E2E9-1482-46ED-A3A7-C08E03638462}" type="presParOf" srcId="{1B4E0699-26CE-46DC-A422-3AE4E5242440}" destId="{F2271819-1F38-43CE-BE56-7C038CFDCB4C}" srcOrd="1" destOrd="0" presId="urn:microsoft.com/office/officeart/2005/8/layout/pList2"/>
    <dgm:cxn modelId="{F6BA4EC8-096E-4FC4-B6B2-AA7A2FF778F6}" type="presParOf" srcId="{1B4E0699-26CE-46DC-A422-3AE4E5242440}" destId="{AFA83A69-21EC-4128-9053-C04BF48AD2B9}" srcOrd="2" destOrd="0" presId="urn:microsoft.com/office/officeart/2005/8/layout/p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0E76B2-DDFB-464C-8119-F78756BDC2C9}">
      <dsp:nvSpPr>
        <dsp:cNvPr id="0" name=""/>
        <dsp:cNvSpPr/>
      </dsp:nvSpPr>
      <dsp:spPr>
        <a:xfrm>
          <a:off x="0" y="0"/>
          <a:ext cx="4781755" cy="105753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CHS Graduates Estimates by Decade 1929-2021</a:t>
          </a:r>
        </a:p>
      </dsp:txBody>
      <dsp:txXfrm>
        <a:off x="0" y="0"/>
        <a:ext cx="4781755" cy="1057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58F0F-7BBB-4D53-B5F3-AA2B1B66CC87}">
      <dsp:nvSpPr>
        <dsp:cNvPr id="0" name=""/>
        <dsp:cNvSpPr/>
      </dsp:nvSpPr>
      <dsp:spPr>
        <a:xfrm>
          <a:off x="419713" y="151"/>
          <a:ext cx="1863586" cy="1118152"/>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Crane Time Capsule Concept</a:t>
          </a:r>
        </a:p>
      </dsp:txBody>
      <dsp:txXfrm>
        <a:off x="419713" y="151"/>
        <a:ext cx="1863586" cy="1118152"/>
      </dsp:txXfrm>
    </dsp:sp>
    <dsp:sp modelId="{E67EF5A4-4AF9-46AF-BBF1-8620EB927938}">
      <dsp:nvSpPr>
        <dsp:cNvPr id="0" name=""/>
        <dsp:cNvSpPr/>
      </dsp:nvSpPr>
      <dsp:spPr>
        <a:xfrm>
          <a:off x="2469658" y="151"/>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Honor All Crane Student, Teachers &amp; Administrators </a:t>
          </a:r>
        </a:p>
      </dsp:txBody>
      <dsp:txXfrm>
        <a:off x="2469658" y="151"/>
        <a:ext cx="1863586" cy="1118152"/>
      </dsp:txXfrm>
    </dsp:sp>
    <dsp:sp modelId="{993ECED7-C412-48DB-AE09-98B354138198}">
      <dsp:nvSpPr>
        <dsp:cNvPr id="0" name=""/>
        <dsp:cNvSpPr/>
      </dsp:nvSpPr>
      <dsp:spPr>
        <a:xfrm>
          <a:off x="419713" y="1304662"/>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Honor Our Past and Present </a:t>
          </a:r>
        </a:p>
      </dsp:txBody>
      <dsp:txXfrm>
        <a:off x="419713" y="1304662"/>
        <a:ext cx="1863586" cy="1118152"/>
      </dsp:txXfrm>
    </dsp:sp>
    <dsp:sp modelId="{6294E6C1-C989-43FB-93E5-81D409A915D8}">
      <dsp:nvSpPr>
        <dsp:cNvPr id="0" name=""/>
        <dsp:cNvSpPr/>
      </dsp:nvSpPr>
      <dsp:spPr>
        <a:xfrm>
          <a:off x="2469658" y="1304662"/>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Honor Our  Past &amp; Present Heros </a:t>
          </a:r>
        </a:p>
      </dsp:txBody>
      <dsp:txXfrm>
        <a:off x="2469658" y="1304662"/>
        <a:ext cx="1863586" cy="1118152"/>
      </dsp:txXfrm>
    </dsp:sp>
    <dsp:sp modelId="{B55306C1-F8B9-493E-86D6-C8F0AEDA12C9}">
      <dsp:nvSpPr>
        <dsp:cNvPr id="0" name=""/>
        <dsp:cNvSpPr/>
      </dsp:nvSpPr>
      <dsp:spPr>
        <a:xfrm>
          <a:off x="419713" y="2609173"/>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Establish Guardianship</a:t>
          </a:r>
        </a:p>
      </dsp:txBody>
      <dsp:txXfrm>
        <a:off x="419713" y="2609173"/>
        <a:ext cx="1863586" cy="1118152"/>
      </dsp:txXfrm>
    </dsp:sp>
    <dsp:sp modelId="{4B9FAFEC-F8D4-4E0D-BFDB-48FB716AED14}">
      <dsp:nvSpPr>
        <dsp:cNvPr id="0" name=""/>
        <dsp:cNvSpPr/>
      </dsp:nvSpPr>
      <dsp:spPr>
        <a:xfrm>
          <a:off x="2469658" y="2609173"/>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Establish Care and Handling</a:t>
          </a:r>
        </a:p>
      </dsp:txBody>
      <dsp:txXfrm>
        <a:off x="2469658" y="2609173"/>
        <a:ext cx="1863586" cy="1118152"/>
      </dsp:txXfrm>
    </dsp:sp>
    <dsp:sp modelId="{644B646F-8B32-459B-925F-83375A422BA6}">
      <dsp:nvSpPr>
        <dsp:cNvPr id="0" name=""/>
        <dsp:cNvSpPr/>
      </dsp:nvSpPr>
      <dsp:spPr>
        <a:xfrm>
          <a:off x="419713" y="3913684"/>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Establish Collections Care</a:t>
          </a:r>
        </a:p>
      </dsp:txBody>
      <dsp:txXfrm>
        <a:off x="419713" y="3913684"/>
        <a:ext cx="1863586" cy="1118152"/>
      </dsp:txXfrm>
    </dsp:sp>
    <dsp:sp modelId="{F1336D69-EB98-4F95-B960-BD9F7325C947}">
      <dsp:nvSpPr>
        <dsp:cNvPr id="0" name=""/>
        <dsp:cNvSpPr/>
      </dsp:nvSpPr>
      <dsp:spPr>
        <a:xfrm>
          <a:off x="2469658" y="3913684"/>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Establish Collections Storage</a:t>
          </a:r>
        </a:p>
      </dsp:txBody>
      <dsp:txXfrm>
        <a:off x="2469658" y="3913684"/>
        <a:ext cx="1863586" cy="1118152"/>
      </dsp:txXfrm>
    </dsp:sp>
    <dsp:sp modelId="{894B6976-B590-466A-949C-3B1F61E65040}">
      <dsp:nvSpPr>
        <dsp:cNvPr id="0" name=""/>
        <dsp:cNvSpPr/>
      </dsp:nvSpPr>
      <dsp:spPr>
        <a:xfrm>
          <a:off x="419713" y="5218195"/>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solidFill>
                <a:prstClr val="white"/>
              </a:solidFill>
              <a:latin typeface="Century Schoolbook" panose="02040604050505020304"/>
              <a:ea typeface="+mn-ea"/>
              <a:cs typeface="+mn-cs"/>
            </a:rPr>
            <a:t>Establish Conservation &amp; Preservation</a:t>
          </a:r>
        </a:p>
      </dsp:txBody>
      <dsp:txXfrm>
        <a:off x="419713" y="5218195"/>
        <a:ext cx="1863586" cy="1118152"/>
      </dsp:txXfrm>
    </dsp:sp>
    <dsp:sp modelId="{3A914571-6959-4CB2-B93F-303E1934E906}">
      <dsp:nvSpPr>
        <dsp:cNvPr id="0" name=""/>
        <dsp:cNvSpPr/>
      </dsp:nvSpPr>
      <dsp:spPr>
        <a:xfrm>
          <a:off x="2469658" y="5218195"/>
          <a:ext cx="1863586" cy="111815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Submit Documents &amp; Photo to US Library of Congress</a:t>
          </a:r>
        </a:p>
      </dsp:txBody>
      <dsp:txXfrm>
        <a:off x="2469658" y="5218195"/>
        <a:ext cx="1863586" cy="11181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4C3A2-A469-4687-86E8-13546569DE04}">
      <dsp:nvSpPr>
        <dsp:cNvPr id="0" name=""/>
        <dsp:cNvSpPr/>
      </dsp:nvSpPr>
      <dsp:spPr>
        <a:xfrm>
          <a:off x="0" y="56253"/>
          <a:ext cx="8128000" cy="2438400"/>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48B466-0AC4-4AB2-A62D-3C7159864FF3}">
      <dsp:nvSpPr>
        <dsp:cNvPr id="0" name=""/>
        <dsp:cNvSpPr/>
      </dsp:nvSpPr>
      <dsp:spPr>
        <a:xfrm>
          <a:off x="262511" y="325120"/>
          <a:ext cx="2387600" cy="178816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B73BE1-AEEF-4381-89C0-0C7D9D6987D9}">
      <dsp:nvSpPr>
        <dsp:cNvPr id="0" name=""/>
        <dsp:cNvSpPr/>
      </dsp:nvSpPr>
      <dsp:spPr>
        <a:xfrm rot="10800000">
          <a:off x="243839"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US" sz="2900" kern="1200" dirty="0"/>
            <a:t>Individual</a:t>
          </a:r>
        </a:p>
      </dsp:txBody>
      <dsp:txXfrm rot="10800000">
        <a:off x="317266" y="2438400"/>
        <a:ext cx="2240746" cy="2906839"/>
      </dsp:txXfrm>
    </dsp:sp>
    <dsp:sp modelId="{B3B9053E-2358-4001-B091-F975BA8EB38E}">
      <dsp:nvSpPr>
        <dsp:cNvPr id="0" name=""/>
        <dsp:cNvSpPr/>
      </dsp:nvSpPr>
      <dsp:spPr>
        <a:xfrm>
          <a:off x="2888871" y="325120"/>
          <a:ext cx="2387600" cy="178816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36CF5C-76D9-49F4-A0E9-5FE23C8B4499}">
      <dsp:nvSpPr>
        <dsp:cNvPr id="0" name=""/>
        <dsp:cNvSpPr/>
      </dsp:nvSpPr>
      <dsp:spPr>
        <a:xfrm rot="10800000">
          <a:off x="2870200"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US" sz="2900" kern="1200" dirty="0"/>
            <a:t>Class</a:t>
          </a:r>
        </a:p>
      </dsp:txBody>
      <dsp:txXfrm rot="10800000">
        <a:off x="2943627" y="2438400"/>
        <a:ext cx="2240746" cy="2906839"/>
      </dsp:txXfrm>
    </dsp:sp>
    <dsp:sp modelId="{AFA83A69-21EC-4128-9053-C04BF48AD2B9}">
      <dsp:nvSpPr>
        <dsp:cNvPr id="0" name=""/>
        <dsp:cNvSpPr/>
      </dsp:nvSpPr>
      <dsp:spPr>
        <a:xfrm>
          <a:off x="5496559" y="325120"/>
          <a:ext cx="2387600" cy="178816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6E7201-23A6-40FE-9FCC-2D46EF458874}">
      <dsp:nvSpPr>
        <dsp:cNvPr id="0" name=""/>
        <dsp:cNvSpPr/>
      </dsp:nvSpPr>
      <dsp:spPr>
        <a:xfrm rot="10800000">
          <a:off x="5496559" y="2438400"/>
          <a:ext cx="2387600" cy="2980266"/>
        </a:xfrm>
        <a:prstGeom prst="round2SameRect">
          <a:avLst>
            <a:gd name="adj1" fmla="val 10500"/>
            <a:gd name="adj2" fmla="val 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t" anchorCtr="0">
          <a:noAutofit/>
        </a:bodyPr>
        <a:lstStyle/>
        <a:p>
          <a:pPr marL="0" lvl="0" indent="0" algn="ctr" defTabSz="1289050">
            <a:lnSpc>
              <a:spcPct val="90000"/>
            </a:lnSpc>
            <a:spcBef>
              <a:spcPct val="0"/>
            </a:spcBef>
            <a:spcAft>
              <a:spcPct val="35000"/>
            </a:spcAft>
            <a:buNone/>
          </a:pPr>
          <a:r>
            <a:rPr lang="en-US" sz="2900" kern="1200" dirty="0"/>
            <a:t>Corporate</a:t>
          </a:r>
        </a:p>
      </dsp:txBody>
      <dsp:txXfrm rot="10800000">
        <a:off x="5569986" y="2438400"/>
        <a:ext cx="2240746" cy="29068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A6C9-D9A2-A841-A6B6-ACB92C16F8D1}" type="datetimeFigureOut">
              <a:rPr lang="en-US" smtClean="0"/>
              <a:t>6/25/2025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80A5A0-1BFA-034A-80D9-64EEB02F2340}" type="slidenum">
              <a:rPr lang="en-US" smtClean="0"/>
              <a:t>‹#›</a:t>
            </a:fld>
            <a:endParaRPr lang="en-US" dirty="0"/>
          </a:p>
        </p:txBody>
      </p:sp>
    </p:spTree>
    <p:extLst>
      <p:ext uri="{BB962C8B-B14F-4D97-AF65-F5344CB8AC3E}">
        <p14:creationId xmlns:p14="http://schemas.microsoft.com/office/powerpoint/2010/main" val="1272430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80A5A0-1BFA-034A-80D9-64EEB02F2340}" type="slidenum">
              <a:rPr lang="en-US" smtClean="0"/>
              <a:t>1</a:t>
            </a:fld>
            <a:endParaRPr lang="en-US" dirty="0"/>
          </a:p>
        </p:txBody>
      </p:sp>
    </p:spTree>
    <p:extLst>
      <p:ext uri="{BB962C8B-B14F-4D97-AF65-F5344CB8AC3E}">
        <p14:creationId xmlns:p14="http://schemas.microsoft.com/office/powerpoint/2010/main" val="163424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80A5A0-1BFA-034A-80D9-64EEB02F2340}" type="slidenum">
              <a:rPr lang="en-US" smtClean="0"/>
              <a:t>5</a:t>
            </a:fld>
            <a:endParaRPr lang="en-US" dirty="0"/>
          </a:p>
        </p:txBody>
      </p:sp>
    </p:spTree>
    <p:extLst>
      <p:ext uri="{BB962C8B-B14F-4D97-AF65-F5344CB8AC3E}">
        <p14:creationId xmlns:p14="http://schemas.microsoft.com/office/powerpoint/2010/main" val="277413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80A5A0-1BFA-034A-80D9-64EEB02F2340}" type="slidenum">
              <a:rPr lang="en-US" smtClean="0"/>
              <a:t>8</a:t>
            </a:fld>
            <a:endParaRPr lang="en-US" dirty="0"/>
          </a:p>
        </p:txBody>
      </p:sp>
    </p:spTree>
    <p:extLst>
      <p:ext uri="{BB962C8B-B14F-4D97-AF65-F5344CB8AC3E}">
        <p14:creationId xmlns:p14="http://schemas.microsoft.com/office/powerpoint/2010/main" val="3741196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80A5A0-1BFA-034A-80D9-64EEB02F2340}" type="slidenum">
              <a:rPr lang="en-US" smtClean="0"/>
              <a:t>11</a:t>
            </a:fld>
            <a:endParaRPr lang="en-US" dirty="0"/>
          </a:p>
        </p:txBody>
      </p:sp>
    </p:spTree>
    <p:extLst>
      <p:ext uri="{BB962C8B-B14F-4D97-AF65-F5344CB8AC3E}">
        <p14:creationId xmlns:p14="http://schemas.microsoft.com/office/powerpoint/2010/main" val="1515675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80A5A0-1BFA-034A-80D9-64EEB02F2340}" type="slidenum">
              <a:rPr lang="en-US" smtClean="0"/>
              <a:t>13</a:t>
            </a:fld>
            <a:endParaRPr lang="en-US" dirty="0"/>
          </a:p>
        </p:txBody>
      </p:sp>
    </p:spTree>
    <p:extLst>
      <p:ext uri="{BB962C8B-B14F-4D97-AF65-F5344CB8AC3E}">
        <p14:creationId xmlns:p14="http://schemas.microsoft.com/office/powerpoint/2010/main" val="29048925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6B820-92B7-9FE8-B8FB-597F4142B2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BAF1DD-1B30-9A84-3EAF-691925C39D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3EE4A5-AF64-9B64-7A77-0C4B4DA69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2A5D6-7635-108B-78A3-7EAE33635979}"/>
              </a:ext>
            </a:extLst>
          </p:cNvPr>
          <p:cNvSpPr>
            <a:spLocks noGrp="1"/>
          </p:cNvSpPr>
          <p:nvPr>
            <p:ph type="sldNum" sz="quarter" idx="5"/>
          </p:nvPr>
        </p:nvSpPr>
        <p:spPr/>
        <p:txBody>
          <a:bodyPr/>
          <a:lstStyle/>
          <a:p>
            <a:fld id="{7880A5A0-1BFA-034A-80D9-64EEB02F2340}" type="slidenum">
              <a:rPr lang="en-US" smtClean="0"/>
              <a:t>14</a:t>
            </a:fld>
            <a:endParaRPr lang="en-US" dirty="0"/>
          </a:p>
        </p:txBody>
      </p:sp>
    </p:spTree>
    <p:extLst>
      <p:ext uri="{BB962C8B-B14F-4D97-AF65-F5344CB8AC3E}">
        <p14:creationId xmlns:p14="http://schemas.microsoft.com/office/powerpoint/2010/main" val="18513233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6A23F-6484-4847-81B1-D8403A57520B}"/>
              </a:ext>
            </a:extLst>
          </p:cNvPr>
          <p:cNvSpPr>
            <a:spLocks noGrp="1"/>
          </p:cNvSpPr>
          <p:nvPr>
            <p:ph type="ctrTitle" hasCustomPrompt="1"/>
          </p:nvPr>
        </p:nvSpPr>
        <p:spPr>
          <a:xfrm>
            <a:off x="1248507" y="534389"/>
            <a:ext cx="7362092" cy="2387600"/>
          </a:xfrm>
        </p:spPr>
        <p:txBody>
          <a:bodyPr anchor="b"/>
          <a:lstStyle>
            <a:lvl1pPr algn="l">
              <a:defRPr sz="6000">
                <a:solidFill>
                  <a:schemeClr val="bg1"/>
                </a:solidFill>
              </a:defRPr>
            </a:lvl1pPr>
          </a:lstStyle>
          <a:p>
            <a:r>
              <a:rPr lang="en-US" dirty="0"/>
              <a:t>Place Title Here</a:t>
            </a:r>
          </a:p>
        </p:txBody>
      </p:sp>
      <p:sp>
        <p:nvSpPr>
          <p:cNvPr id="3" name="Subtitle 2">
            <a:extLst>
              <a:ext uri="{FF2B5EF4-FFF2-40B4-BE49-F238E27FC236}">
                <a16:creationId xmlns:a16="http://schemas.microsoft.com/office/drawing/2014/main" id="{17B3EE44-FD61-A048-A349-8C05BD64C32A}"/>
              </a:ext>
            </a:extLst>
          </p:cNvPr>
          <p:cNvSpPr>
            <a:spLocks noGrp="1"/>
          </p:cNvSpPr>
          <p:nvPr>
            <p:ph type="subTitle" idx="1"/>
          </p:nvPr>
        </p:nvSpPr>
        <p:spPr>
          <a:xfrm>
            <a:off x="1248507" y="3322292"/>
            <a:ext cx="7362092"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F69CA1AA-1A83-C944-9F7C-4CF22263D959}"/>
              </a:ext>
            </a:extLst>
          </p:cNvPr>
          <p:cNvSpPr>
            <a:spLocks noGrp="1"/>
          </p:cNvSpPr>
          <p:nvPr>
            <p:ph type="ftr" sz="quarter" idx="11"/>
          </p:nvPr>
        </p:nvSpPr>
        <p:spPr>
          <a:xfrm>
            <a:off x="838200" y="633838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8739E2D0-D75A-5E46-91FB-1719012E88E2}"/>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9" name="Graphic 7">
            <a:extLst>
              <a:ext uri="{FF2B5EF4-FFF2-40B4-BE49-F238E27FC236}">
                <a16:creationId xmlns:a16="http://schemas.microsoft.com/office/drawing/2014/main" id="{B75B6029-EB46-0140-B18D-6AC10AF9308E}"/>
              </a:ext>
            </a:extLst>
          </p:cNvPr>
          <p:cNvGrpSpPr/>
          <p:nvPr/>
        </p:nvGrpSpPr>
        <p:grpSpPr>
          <a:xfrm flipH="1">
            <a:off x="836409" y="1085239"/>
            <a:ext cx="8547890" cy="4927122"/>
            <a:chOff x="739536" y="-236417"/>
            <a:chExt cx="8547890" cy="4927122"/>
          </a:xfrm>
          <a:gradFill flip="none" rotWithShape="1">
            <a:gsLst>
              <a:gs pos="49000">
                <a:schemeClr val="accent3">
                  <a:lumMod val="40000"/>
                  <a:lumOff val="60000"/>
                </a:schemeClr>
              </a:gs>
              <a:gs pos="0">
                <a:schemeClr val="accent3">
                  <a:lumMod val="75000"/>
                </a:schemeClr>
              </a:gs>
              <a:gs pos="97000">
                <a:schemeClr val="accent3">
                  <a:lumMod val="70000"/>
                </a:schemeClr>
              </a:gs>
            </a:gsLst>
            <a:path path="circle">
              <a:fillToRect l="100000" b="100000"/>
            </a:path>
            <a:tileRect t="-100000" r="-100000"/>
          </a:gradFill>
        </p:grpSpPr>
        <p:sp>
          <p:nvSpPr>
            <p:cNvPr id="10" name="Freeform 9">
              <a:extLst>
                <a:ext uri="{FF2B5EF4-FFF2-40B4-BE49-F238E27FC236}">
                  <a16:creationId xmlns:a16="http://schemas.microsoft.com/office/drawing/2014/main" id="{566FE64B-E7BF-CD48-8509-1650702138A4}"/>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1" name="Freeform 10">
              <a:extLst>
                <a:ext uri="{FF2B5EF4-FFF2-40B4-BE49-F238E27FC236}">
                  <a16:creationId xmlns:a16="http://schemas.microsoft.com/office/drawing/2014/main" id="{7336A273-B22F-9C48-8EC1-48ACC3DA906A}"/>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2" name="Freeform 11">
              <a:extLst>
                <a:ext uri="{FF2B5EF4-FFF2-40B4-BE49-F238E27FC236}">
                  <a16:creationId xmlns:a16="http://schemas.microsoft.com/office/drawing/2014/main" id="{3AB1E0EB-78AC-6647-AAEA-070394434595}"/>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ACAFDBBF-5B49-894A-9ED0-85DA2969C74F}"/>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cxnSp>
        <p:nvCxnSpPr>
          <p:cNvPr id="21" name="Straight Connector 20">
            <a:extLst>
              <a:ext uri="{FF2B5EF4-FFF2-40B4-BE49-F238E27FC236}">
                <a16:creationId xmlns:a16="http://schemas.microsoft.com/office/drawing/2014/main" id="{CCC9B5D3-027D-954A-A88A-BF2C809F6625}"/>
              </a:ext>
            </a:extLst>
          </p:cNvPr>
          <p:cNvCxnSpPr>
            <a:cxnSpLocks/>
          </p:cNvCxnSpPr>
          <p:nvPr userDrawn="1"/>
        </p:nvCxnSpPr>
        <p:spPr>
          <a:xfrm>
            <a:off x="1248507" y="3108596"/>
            <a:ext cx="651326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627549"/>
      </p:ext>
    </p:extLst>
  </p:cSld>
  <p:clrMapOvr>
    <a:masterClrMapping/>
  </p:clrMapOvr>
  <p:transition spd="slow" advClick="0" advTm="23000">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C7F0EA-60A5-9543-BAE5-49C3F7948E3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2E7FA1-71FD-8041-9767-3833714721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2D0401-B132-9743-A1BB-814C74A7499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E45BE9A-D68F-9C40-9786-ABB468D80EC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CF301FED-CE62-0B47-A672-30D7EDCE6E03}"/>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521938478"/>
      </p:ext>
    </p:extLst>
  </p:cSld>
  <p:clrMapOvr>
    <a:masterClrMapping/>
  </p:clrMapOvr>
  <p:transition spd="slow" advClick="0" advTm="23000">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a:blip r:embed="rId2"/>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D4563F-17FD-264B-8E2D-523C57F7D6A8}"/>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Vertical Title 1">
            <a:extLst>
              <a:ext uri="{FF2B5EF4-FFF2-40B4-BE49-F238E27FC236}">
                <a16:creationId xmlns:a16="http://schemas.microsoft.com/office/drawing/2014/main" id="{AC1191A2-AAFB-A641-B10E-6002C7EEBF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C03347-4C37-A241-AD22-0C2BA7829DD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39531DB-82B7-F945-A89E-5CF64B21C65B}"/>
              </a:ext>
            </a:extLst>
          </p:cNvPr>
          <p:cNvSpPr>
            <a:spLocks noGrp="1"/>
          </p:cNvSpPr>
          <p:nvPr>
            <p:ph type="ftr" sz="quarter" idx="11"/>
          </p:nvPr>
        </p:nvSpPr>
        <p:spPr>
          <a:xfrm>
            <a:off x="838200" y="6356350"/>
            <a:ext cx="7315200" cy="365125"/>
          </a:xfrm>
          <a:prstGeom prst="rect">
            <a:avLst/>
          </a:prstGeom>
        </p:spPr>
        <p:txBody>
          <a:bodyPr/>
          <a:lstStyle>
            <a:lvl1pPr algn="l">
              <a:defRPr/>
            </a:lvl1pPr>
          </a:lstStyle>
          <a:p>
            <a:endParaRPr lang="en-US" dirty="0"/>
          </a:p>
        </p:txBody>
      </p:sp>
      <p:sp>
        <p:nvSpPr>
          <p:cNvPr id="6" name="Slide Number Placeholder 5">
            <a:extLst>
              <a:ext uri="{FF2B5EF4-FFF2-40B4-BE49-F238E27FC236}">
                <a16:creationId xmlns:a16="http://schemas.microsoft.com/office/drawing/2014/main" id="{04507D7D-8815-D347-ABD2-988D9B0D9084}"/>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3458611638"/>
      </p:ext>
    </p:extLst>
  </p:cSld>
  <p:clrMapOvr>
    <a:masterClrMapping/>
  </p:clrMapOvr>
  <p:transition spd="slow" advClick="0" advTm="23000">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Yearbook Layout">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0" name="Picture Placeholder 19">
            <a:extLst>
              <a:ext uri="{FF2B5EF4-FFF2-40B4-BE49-F238E27FC236}">
                <a16:creationId xmlns:a16="http://schemas.microsoft.com/office/drawing/2014/main" id="{CAF4016E-7A47-F840-9869-398CFD1B4693}"/>
              </a:ext>
            </a:extLst>
          </p:cNvPr>
          <p:cNvSpPr>
            <a:spLocks noGrp="1"/>
          </p:cNvSpPr>
          <p:nvPr>
            <p:ph type="pic" sz="quarter" idx="20"/>
          </p:nvPr>
        </p:nvSpPr>
        <p:spPr>
          <a:xfrm>
            <a:off x="538163" y="3897313"/>
            <a:ext cx="5257800" cy="2247900"/>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a:t>
            </a:fld>
            <a:endParaRPr lang="en-US" dirty="0"/>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713292"/>
      </p:ext>
    </p:extLst>
  </p:cSld>
  <p:clrMapOvr>
    <a:masterClrMapping/>
  </p:clrMapOvr>
  <p:transition spd="slow" advClick="0" advTm="23000">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arbook Layout 2">
    <p:bg>
      <p:bgPr>
        <a:solidFill>
          <a:schemeClr val="accent6">
            <a:lumMod val="50000"/>
          </a:schemeClr>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8C8C753-ADBD-804D-9E20-4DB07924B009}"/>
              </a:ext>
            </a:extLst>
          </p:cNvPr>
          <p:cNvGrpSpPr/>
          <p:nvPr userDrawn="1"/>
        </p:nvGrpSpPr>
        <p:grpSpPr>
          <a:xfrm>
            <a:off x="238876" y="92384"/>
            <a:ext cx="11714247" cy="6673231"/>
            <a:chOff x="76700" y="-2"/>
            <a:chExt cx="12038600" cy="6858005"/>
          </a:xfrm>
        </p:grpSpPr>
        <p:sp>
          <p:nvSpPr>
            <p:cNvPr id="5" name="Rectangle 4">
              <a:extLst>
                <a:ext uri="{FF2B5EF4-FFF2-40B4-BE49-F238E27FC236}">
                  <a16:creationId xmlns:a16="http://schemas.microsoft.com/office/drawing/2014/main" id="{1F1A8E06-ED3E-E140-ACD9-DBC82FEAFAE2}"/>
                </a:ext>
              </a:extLst>
            </p:cNvPr>
            <p:cNvSpPr/>
            <p:nvPr userDrawn="1"/>
          </p:nvSpPr>
          <p:spPr>
            <a:xfrm rot="16200000">
              <a:off x="-342650" y="419348"/>
              <a:ext cx="6858000" cy="6019300"/>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60FA4CC-D5BD-594A-A727-1F2E6A53EA60}"/>
                </a:ext>
              </a:extLst>
            </p:cNvPr>
            <p:cNvSpPr/>
            <p:nvPr userDrawn="1"/>
          </p:nvSpPr>
          <p:spPr>
            <a:xfrm rot="5400000">
              <a:off x="5676650" y="419352"/>
              <a:ext cx="6858000" cy="601930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BBD7BC1-DD69-2743-A691-FAC010576B61}"/>
              </a:ext>
            </a:extLst>
          </p:cNvPr>
          <p:cNvSpPr>
            <a:spLocks noGrp="1"/>
          </p:cNvSpPr>
          <p:nvPr>
            <p:ph type="title" hasCustomPrompt="1"/>
          </p:nvPr>
        </p:nvSpPr>
        <p:spPr>
          <a:xfrm>
            <a:off x="538538" y="365125"/>
            <a:ext cx="5257798" cy="717717"/>
          </a:xfrm>
        </p:spPr>
        <p:txBody>
          <a:bodyPr>
            <a:normAutofit/>
          </a:bodyPr>
          <a:lstStyle>
            <a:lvl1pPr>
              <a:defRPr sz="2800" b="1" i="1"/>
            </a:lvl1pPr>
          </a:lstStyle>
          <a:p>
            <a:r>
              <a:rPr lang="en-US" dirty="0"/>
              <a:t>Add Title Here</a:t>
            </a:r>
          </a:p>
        </p:txBody>
      </p:sp>
      <p:sp>
        <p:nvSpPr>
          <p:cNvPr id="9" name="Picture Placeholder 8">
            <a:extLst>
              <a:ext uri="{FF2B5EF4-FFF2-40B4-BE49-F238E27FC236}">
                <a16:creationId xmlns:a16="http://schemas.microsoft.com/office/drawing/2014/main" id="{CBD904BE-5BEF-3C40-AE5F-DF5ADE2DF96A}"/>
              </a:ext>
            </a:extLst>
          </p:cNvPr>
          <p:cNvSpPr>
            <a:spLocks noGrp="1"/>
          </p:cNvSpPr>
          <p:nvPr>
            <p:ph type="pic" sz="quarter" idx="12"/>
          </p:nvPr>
        </p:nvSpPr>
        <p:spPr>
          <a:xfrm>
            <a:off x="538538"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0" name="Picture Placeholder 8">
            <a:extLst>
              <a:ext uri="{FF2B5EF4-FFF2-40B4-BE49-F238E27FC236}">
                <a16:creationId xmlns:a16="http://schemas.microsoft.com/office/drawing/2014/main" id="{F19A0B52-0F10-BF4E-AF45-C408648123B4}"/>
              </a:ext>
            </a:extLst>
          </p:cNvPr>
          <p:cNvSpPr>
            <a:spLocks noGrp="1"/>
          </p:cNvSpPr>
          <p:nvPr>
            <p:ph type="pic" sz="quarter" idx="13"/>
          </p:nvPr>
        </p:nvSpPr>
        <p:spPr>
          <a:xfrm>
            <a:off x="1895739"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1" name="Picture Placeholder 8">
            <a:extLst>
              <a:ext uri="{FF2B5EF4-FFF2-40B4-BE49-F238E27FC236}">
                <a16:creationId xmlns:a16="http://schemas.microsoft.com/office/drawing/2014/main" id="{BCA3A66B-BDCB-A745-8053-0C77C2FE02BC}"/>
              </a:ext>
            </a:extLst>
          </p:cNvPr>
          <p:cNvSpPr>
            <a:spLocks noGrp="1"/>
          </p:cNvSpPr>
          <p:nvPr>
            <p:ph type="pic" sz="quarter" idx="14"/>
          </p:nvPr>
        </p:nvSpPr>
        <p:spPr>
          <a:xfrm>
            <a:off x="3252940"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12" name="Picture Placeholder 8">
            <a:extLst>
              <a:ext uri="{FF2B5EF4-FFF2-40B4-BE49-F238E27FC236}">
                <a16:creationId xmlns:a16="http://schemas.microsoft.com/office/drawing/2014/main" id="{058016F2-60AF-8B49-ADE8-5D3C51F43B26}"/>
              </a:ext>
            </a:extLst>
          </p:cNvPr>
          <p:cNvSpPr>
            <a:spLocks noGrp="1"/>
          </p:cNvSpPr>
          <p:nvPr>
            <p:ph type="pic" sz="quarter" idx="15"/>
          </p:nvPr>
        </p:nvSpPr>
        <p:spPr>
          <a:xfrm>
            <a:off x="4610141" y="1360488"/>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25" name="Text Placeholder 24">
            <a:extLst>
              <a:ext uri="{FF2B5EF4-FFF2-40B4-BE49-F238E27FC236}">
                <a16:creationId xmlns:a16="http://schemas.microsoft.com/office/drawing/2014/main" id="{43363685-F905-4944-AA4B-5106055F9C8B}"/>
              </a:ext>
            </a:extLst>
          </p:cNvPr>
          <p:cNvSpPr>
            <a:spLocks noGrp="1"/>
          </p:cNvSpPr>
          <p:nvPr>
            <p:ph type="body" sz="quarter" idx="23" hasCustomPrompt="1"/>
          </p:nvPr>
        </p:nvSpPr>
        <p:spPr>
          <a:xfrm>
            <a:off x="538163"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6" name="Text Placeholder 24">
            <a:extLst>
              <a:ext uri="{FF2B5EF4-FFF2-40B4-BE49-F238E27FC236}">
                <a16:creationId xmlns:a16="http://schemas.microsoft.com/office/drawing/2014/main" id="{5969D5F5-7817-9145-9876-63C2075DDFD6}"/>
              </a:ext>
            </a:extLst>
          </p:cNvPr>
          <p:cNvSpPr>
            <a:spLocks noGrp="1"/>
          </p:cNvSpPr>
          <p:nvPr>
            <p:ph type="body" sz="quarter" idx="24" hasCustomPrompt="1"/>
          </p:nvPr>
        </p:nvSpPr>
        <p:spPr>
          <a:xfrm>
            <a:off x="1895595"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7" name="Text Placeholder 24">
            <a:extLst>
              <a:ext uri="{FF2B5EF4-FFF2-40B4-BE49-F238E27FC236}">
                <a16:creationId xmlns:a16="http://schemas.microsoft.com/office/drawing/2014/main" id="{2383A6F4-B41E-AC44-8F69-4218E6CCD32B}"/>
              </a:ext>
            </a:extLst>
          </p:cNvPr>
          <p:cNvSpPr>
            <a:spLocks noGrp="1"/>
          </p:cNvSpPr>
          <p:nvPr>
            <p:ph type="body" sz="quarter" idx="25" hasCustomPrompt="1"/>
          </p:nvPr>
        </p:nvSpPr>
        <p:spPr>
          <a:xfrm>
            <a:off x="3252796"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8" name="Text Placeholder 24">
            <a:extLst>
              <a:ext uri="{FF2B5EF4-FFF2-40B4-BE49-F238E27FC236}">
                <a16:creationId xmlns:a16="http://schemas.microsoft.com/office/drawing/2014/main" id="{D94CB23E-F2EC-C347-B018-3BAFDBC62A9C}"/>
              </a:ext>
            </a:extLst>
          </p:cNvPr>
          <p:cNvSpPr>
            <a:spLocks noGrp="1"/>
          </p:cNvSpPr>
          <p:nvPr>
            <p:ph type="body" sz="quarter" idx="26" hasCustomPrompt="1"/>
          </p:nvPr>
        </p:nvSpPr>
        <p:spPr>
          <a:xfrm>
            <a:off x="4609997" y="3089275"/>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36" name="Picture Placeholder 8">
            <a:extLst>
              <a:ext uri="{FF2B5EF4-FFF2-40B4-BE49-F238E27FC236}">
                <a16:creationId xmlns:a16="http://schemas.microsoft.com/office/drawing/2014/main" id="{086D63F8-886A-D342-9D10-22B521ED5669}"/>
              </a:ext>
            </a:extLst>
          </p:cNvPr>
          <p:cNvSpPr>
            <a:spLocks noGrp="1"/>
          </p:cNvSpPr>
          <p:nvPr>
            <p:ph type="pic" sz="quarter" idx="27"/>
          </p:nvPr>
        </p:nvSpPr>
        <p:spPr>
          <a:xfrm>
            <a:off x="549320"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7" name="Picture Placeholder 8">
            <a:extLst>
              <a:ext uri="{FF2B5EF4-FFF2-40B4-BE49-F238E27FC236}">
                <a16:creationId xmlns:a16="http://schemas.microsoft.com/office/drawing/2014/main" id="{301C3479-8B49-A445-9A29-CF3C712D39F6}"/>
              </a:ext>
            </a:extLst>
          </p:cNvPr>
          <p:cNvSpPr>
            <a:spLocks noGrp="1"/>
          </p:cNvSpPr>
          <p:nvPr>
            <p:ph type="pic" sz="quarter" idx="28"/>
          </p:nvPr>
        </p:nvSpPr>
        <p:spPr>
          <a:xfrm>
            <a:off x="1906521"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8" name="Picture Placeholder 8">
            <a:extLst>
              <a:ext uri="{FF2B5EF4-FFF2-40B4-BE49-F238E27FC236}">
                <a16:creationId xmlns:a16="http://schemas.microsoft.com/office/drawing/2014/main" id="{E5890CAF-71F1-9840-87C1-1313250B6561}"/>
              </a:ext>
            </a:extLst>
          </p:cNvPr>
          <p:cNvSpPr>
            <a:spLocks noGrp="1"/>
          </p:cNvSpPr>
          <p:nvPr>
            <p:ph type="pic" sz="quarter" idx="29"/>
          </p:nvPr>
        </p:nvSpPr>
        <p:spPr>
          <a:xfrm>
            <a:off x="3263722"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9" name="Picture Placeholder 8">
            <a:extLst>
              <a:ext uri="{FF2B5EF4-FFF2-40B4-BE49-F238E27FC236}">
                <a16:creationId xmlns:a16="http://schemas.microsoft.com/office/drawing/2014/main" id="{D9FEC596-FD7E-9345-A49D-4A03FA399009}"/>
              </a:ext>
            </a:extLst>
          </p:cNvPr>
          <p:cNvSpPr>
            <a:spLocks noGrp="1"/>
          </p:cNvSpPr>
          <p:nvPr>
            <p:ph type="pic" sz="quarter" idx="30"/>
          </p:nvPr>
        </p:nvSpPr>
        <p:spPr>
          <a:xfrm>
            <a:off x="4620923" y="3902076"/>
            <a:ext cx="1160318" cy="1595437"/>
          </a:xfrm>
          <a:prstGeom prst="roundRect">
            <a:avLst>
              <a:gd name="adj" fmla="val 21665"/>
            </a:avLst>
          </a:prstGeom>
          <a:pattFill prst="ltUpDiag">
            <a:fgClr>
              <a:schemeClr val="accent6">
                <a:lumMod val="50000"/>
              </a:schemeClr>
            </a:fgClr>
            <a:bgClr>
              <a:schemeClr val="bg1"/>
            </a:bgClr>
          </a:pattFill>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40" name="Text Placeholder 24">
            <a:extLst>
              <a:ext uri="{FF2B5EF4-FFF2-40B4-BE49-F238E27FC236}">
                <a16:creationId xmlns:a16="http://schemas.microsoft.com/office/drawing/2014/main" id="{389F30A9-EB20-844A-A3A5-0E9A8CF4C690}"/>
              </a:ext>
            </a:extLst>
          </p:cNvPr>
          <p:cNvSpPr>
            <a:spLocks noGrp="1"/>
          </p:cNvSpPr>
          <p:nvPr>
            <p:ph type="body" sz="quarter" idx="31" hasCustomPrompt="1"/>
          </p:nvPr>
        </p:nvSpPr>
        <p:spPr>
          <a:xfrm>
            <a:off x="548945"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1" name="Text Placeholder 24">
            <a:extLst>
              <a:ext uri="{FF2B5EF4-FFF2-40B4-BE49-F238E27FC236}">
                <a16:creationId xmlns:a16="http://schemas.microsoft.com/office/drawing/2014/main" id="{AC94CA56-76BE-B447-BF11-8E6B051D7638}"/>
              </a:ext>
            </a:extLst>
          </p:cNvPr>
          <p:cNvSpPr>
            <a:spLocks noGrp="1"/>
          </p:cNvSpPr>
          <p:nvPr>
            <p:ph type="body" sz="quarter" idx="32" hasCustomPrompt="1"/>
          </p:nvPr>
        </p:nvSpPr>
        <p:spPr>
          <a:xfrm>
            <a:off x="1906377"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2" name="Text Placeholder 24">
            <a:extLst>
              <a:ext uri="{FF2B5EF4-FFF2-40B4-BE49-F238E27FC236}">
                <a16:creationId xmlns:a16="http://schemas.microsoft.com/office/drawing/2014/main" id="{A9E62813-BCF0-704F-898D-EDF850FE6558}"/>
              </a:ext>
            </a:extLst>
          </p:cNvPr>
          <p:cNvSpPr>
            <a:spLocks noGrp="1"/>
          </p:cNvSpPr>
          <p:nvPr>
            <p:ph type="body" sz="quarter" idx="33" hasCustomPrompt="1"/>
          </p:nvPr>
        </p:nvSpPr>
        <p:spPr>
          <a:xfrm>
            <a:off x="3263578"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43" name="Text Placeholder 24">
            <a:extLst>
              <a:ext uri="{FF2B5EF4-FFF2-40B4-BE49-F238E27FC236}">
                <a16:creationId xmlns:a16="http://schemas.microsoft.com/office/drawing/2014/main" id="{C497F8B7-3914-2642-800B-B479D70310EB}"/>
              </a:ext>
            </a:extLst>
          </p:cNvPr>
          <p:cNvSpPr>
            <a:spLocks noGrp="1"/>
          </p:cNvSpPr>
          <p:nvPr>
            <p:ph type="body" sz="quarter" idx="34" hasCustomPrompt="1"/>
          </p:nvPr>
        </p:nvSpPr>
        <p:spPr>
          <a:xfrm>
            <a:off x="4620779" y="5630863"/>
            <a:ext cx="1160462" cy="568325"/>
          </a:xfrm>
        </p:spPr>
        <p:txBody>
          <a:bodyPr/>
          <a:lstStyle>
            <a:lvl1pPr marL="0" indent="0" algn="ctr">
              <a:buNone/>
              <a:defRPr sz="1400" i="1"/>
            </a:lvl1pPr>
            <a:lvl2pPr marL="457200" indent="0">
              <a:buNone/>
              <a:defRPr sz="1400" i="1"/>
            </a:lvl2pPr>
            <a:lvl3pPr marL="914400" indent="0">
              <a:buNone/>
              <a:defRPr sz="1400" i="1"/>
            </a:lvl3pPr>
            <a:lvl4pPr marL="1371600" indent="0">
              <a:buNone/>
              <a:defRPr sz="1400" i="1"/>
            </a:lvl4pPr>
            <a:lvl5pPr marL="1828800" indent="0">
              <a:buNone/>
              <a:defRPr sz="1400" i="1"/>
            </a:lvl5pPr>
          </a:lstStyle>
          <a:p>
            <a:pPr lvl="0"/>
            <a:r>
              <a:rPr lang="en-US" dirty="0"/>
              <a:t>Caption, Name</a:t>
            </a:r>
          </a:p>
        </p:txBody>
      </p:sp>
      <p:sp>
        <p:nvSpPr>
          <p:cNvPr id="21" name="Picture Placeholder 19">
            <a:extLst>
              <a:ext uri="{FF2B5EF4-FFF2-40B4-BE49-F238E27FC236}">
                <a16:creationId xmlns:a16="http://schemas.microsoft.com/office/drawing/2014/main" id="{0B881EC6-0858-9B4D-9FAD-9563B66325B8}"/>
              </a:ext>
            </a:extLst>
          </p:cNvPr>
          <p:cNvSpPr>
            <a:spLocks noGrp="1"/>
          </p:cNvSpPr>
          <p:nvPr>
            <p:ph type="pic" sz="quarter" idx="21"/>
          </p:nvPr>
        </p:nvSpPr>
        <p:spPr>
          <a:xfrm>
            <a:off x="6405563" y="365124"/>
            <a:ext cx="5257800" cy="5026025"/>
          </a:xfrm>
          <a:prstGeom prst="ellipse">
            <a:avLst/>
          </a:prstGeom>
          <a:pattFill prst="ltUpDiag">
            <a:fgClr>
              <a:schemeClr val="accent6">
                <a:lumMod val="50000"/>
              </a:schemeClr>
            </a:fgClr>
            <a:bgClr>
              <a:schemeClr val="bg1"/>
            </a:bgClr>
          </a:pattFill>
        </p:spPr>
        <p:txBody>
          <a:bodyPr>
            <a:normAutofit/>
          </a:bodyPr>
          <a:lstStyle>
            <a:lvl1pPr marL="0" indent="0">
              <a:buNone/>
              <a:defRPr sz="1400"/>
            </a:lvl1pPr>
          </a:lstStyle>
          <a:p>
            <a:r>
              <a:rPr lang="en-US"/>
              <a:t>Click icon to add picture</a:t>
            </a:r>
            <a:endParaRPr lang="en-US" dirty="0"/>
          </a:p>
        </p:txBody>
      </p:sp>
      <p:sp>
        <p:nvSpPr>
          <p:cNvPr id="23" name="Text Placeholder 22">
            <a:extLst>
              <a:ext uri="{FF2B5EF4-FFF2-40B4-BE49-F238E27FC236}">
                <a16:creationId xmlns:a16="http://schemas.microsoft.com/office/drawing/2014/main" id="{6FE32121-CFE6-1245-A133-5E09F00BF679}"/>
              </a:ext>
            </a:extLst>
          </p:cNvPr>
          <p:cNvSpPr>
            <a:spLocks noGrp="1"/>
          </p:cNvSpPr>
          <p:nvPr>
            <p:ph type="body" sz="quarter" idx="22" hasCustomPrompt="1"/>
          </p:nvPr>
        </p:nvSpPr>
        <p:spPr>
          <a:xfrm>
            <a:off x="6400800" y="5524500"/>
            <a:ext cx="5253038" cy="620713"/>
          </a:xfrm>
        </p:spPr>
        <p:txBody>
          <a:bodyPr>
            <a:noAutofit/>
          </a:bodyPr>
          <a:lstStyle>
            <a:lvl1pPr marL="0" indent="0">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Caption here…</a:t>
            </a:r>
          </a:p>
        </p:txBody>
      </p:sp>
      <p:cxnSp>
        <p:nvCxnSpPr>
          <p:cNvPr id="30" name="Straight Connector 29">
            <a:extLst>
              <a:ext uri="{FF2B5EF4-FFF2-40B4-BE49-F238E27FC236}">
                <a16:creationId xmlns:a16="http://schemas.microsoft.com/office/drawing/2014/main" id="{8486E466-B2D0-B643-8031-EC19951E3EA3}"/>
              </a:ext>
            </a:extLst>
          </p:cNvPr>
          <p:cNvCxnSpPr/>
          <p:nvPr userDrawn="1"/>
        </p:nvCxnSpPr>
        <p:spPr>
          <a:xfrm>
            <a:off x="512659" y="1082842"/>
            <a:ext cx="5257800" cy="0"/>
          </a:xfrm>
          <a:prstGeom prst="line">
            <a:avLst/>
          </a:prstGeom>
          <a:ln w="127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311B683A-0176-FB4C-BCB8-5CD00A26B8D8}"/>
              </a:ext>
            </a:extLst>
          </p:cNvPr>
          <p:cNvSpPr>
            <a:spLocks noGrp="1"/>
          </p:cNvSpPr>
          <p:nvPr>
            <p:ph type="ftr" sz="quarter" idx="11"/>
          </p:nvPr>
        </p:nvSpPr>
        <p:spPr/>
        <p:txBody>
          <a:bodyPr/>
          <a:lstStyle/>
          <a:p>
            <a:endParaRPr lang="en-US" dirty="0"/>
          </a:p>
        </p:txBody>
      </p:sp>
      <p:sp>
        <p:nvSpPr>
          <p:cNvPr id="3" name="Slide Number Placeholder 2">
            <a:extLst>
              <a:ext uri="{FF2B5EF4-FFF2-40B4-BE49-F238E27FC236}">
                <a16:creationId xmlns:a16="http://schemas.microsoft.com/office/drawing/2014/main" id="{C76772B5-172C-1C4B-ACCC-6F359A0E4B14}"/>
              </a:ext>
            </a:extLst>
          </p:cNvPr>
          <p:cNvSpPr>
            <a:spLocks noGrp="1"/>
          </p:cNvSpPr>
          <p:nvPr>
            <p:ph type="sldNum" sz="quarter" idx="10"/>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1291158404"/>
      </p:ext>
    </p:extLst>
  </p:cSld>
  <p:clrMapOvr>
    <a:masterClrMapping/>
  </p:clrMapOvr>
  <p:transition spd="slow" advClick="0" advTm="23000">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DAC7D6-F8D8-B540-97A4-F04833B392D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6DF4704-C42B-1E43-90A6-2764A7E9D5A9}"/>
              </a:ext>
            </a:extLst>
          </p:cNvPr>
          <p:cNvSpPr>
            <a:spLocks noGrp="1"/>
          </p:cNvSpPr>
          <p:nvPr>
            <p:ph type="title" hasCustomPrompt="1"/>
          </p:nvPr>
        </p:nvSpPr>
        <p:spPr>
          <a:xfrm>
            <a:off x="3265710" y="1090619"/>
            <a:ext cx="5584371" cy="1325563"/>
          </a:xfrm>
        </p:spPr>
        <p:txBody>
          <a:bodyPr>
            <a:normAutofit/>
          </a:bodyPr>
          <a:lstStyle>
            <a:lvl1pPr algn="ctr">
              <a:defRPr sz="7200">
                <a:solidFill>
                  <a:schemeClr val="bg1"/>
                </a:solidFill>
              </a:defRPr>
            </a:lvl1pPr>
          </a:lstStyle>
          <a:p>
            <a:r>
              <a:rPr lang="en-US" dirty="0"/>
              <a:t>CLASS OF</a:t>
            </a:r>
          </a:p>
        </p:txBody>
      </p:sp>
      <p:sp>
        <p:nvSpPr>
          <p:cNvPr id="14" name="Picture Placeholder 19">
            <a:extLst>
              <a:ext uri="{FF2B5EF4-FFF2-40B4-BE49-F238E27FC236}">
                <a16:creationId xmlns:a16="http://schemas.microsoft.com/office/drawing/2014/main" id="{D940CADE-73A7-50AC-BC91-1CFEEE9A0433}"/>
              </a:ext>
            </a:extLst>
          </p:cNvPr>
          <p:cNvSpPr>
            <a:spLocks noGrp="1"/>
          </p:cNvSpPr>
          <p:nvPr>
            <p:ph type="pic" sz="quarter" idx="17"/>
          </p:nvPr>
        </p:nvSpPr>
        <p:spPr>
          <a:xfrm rot="1075910">
            <a:off x="438042" y="468578"/>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6" name="Picture Placeholder 15">
            <a:extLst>
              <a:ext uri="{FF2B5EF4-FFF2-40B4-BE49-F238E27FC236}">
                <a16:creationId xmlns:a16="http://schemas.microsoft.com/office/drawing/2014/main" id="{4D9DC2B3-3B5D-2678-CA56-CFEFC17A2993}"/>
              </a:ext>
            </a:extLst>
          </p:cNvPr>
          <p:cNvSpPr>
            <a:spLocks noGrp="1"/>
          </p:cNvSpPr>
          <p:nvPr>
            <p:ph type="pic" sz="quarter" idx="16"/>
          </p:nvPr>
        </p:nvSpPr>
        <p:spPr>
          <a:xfrm rot="21092179">
            <a:off x="391364" y="2110667"/>
            <a:ext cx="1633274" cy="1959841"/>
          </a:xfrm>
          <a:custGeom>
            <a:avLst/>
            <a:gdLst>
              <a:gd name="connsiteX0" fmla="*/ 1633274 w 1633274"/>
              <a:gd name="connsiteY0" fmla="*/ 134089 h 1959841"/>
              <a:gd name="connsiteX1" fmla="*/ 1633274 w 1633274"/>
              <a:gd name="connsiteY1" fmla="*/ 1959841 h 1959841"/>
              <a:gd name="connsiteX2" fmla="*/ 0 w 1633274"/>
              <a:gd name="connsiteY2" fmla="*/ 1959841 h 1959841"/>
              <a:gd name="connsiteX3" fmla="*/ 0 w 1633274"/>
              <a:gd name="connsiteY3" fmla="*/ 0 h 1959841"/>
              <a:gd name="connsiteX4" fmla="*/ 184587 w 1633274"/>
              <a:gd name="connsiteY4" fmla="*/ 0 h 1959841"/>
              <a:gd name="connsiteX5" fmla="*/ 1400355 w 1633274"/>
              <a:gd name="connsiteY5" fmla="*/ 603394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1633274" y="134089"/>
                </a:moveTo>
                <a:lnTo>
                  <a:pt x="1633274" y="1959841"/>
                </a:lnTo>
                <a:lnTo>
                  <a:pt x="0" y="1959841"/>
                </a:lnTo>
                <a:lnTo>
                  <a:pt x="0" y="0"/>
                </a:lnTo>
                <a:lnTo>
                  <a:pt x="184587" y="0"/>
                </a:lnTo>
                <a:lnTo>
                  <a:pt x="1400355" y="603394"/>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D2756B9E-248E-5CB3-2E6F-1772D6850D6A}"/>
              </a:ext>
            </a:extLst>
          </p:cNvPr>
          <p:cNvSpPr>
            <a:spLocks noGrp="1"/>
          </p:cNvSpPr>
          <p:nvPr>
            <p:ph type="pic" sz="quarter" idx="15"/>
          </p:nvPr>
        </p:nvSpPr>
        <p:spPr>
          <a:xfrm rot="316905">
            <a:off x="433868"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9" name="Rectangle 8">
            <a:extLst>
              <a:ext uri="{FF2B5EF4-FFF2-40B4-BE49-F238E27FC236}">
                <a16:creationId xmlns:a16="http://schemas.microsoft.com/office/drawing/2014/main" id="{3324F3BD-A773-234A-AC0A-C01EBFCA0BA8}"/>
              </a:ext>
            </a:extLst>
          </p:cNvPr>
          <p:cNvSpPr/>
          <p:nvPr userDrawn="1"/>
        </p:nvSpPr>
        <p:spPr>
          <a:xfrm>
            <a:off x="2939143" y="718457"/>
            <a:ext cx="6204858" cy="5290457"/>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7">
            <a:extLst>
              <a:ext uri="{FF2B5EF4-FFF2-40B4-BE49-F238E27FC236}">
                <a16:creationId xmlns:a16="http://schemas.microsoft.com/office/drawing/2014/main" id="{F0C2829C-2ACB-3647-9AE7-3AAB827CE662}"/>
              </a:ext>
            </a:extLst>
          </p:cNvPr>
          <p:cNvSpPr>
            <a:spLocks noGrp="1"/>
          </p:cNvSpPr>
          <p:nvPr>
            <p:ph type="body" sz="quarter" idx="14" hasCustomPrompt="1"/>
          </p:nvPr>
        </p:nvSpPr>
        <p:spPr>
          <a:xfrm>
            <a:off x="3265488" y="4452484"/>
            <a:ext cx="5584825" cy="1153432"/>
          </a:xfrm>
        </p:spPr>
        <p:txBody>
          <a:bodyPr>
            <a:normAutofit/>
          </a:bodyPr>
          <a:lstStyle>
            <a:lvl1pPr marL="0" indent="0" algn="ctr">
              <a:buNone/>
              <a:defRPr sz="7200">
                <a:solidFill>
                  <a:schemeClr val="bg1"/>
                </a:solidFill>
              </a:defRPr>
            </a:lvl1pPr>
          </a:lstStyle>
          <a:p>
            <a:pPr lvl="0"/>
            <a:r>
              <a:rPr lang="en-US" dirty="0"/>
              <a:t>REUNION</a:t>
            </a:r>
          </a:p>
        </p:txBody>
      </p:sp>
      <p:sp>
        <p:nvSpPr>
          <p:cNvPr id="12" name="Text Placeholder 11">
            <a:extLst>
              <a:ext uri="{FF2B5EF4-FFF2-40B4-BE49-F238E27FC236}">
                <a16:creationId xmlns:a16="http://schemas.microsoft.com/office/drawing/2014/main" id="{F33FE9B6-6490-594F-BB58-358E866E69D0}"/>
              </a:ext>
            </a:extLst>
          </p:cNvPr>
          <p:cNvSpPr>
            <a:spLocks noGrp="1"/>
          </p:cNvSpPr>
          <p:nvPr>
            <p:ph type="body" sz="quarter" idx="13" hasCustomPrompt="1"/>
          </p:nvPr>
        </p:nvSpPr>
        <p:spPr>
          <a:xfrm>
            <a:off x="3265488" y="2610985"/>
            <a:ext cx="5584825" cy="1830834"/>
          </a:xfrm>
          <a:ln>
            <a:noFill/>
          </a:ln>
        </p:spPr>
        <p:txBody>
          <a:bodyPr anchor="ctr">
            <a:noAutofit/>
          </a:bodyPr>
          <a:lstStyle>
            <a:lvl1pPr marL="0" indent="0" algn="ctr">
              <a:lnSpc>
                <a:spcPct val="100000"/>
              </a:lnSpc>
              <a:buNone/>
              <a:defRPr sz="14400" b="1">
                <a:gradFill flip="none" rotWithShape="1">
                  <a:gsLst>
                    <a:gs pos="0">
                      <a:schemeClr val="accent3">
                        <a:lumMod val="40000"/>
                        <a:lumOff val="60000"/>
                      </a:schemeClr>
                    </a:gs>
                    <a:gs pos="43000">
                      <a:schemeClr val="accent3"/>
                    </a:gs>
                    <a:gs pos="100000">
                      <a:schemeClr val="accent3">
                        <a:lumMod val="75000"/>
                      </a:schemeClr>
                    </a:gs>
                  </a:gsLst>
                  <a:lin ang="13500000" scaled="1"/>
                  <a:tileRect/>
                </a:gradFill>
                <a:latin typeface="Lucida Handwriting" panose="03010101010101010101" pitchFamily="66" charset="77"/>
              </a:defRPr>
            </a:lvl1pPr>
          </a:lstStyle>
          <a:p>
            <a:pPr lvl="0"/>
            <a:r>
              <a:rPr lang="en-US" dirty="0"/>
              <a:t>2000</a:t>
            </a:r>
          </a:p>
        </p:txBody>
      </p:sp>
      <p:sp>
        <p:nvSpPr>
          <p:cNvPr id="24" name="Picture Placeholder 19">
            <a:extLst>
              <a:ext uri="{FF2B5EF4-FFF2-40B4-BE49-F238E27FC236}">
                <a16:creationId xmlns:a16="http://schemas.microsoft.com/office/drawing/2014/main" id="{03977DDA-278B-BD4F-8E8D-286260DC59F0}"/>
              </a:ext>
            </a:extLst>
          </p:cNvPr>
          <p:cNvSpPr>
            <a:spLocks noGrp="1"/>
          </p:cNvSpPr>
          <p:nvPr>
            <p:ph type="pic" sz="quarter" idx="18"/>
          </p:nvPr>
        </p:nvSpPr>
        <p:spPr>
          <a:xfrm rot="289153">
            <a:off x="10335207" y="4280265"/>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4" name="Footer Placeholder 3">
            <a:extLst>
              <a:ext uri="{FF2B5EF4-FFF2-40B4-BE49-F238E27FC236}">
                <a16:creationId xmlns:a16="http://schemas.microsoft.com/office/drawing/2014/main" id="{37DFC937-0319-374C-9149-4806EF00A5E3}"/>
              </a:ext>
            </a:extLst>
          </p:cNvPr>
          <p:cNvSpPr>
            <a:spLocks noGrp="1"/>
          </p:cNvSpPr>
          <p:nvPr>
            <p:ph type="ftr" sz="quarter" idx="11"/>
          </p:nvPr>
        </p:nvSpPr>
        <p:spPr>
          <a:xfrm>
            <a:off x="346949" y="6356350"/>
            <a:ext cx="7315200" cy="365125"/>
          </a:xfrm>
          <a:prstGeom prst="rect">
            <a:avLst/>
          </a:prstGeom>
        </p:spPr>
        <p:txBody>
          <a:bodyPr/>
          <a:lstStyle>
            <a:lvl1pPr algn="l">
              <a:defRPr>
                <a:solidFill>
                  <a:schemeClr val="tx1"/>
                </a:solidFill>
              </a:defRPr>
            </a:lvl1pPr>
          </a:lstStyle>
          <a:p>
            <a:endParaRPr lang="en-US" dirty="0"/>
          </a:p>
        </p:txBody>
      </p:sp>
      <p:sp>
        <p:nvSpPr>
          <p:cNvPr id="5" name="Slide Number Placeholder 4">
            <a:extLst>
              <a:ext uri="{FF2B5EF4-FFF2-40B4-BE49-F238E27FC236}">
                <a16:creationId xmlns:a16="http://schemas.microsoft.com/office/drawing/2014/main" id="{66537BC7-B241-D243-BD2C-ADBA5136BCCA}"/>
              </a:ext>
            </a:extLst>
          </p:cNvPr>
          <p:cNvSpPr>
            <a:spLocks noGrp="1"/>
          </p:cNvSpPr>
          <p:nvPr>
            <p:ph type="sldNum" sz="quarter" idx="12"/>
          </p:nvPr>
        </p:nvSpPr>
        <p:spPr/>
        <p:txBody>
          <a:bodyPr/>
          <a:lstStyle>
            <a:lvl1pPr>
              <a:defRPr>
                <a:solidFill>
                  <a:schemeClr val="tx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846858170"/>
      </p:ext>
    </p:extLst>
  </p:cSld>
  <p:clrMapOvr>
    <a:masterClrMapping/>
  </p:clrMapOvr>
  <p:transition spd="slow" advClick="0" advTm="23000">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
        <p:nvSpPr>
          <p:cNvPr id="13" name="Title 1">
            <a:extLst>
              <a:ext uri="{FF2B5EF4-FFF2-40B4-BE49-F238E27FC236}">
                <a16:creationId xmlns:a16="http://schemas.microsoft.com/office/drawing/2014/main" id="{CFF82F90-F22A-0C42-A7A8-84B2707B79F8}"/>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1556345" y="1636964"/>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7" name="Picture Placeholder 19">
            <a:extLst>
              <a:ext uri="{FF2B5EF4-FFF2-40B4-BE49-F238E27FC236}">
                <a16:creationId xmlns:a16="http://schemas.microsoft.com/office/drawing/2014/main" id="{FADAA6C0-5C53-2A47-99E0-BE92CFC09B4C}"/>
              </a:ext>
            </a:extLst>
          </p:cNvPr>
          <p:cNvSpPr>
            <a:spLocks noGrp="1"/>
          </p:cNvSpPr>
          <p:nvPr>
            <p:ph type="pic" sz="quarter" idx="16"/>
          </p:nvPr>
        </p:nvSpPr>
        <p:spPr>
          <a:xfrm rot="21375353">
            <a:off x="4629083" y="1717623"/>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rot="238081">
            <a:off x="7744133" y="1666980"/>
            <a:ext cx="2945392" cy="3941004"/>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Tree>
    <p:extLst>
      <p:ext uri="{BB962C8B-B14F-4D97-AF65-F5344CB8AC3E}">
        <p14:creationId xmlns:p14="http://schemas.microsoft.com/office/powerpoint/2010/main" val="1020847719"/>
      </p:ext>
    </p:extLst>
  </p:cSld>
  <p:clrMapOvr>
    <a:masterClrMapping/>
  </p:clrMapOvr>
  <p:transition spd="slow" advClick="0" advTm="23000">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ve Pictur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6" name="Picture Placeholder 19">
            <a:extLst>
              <a:ext uri="{FF2B5EF4-FFF2-40B4-BE49-F238E27FC236}">
                <a16:creationId xmlns:a16="http://schemas.microsoft.com/office/drawing/2014/main" id="{B1D0784C-8D97-DD49-9255-A848055F6996}"/>
              </a:ext>
            </a:extLst>
          </p:cNvPr>
          <p:cNvSpPr>
            <a:spLocks noGrp="1"/>
          </p:cNvSpPr>
          <p:nvPr>
            <p:ph type="pic" sz="quarter" idx="15"/>
          </p:nvPr>
        </p:nvSpPr>
        <p:spPr>
          <a:xfrm rot="316905">
            <a:off x="744459" y="1625059"/>
            <a:ext cx="2210727" cy="2958005"/>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7" name="Picture Placeholder 19">
            <a:extLst>
              <a:ext uri="{FF2B5EF4-FFF2-40B4-BE49-F238E27FC236}">
                <a16:creationId xmlns:a16="http://schemas.microsoft.com/office/drawing/2014/main" id="{A7274CB2-439C-E0B1-A729-612F7A626D2F}"/>
              </a:ext>
            </a:extLst>
          </p:cNvPr>
          <p:cNvSpPr>
            <a:spLocks noGrp="1"/>
          </p:cNvSpPr>
          <p:nvPr>
            <p:ph type="pic" sz="quarter" idx="16"/>
          </p:nvPr>
        </p:nvSpPr>
        <p:spPr>
          <a:xfrm rot="21375353">
            <a:off x="2265441" y="289633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5" name="Picture Placeholder 14">
            <a:extLst>
              <a:ext uri="{FF2B5EF4-FFF2-40B4-BE49-F238E27FC236}">
                <a16:creationId xmlns:a16="http://schemas.microsoft.com/office/drawing/2014/main" id="{CC909E27-DE72-F03A-A7F2-45F5EA01CCDC}"/>
              </a:ext>
            </a:extLst>
          </p:cNvPr>
          <p:cNvSpPr>
            <a:spLocks noGrp="1"/>
          </p:cNvSpPr>
          <p:nvPr>
            <p:ph type="pic" sz="quarter" idx="18"/>
          </p:nvPr>
        </p:nvSpPr>
        <p:spPr>
          <a:xfrm rot="160824">
            <a:off x="3992999" y="1643516"/>
            <a:ext cx="2283253" cy="3055047"/>
          </a:xfrm>
          <a:custGeom>
            <a:avLst/>
            <a:gdLst>
              <a:gd name="connsiteX0" fmla="*/ 0 w 2283253"/>
              <a:gd name="connsiteY0" fmla="*/ 0 h 3055047"/>
              <a:gd name="connsiteX1" fmla="*/ 2283253 w 2283253"/>
              <a:gd name="connsiteY1" fmla="*/ 0 h 3055047"/>
              <a:gd name="connsiteX2" fmla="*/ 2283253 w 2283253"/>
              <a:gd name="connsiteY2" fmla="*/ 1107615 h 3055047"/>
              <a:gd name="connsiteX3" fmla="*/ 1808059 w 2283253"/>
              <a:gd name="connsiteY3" fmla="*/ 1098626 h 3055047"/>
              <a:gd name="connsiteX4" fmla="*/ 1771051 w 2283253"/>
              <a:gd name="connsiteY4" fmla="*/ 3055047 h 3055047"/>
              <a:gd name="connsiteX5" fmla="*/ 645377 w 2283253"/>
              <a:gd name="connsiteY5" fmla="*/ 3055047 h 3055047"/>
              <a:gd name="connsiteX6" fmla="*/ 438083 w 2283253"/>
              <a:gd name="connsiteY6" fmla="*/ 1214091 h 3055047"/>
              <a:gd name="connsiteX7" fmla="*/ 0 w 2283253"/>
              <a:gd name="connsiteY7" fmla="*/ 1263420 h 305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3253" h="3055047">
                <a:moveTo>
                  <a:pt x="0" y="0"/>
                </a:moveTo>
                <a:lnTo>
                  <a:pt x="2283253" y="0"/>
                </a:lnTo>
                <a:lnTo>
                  <a:pt x="2283253" y="1107615"/>
                </a:lnTo>
                <a:lnTo>
                  <a:pt x="1808059" y="1098626"/>
                </a:lnTo>
                <a:lnTo>
                  <a:pt x="1771051" y="3055047"/>
                </a:lnTo>
                <a:lnTo>
                  <a:pt x="645377" y="3055047"/>
                </a:lnTo>
                <a:lnTo>
                  <a:pt x="438083" y="1214091"/>
                </a:lnTo>
                <a:lnTo>
                  <a:pt x="0" y="126342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18" name="Picture Placeholder 19">
            <a:extLst>
              <a:ext uri="{FF2B5EF4-FFF2-40B4-BE49-F238E27FC236}">
                <a16:creationId xmlns:a16="http://schemas.microsoft.com/office/drawing/2014/main" id="{85332D24-0CC4-A1FF-03FD-720E54C2A40A}"/>
              </a:ext>
            </a:extLst>
          </p:cNvPr>
          <p:cNvSpPr>
            <a:spLocks noGrp="1"/>
          </p:cNvSpPr>
          <p:nvPr>
            <p:ph type="pic" sz="quarter" idx="19"/>
          </p:nvPr>
        </p:nvSpPr>
        <p:spPr>
          <a:xfrm rot="225846">
            <a:off x="5717644" y="2845428"/>
            <a:ext cx="2283253" cy="3055047"/>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418637"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942380"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418637"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942379"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Picture Placeholder 19">
            <a:extLst>
              <a:ext uri="{FF2B5EF4-FFF2-40B4-BE49-F238E27FC236}">
                <a16:creationId xmlns:a16="http://schemas.microsoft.com/office/drawing/2014/main" id="{BD5E0A73-DAB8-0440-9702-5FF4ACFB83F5}"/>
              </a:ext>
            </a:extLst>
          </p:cNvPr>
          <p:cNvSpPr>
            <a:spLocks noGrp="1"/>
          </p:cNvSpPr>
          <p:nvPr>
            <p:ph type="pic" sz="quarter" idx="20"/>
          </p:nvPr>
        </p:nvSpPr>
        <p:spPr>
          <a:xfrm>
            <a:off x="8551175"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29357134"/>
      </p:ext>
    </p:extLst>
  </p:cSld>
  <p:clrMapOvr>
    <a:masterClrMapping/>
  </p:clrMapOvr>
  <p:transition spd="slow" advClick="0" advTm="23000">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0" name="Picture Placeholder 19">
            <a:extLst>
              <a:ext uri="{FF2B5EF4-FFF2-40B4-BE49-F238E27FC236}">
                <a16:creationId xmlns:a16="http://schemas.microsoft.com/office/drawing/2014/main" id="{BA44E62B-C69F-144A-AE38-D1357071C642}"/>
              </a:ext>
            </a:extLst>
          </p:cNvPr>
          <p:cNvSpPr>
            <a:spLocks noGrp="1"/>
          </p:cNvSpPr>
          <p:nvPr>
            <p:ph type="pic" sz="quarter" idx="19"/>
          </p:nvPr>
        </p:nvSpPr>
        <p:spPr>
          <a:xfrm>
            <a:off x="12688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ight Triangle 15">
            <a:extLst>
              <a:ext uri="{FF2B5EF4-FFF2-40B4-BE49-F238E27FC236}">
                <a16:creationId xmlns:a16="http://schemas.microsoft.com/office/drawing/2014/main" id="{0C53BE7A-A0EF-4947-950B-662AD41508AA}"/>
              </a:ext>
            </a:extLst>
          </p:cNvPr>
          <p:cNvSpPr/>
          <p:nvPr userDrawn="1"/>
        </p:nvSpPr>
        <p:spPr>
          <a:xfrm rot="5400000">
            <a:off x="457861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Triangle 16">
            <a:extLst>
              <a:ext uri="{FF2B5EF4-FFF2-40B4-BE49-F238E27FC236}">
                <a16:creationId xmlns:a16="http://schemas.microsoft.com/office/drawing/2014/main" id="{8312B17B-3762-7347-B600-E118C1F7F93D}"/>
              </a:ext>
            </a:extLst>
          </p:cNvPr>
          <p:cNvSpPr/>
          <p:nvPr userDrawn="1"/>
        </p:nvSpPr>
        <p:spPr>
          <a:xfrm rot="16200000">
            <a:off x="7102353"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ight Triangle 17">
            <a:extLst>
              <a:ext uri="{FF2B5EF4-FFF2-40B4-BE49-F238E27FC236}">
                <a16:creationId xmlns:a16="http://schemas.microsoft.com/office/drawing/2014/main" id="{0C5BE456-3804-9B4A-BFCE-D5BD21B1DCA8}"/>
              </a:ext>
            </a:extLst>
          </p:cNvPr>
          <p:cNvSpPr/>
          <p:nvPr userDrawn="1"/>
        </p:nvSpPr>
        <p:spPr>
          <a:xfrm>
            <a:off x="457861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FE115935-5A9C-D249-9D68-246DCC1EDEF7}"/>
              </a:ext>
            </a:extLst>
          </p:cNvPr>
          <p:cNvSpPr/>
          <p:nvPr userDrawn="1"/>
        </p:nvSpPr>
        <p:spPr>
          <a:xfrm rot="10800000">
            <a:off x="710235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8"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3660101"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8"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66010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Picture Placeholder 19">
            <a:extLst>
              <a:ext uri="{FF2B5EF4-FFF2-40B4-BE49-F238E27FC236}">
                <a16:creationId xmlns:a16="http://schemas.microsoft.com/office/drawing/2014/main" id="{E90F4C32-CF71-5D41-B2D2-74D2D248DFD0}"/>
              </a:ext>
            </a:extLst>
          </p:cNvPr>
          <p:cNvSpPr>
            <a:spLocks noGrp="1"/>
          </p:cNvSpPr>
          <p:nvPr>
            <p:ph type="pic" sz="quarter" idx="20"/>
          </p:nvPr>
        </p:nvSpPr>
        <p:spPr>
          <a:xfrm>
            <a:off x="471114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26" name="Picture Placeholder 19">
            <a:extLst>
              <a:ext uri="{FF2B5EF4-FFF2-40B4-BE49-F238E27FC236}">
                <a16:creationId xmlns:a16="http://schemas.microsoft.com/office/drawing/2014/main" id="{B9C46B23-23AC-7D42-B762-D437F20E2CB4}"/>
              </a:ext>
            </a:extLst>
          </p:cNvPr>
          <p:cNvSpPr>
            <a:spLocks noGrp="1"/>
          </p:cNvSpPr>
          <p:nvPr>
            <p:ph type="pic" sz="quarter" idx="21"/>
          </p:nvPr>
        </p:nvSpPr>
        <p:spPr>
          <a:xfrm>
            <a:off x="8153396"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956353335"/>
      </p:ext>
    </p:extLst>
  </p:cSld>
  <p:clrMapOvr>
    <a:masterClrMapping/>
  </p:clrMapOvr>
  <p:transition spd="slow" advClick="0" advTm="23000">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ith Bad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32" name="Picture Placeholder 19">
            <a:extLst>
              <a:ext uri="{FF2B5EF4-FFF2-40B4-BE49-F238E27FC236}">
                <a16:creationId xmlns:a16="http://schemas.microsoft.com/office/drawing/2014/main" id="{3D53D72A-ADD9-7149-9FE2-2CD78C432E28}"/>
              </a:ext>
            </a:extLst>
          </p:cNvPr>
          <p:cNvSpPr>
            <a:spLocks noGrp="1"/>
          </p:cNvSpPr>
          <p:nvPr>
            <p:ph type="pic" sz="quarter" idx="19"/>
          </p:nvPr>
        </p:nvSpPr>
        <p:spPr>
          <a:xfrm>
            <a:off x="108999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7" name="Text Placeholder 6">
            <a:extLst>
              <a:ext uri="{FF2B5EF4-FFF2-40B4-BE49-F238E27FC236}">
                <a16:creationId xmlns:a16="http://schemas.microsoft.com/office/drawing/2014/main" id="{ABD1F961-BDAE-884D-A296-E79D64531A6A}"/>
              </a:ext>
            </a:extLst>
          </p:cNvPr>
          <p:cNvSpPr>
            <a:spLocks noGrp="1"/>
          </p:cNvSpPr>
          <p:nvPr>
            <p:ph type="body" sz="quarter" idx="20" hasCustomPrompt="1"/>
          </p:nvPr>
        </p:nvSpPr>
        <p:spPr>
          <a:xfrm rot="19936970">
            <a:off x="2556972" y="3712091"/>
            <a:ext cx="2562143" cy="2476032"/>
          </a:xfrm>
          <a:prstGeom prst="star12">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outerShdw blurRad="63500" sx="102000" sy="102000" algn="ctr" rotWithShape="0">
              <a:prstClr val="black">
                <a:alpha val="40000"/>
              </a:prstClr>
            </a:outerShdw>
          </a:effectLst>
        </p:spPr>
        <p:txBody>
          <a:bodyPr anchor="ctr">
            <a:normAutofit/>
          </a:bodyPr>
          <a:lstStyle>
            <a:lvl1pPr marL="0" indent="0" algn="ctr">
              <a:buNone/>
              <a:defRPr sz="3200"/>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dirty="0"/>
              <a:t>Badge Text</a:t>
            </a:r>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384175" y="1555024"/>
            <a:ext cx="3423651" cy="2185454"/>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483536" y="1743035"/>
            <a:ext cx="3224927" cy="1791497"/>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dirty="0"/>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5285327" y="4171197"/>
            <a:ext cx="2572456" cy="1640792"/>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5384688" y="4359208"/>
            <a:ext cx="2323776" cy="1282082"/>
          </a:xfr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33" name="Picture Placeholder 19">
            <a:extLst>
              <a:ext uri="{FF2B5EF4-FFF2-40B4-BE49-F238E27FC236}">
                <a16:creationId xmlns:a16="http://schemas.microsoft.com/office/drawing/2014/main" id="{65A83157-0EB6-A64A-8EFF-CF63830C65B2}"/>
              </a:ext>
            </a:extLst>
          </p:cNvPr>
          <p:cNvSpPr>
            <a:spLocks noGrp="1"/>
          </p:cNvSpPr>
          <p:nvPr>
            <p:ph type="pic" sz="quarter" idx="24"/>
          </p:nvPr>
        </p:nvSpPr>
        <p:spPr>
          <a:xfrm>
            <a:off x="8147844"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327908776"/>
      </p:ext>
    </p:extLst>
  </p:cSld>
  <p:clrMapOvr>
    <a:masterClrMapping/>
  </p:clrMapOvr>
  <p:transition spd="slow" advClick="0" advTm="23000">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6" name="Picture Placeholder 19">
            <a:extLst>
              <a:ext uri="{FF2B5EF4-FFF2-40B4-BE49-F238E27FC236}">
                <a16:creationId xmlns:a16="http://schemas.microsoft.com/office/drawing/2014/main" id="{6FEA26AA-7374-2148-A084-7F7734CDF12D}"/>
              </a:ext>
            </a:extLst>
          </p:cNvPr>
          <p:cNvSpPr>
            <a:spLocks noGrp="1"/>
          </p:cNvSpPr>
          <p:nvPr>
            <p:ph type="pic" sz="quarter" idx="19"/>
          </p:nvPr>
        </p:nvSpPr>
        <p:spPr>
          <a:xfrm>
            <a:off x="1089993"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11" name="Right Triangle 10">
            <a:extLst>
              <a:ext uri="{FF2B5EF4-FFF2-40B4-BE49-F238E27FC236}">
                <a16:creationId xmlns:a16="http://schemas.microsoft.com/office/drawing/2014/main" id="{981E960F-D78C-B54D-8123-5FFFEE931D66}"/>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47135EDB-9CC3-684F-9F0F-53154BE78F6B}"/>
              </a:ext>
            </a:extLst>
          </p:cNvPr>
          <p:cNvSpPr/>
          <p:nvPr userDrawn="1"/>
        </p:nvSpPr>
        <p:spPr>
          <a:xfrm rot="16200000">
            <a:off x="10544605" y="5125265"/>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Triangle 12">
            <a:extLst>
              <a:ext uri="{FF2B5EF4-FFF2-40B4-BE49-F238E27FC236}">
                <a16:creationId xmlns:a16="http://schemas.microsoft.com/office/drawing/2014/main" id="{4A470C9A-DA36-6348-85D5-831C62ABD3D5}"/>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Triangle 13">
            <a:extLst>
              <a:ext uri="{FF2B5EF4-FFF2-40B4-BE49-F238E27FC236}">
                <a16:creationId xmlns:a16="http://schemas.microsoft.com/office/drawing/2014/main" id="{73EAAB1C-F5CA-144E-A13F-ED501A9107BE}"/>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0D69352-97F4-5243-ABCC-81B536E2D031}"/>
              </a:ext>
            </a:extLst>
          </p:cNvPr>
          <p:cNvSpPr/>
          <p:nvPr userDrawn="1"/>
        </p:nvSpPr>
        <p:spPr>
          <a:xfrm>
            <a:off x="4171137" y="2332729"/>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Placeholder 26">
            <a:extLst>
              <a:ext uri="{FF2B5EF4-FFF2-40B4-BE49-F238E27FC236}">
                <a16:creationId xmlns:a16="http://schemas.microsoft.com/office/drawing/2014/main" id="{68504DDA-A42A-6842-9679-DFD8C3D4DAE1}"/>
              </a:ext>
            </a:extLst>
          </p:cNvPr>
          <p:cNvSpPr>
            <a:spLocks noGrp="1"/>
          </p:cNvSpPr>
          <p:nvPr>
            <p:ph type="body" sz="quarter" idx="22" hasCustomPrompt="1"/>
          </p:nvPr>
        </p:nvSpPr>
        <p:spPr>
          <a:xfrm>
            <a:off x="4270498" y="2520740"/>
            <a:ext cx="3224927" cy="82126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 </a:t>
            </a:r>
            <a:r>
              <a:rPr lang="en-US" dirty="0" err="1"/>
              <a:t>tempor</a:t>
            </a:r>
            <a:r>
              <a:rPr lang="en-US" dirty="0"/>
              <a:t>.</a:t>
            </a:r>
          </a:p>
        </p:txBody>
      </p:sp>
      <p:sp>
        <p:nvSpPr>
          <p:cNvPr id="30" name="Rectangle 29">
            <a:extLst>
              <a:ext uri="{FF2B5EF4-FFF2-40B4-BE49-F238E27FC236}">
                <a16:creationId xmlns:a16="http://schemas.microsoft.com/office/drawing/2014/main" id="{581A34AF-C436-D14B-B6D0-3C513F29500C}"/>
              </a:ext>
            </a:extLst>
          </p:cNvPr>
          <p:cNvSpPr/>
          <p:nvPr userDrawn="1"/>
        </p:nvSpPr>
        <p:spPr>
          <a:xfrm>
            <a:off x="4591947" y="3776172"/>
            <a:ext cx="3423651" cy="1191298"/>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Placeholder 26">
            <a:extLst>
              <a:ext uri="{FF2B5EF4-FFF2-40B4-BE49-F238E27FC236}">
                <a16:creationId xmlns:a16="http://schemas.microsoft.com/office/drawing/2014/main" id="{FB7F00DA-0E43-A540-8E5B-BE0B4D14E796}"/>
              </a:ext>
            </a:extLst>
          </p:cNvPr>
          <p:cNvSpPr>
            <a:spLocks noGrp="1"/>
          </p:cNvSpPr>
          <p:nvPr>
            <p:ph type="body" sz="quarter" idx="23" hasCustomPrompt="1"/>
          </p:nvPr>
        </p:nvSpPr>
        <p:spPr>
          <a:xfrm>
            <a:off x="4691308" y="3964183"/>
            <a:ext cx="3224927" cy="760711"/>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i="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eiusod</a:t>
            </a:r>
            <a:r>
              <a:rPr lang="en-US" dirty="0"/>
              <a:t>.</a:t>
            </a:r>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Picture Placeholder 19">
            <a:extLst>
              <a:ext uri="{FF2B5EF4-FFF2-40B4-BE49-F238E27FC236}">
                <a16:creationId xmlns:a16="http://schemas.microsoft.com/office/drawing/2014/main" id="{E8F7D895-2D3C-2143-A98A-1281B06EF0E6}"/>
              </a:ext>
            </a:extLst>
          </p:cNvPr>
          <p:cNvSpPr>
            <a:spLocks noGrp="1"/>
          </p:cNvSpPr>
          <p:nvPr>
            <p:ph type="pic" sz="quarter" idx="24"/>
          </p:nvPr>
        </p:nvSpPr>
        <p:spPr>
          <a:xfrm>
            <a:off x="8153399"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859688838"/>
      </p:ext>
    </p:extLst>
  </p:cSld>
  <p:clrMapOvr>
    <a:masterClrMapping/>
  </p:clrMapOvr>
  <p:transition spd="slow" advClick="0" advTm="23000">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5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EAE85EC-311C-404F-96B0-95136A438602}"/>
              </a:ext>
            </a:extLst>
          </p:cNvPr>
          <p:cNvSpPr/>
          <p:nvPr userDrawn="1"/>
        </p:nvSpPr>
        <p:spPr>
          <a:xfrm rot="153042">
            <a:off x="553452" y="340414"/>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148388D-E990-6F4E-9AF4-08F485B14A18}"/>
              </a:ext>
            </a:extLst>
          </p:cNvPr>
          <p:cNvSpPr/>
          <p:nvPr userDrawn="1"/>
        </p:nvSpPr>
        <p:spPr>
          <a:xfrm rot="21436045">
            <a:off x="553452" y="43666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957E0C-BB67-0948-8B33-55A2B47C1B5D}"/>
              </a:ext>
            </a:extLst>
          </p:cNvPr>
          <p:cNvSpPr>
            <a:spLocks noGrp="1"/>
          </p:cNvSpPr>
          <p:nvPr>
            <p:ph type="title"/>
          </p:nvPr>
        </p:nvSpPr>
        <p:spPr>
          <a:xfrm>
            <a:off x="838200" y="584644"/>
            <a:ext cx="10515600"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CABC885-D257-B845-90FB-F5A9DC566A8E}"/>
              </a:ext>
            </a:extLst>
          </p:cNvPr>
          <p:cNvSpPr>
            <a:spLocks noGrp="1"/>
          </p:cNvSpPr>
          <p:nvPr>
            <p:ph idx="1"/>
          </p:nvPr>
        </p:nvSpPr>
        <p:spPr>
          <a:xfrm>
            <a:off x="838200" y="2023609"/>
            <a:ext cx="10515600" cy="3999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3EBDC54-8F1E-FF43-84AE-4E0195571186}"/>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7C21B82-2270-4D45-AFC8-74B0CBEB7125}"/>
              </a:ext>
            </a:extLst>
          </p:cNvPr>
          <p:cNvSpPr>
            <a:spLocks noGrp="1"/>
          </p:cNvSpPr>
          <p:nvPr>
            <p:ph type="sldNum" sz="quarter" idx="12"/>
          </p:nvPr>
        </p:nvSpPr>
        <p:spPr/>
        <p:txBody>
          <a:bodyPr/>
          <a:lstStyle/>
          <a:p>
            <a:fld id="{75D75D45-ECC0-BE49-BEE9-DCEB92F451F1}" type="slidenum">
              <a:rPr lang="en-US" smtClean="0"/>
              <a:t>‹#›</a:t>
            </a:fld>
            <a:endParaRPr lang="en-US" dirty="0"/>
          </a:p>
        </p:txBody>
      </p:sp>
    </p:spTree>
    <p:extLst>
      <p:ext uri="{BB962C8B-B14F-4D97-AF65-F5344CB8AC3E}">
        <p14:creationId xmlns:p14="http://schemas.microsoft.com/office/powerpoint/2010/main" val="2039760399"/>
      </p:ext>
    </p:extLst>
  </p:cSld>
  <p:clrMapOvr>
    <a:masterClrMapping/>
  </p:clrMapOvr>
  <p:transition spd="slow" advClick="0" advTm="23000">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ictures with Cap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619613"/>
          </a:xfrm>
        </p:spPr>
        <p:txBody>
          <a:bodyPr>
            <a:normAutofit/>
          </a:bodyPr>
          <a:lstStyle>
            <a:lvl1pPr algn="ctr">
              <a:defRPr sz="2800">
                <a:solidFill>
                  <a:schemeClr val="bg1"/>
                </a:solidFill>
              </a:defRPr>
            </a:lvl1pPr>
          </a:lstStyle>
          <a:p>
            <a:r>
              <a:rPr lang="en-US"/>
              <a:t>Click to edit Master title style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960670"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960670"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348441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EE45FA69-9316-CE40-845A-B3958BA8DB22}"/>
              </a:ext>
            </a:extLst>
          </p:cNvPr>
          <p:cNvSpPr/>
          <p:nvPr userDrawn="1"/>
        </p:nvSpPr>
        <p:spPr>
          <a:xfrm rot="16200000">
            <a:off x="348441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ight Triangle 27">
            <a:extLst>
              <a:ext uri="{FF2B5EF4-FFF2-40B4-BE49-F238E27FC236}">
                <a16:creationId xmlns:a16="http://schemas.microsoft.com/office/drawing/2014/main" id="{EE154151-6D82-8C4E-9A90-2555A5477210}"/>
              </a:ext>
            </a:extLst>
          </p:cNvPr>
          <p:cNvSpPr/>
          <p:nvPr userDrawn="1"/>
        </p:nvSpPr>
        <p:spPr>
          <a:xfrm rot="5400000">
            <a:off x="8020862"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B8E16D52-3E0B-7641-9442-49EE82D78A19}"/>
              </a:ext>
            </a:extLst>
          </p:cNvPr>
          <p:cNvSpPr/>
          <p:nvPr userDrawn="1"/>
        </p:nvSpPr>
        <p:spPr>
          <a:xfrm>
            <a:off x="8020862"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775DCCAA-5A0D-454B-B59A-452EAF23C233}"/>
              </a:ext>
            </a:extLst>
          </p:cNvPr>
          <p:cNvSpPr/>
          <p:nvPr userDrawn="1"/>
        </p:nvSpPr>
        <p:spPr>
          <a:xfrm rot="10800000">
            <a:off x="10544604" y="1529586"/>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E2E62FD6-7345-D847-9579-32E5DB629FBF}"/>
              </a:ext>
            </a:extLst>
          </p:cNvPr>
          <p:cNvSpPr/>
          <p:nvPr userDrawn="1"/>
        </p:nvSpPr>
        <p:spPr>
          <a:xfrm rot="16200000">
            <a:off x="10544604" y="5125264"/>
            <a:ext cx="686725" cy="686725"/>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Picture Placeholder 19">
            <a:extLst>
              <a:ext uri="{FF2B5EF4-FFF2-40B4-BE49-F238E27FC236}">
                <a16:creationId xmlns:a16="http://schemas.microsoft.com/office/drawing/2014/main" id="{A295112E-917E-2146-9FC6-21EE051E8692}"/>
              </a:ext>
            </a:extLst>
          </p:cNvPr>
          <p:cNvSpPr>
            <a:spLocks noGrp="1"/>
          </p:cNvSpPr>
          <p:nvPr>
            <p:ph type="pic" sz="quarter" idx="19"/>
          </p:nvPr>
        </p:nvSpPr>
        <p:spPr>
          <a:xfrm>
            <a:off x="1093207"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8" name="Picture Placeholder 19">
            <a:extLst>
              <a:ext uri="{FF2B5EF4-FFF2-40B4-BE49-F238E27FC236}">
                <a16:creationId xmlns:a16="http://schemas.microsoft.com/office/drawing/2014/main" id="{7732D9AA-C1C1-124A-9B37-D6EE251065EE}"/>
              </a:ext>
            </a:extLst>
          </p:cNvPr>
          <p:cNvSpPr>
            <a:spLocks noGrp="1"/>
          </p:cNvSpPr>
          <p:nvPr>
            <p:ph type="pic" sz="quarter" idx="17"/>
          </p:nvPr>
        </p:nvSpPr>
        <p:spPr>
          <a:xfrm>
            <a:off x="4623304" y="1700286"/>
            <a:ext cx="2945392" cy="3941004"/>
          </a:xfrm>
          <a:prstGeom prst="ellipse">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50800" dist="38100" dir="2700000" algn="tl" rotWithShape="0">
              <a:prstClr val="black">
                <a:alpha val="40000"/>
              </a:prstClr>
            </a:outerShdw>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5" name="Picture Placeholder 19">
            <a:extLst>
              <a:ext uri="{FF2B5EF4-FFF2-40B4-BE49-F238E27FC236}">
                <a16:creationId xmlns:a16="http://schemas.microsoft.com/office/drawing/2014/main" id="{C2C0BCCA-9BCF-074E-A996-D07AB48BFF67}"/>
              </a:ext>
            </a:extLst>
          </p:cNvPr>
          <p:cNvSpPr>
            <a:spLocks noGrp="1"/>
          </p:cNvSpPr>
          <p:nvPr>
            <p:ph type="pic" sz="quarter" idx="20"/>
          </p:nvPr>
        </p:nvSpPr>
        <p:spPr>
          <a:xfrm>
            <a:off x="8149990" y="1700286"/>
            <a:ext cx="2945392" cy="3941004"/>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Font typeface="Arial" panose="020B0604020202020204" pitchFamily="34" charse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394513695"/>
      </p:ext>
    </p:extLst>
  </p:cSld>
  <p:clrMapOvr>
    <a:masterClrMapping/>
  </p:clrMapOvr>
  <p:transition spd="slow" advClick="0" advTm="23000">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hree Picture Albu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p:nvPr>
        </p:nvSpPr>
        <p:spPr>
          <a:xfrm>
            <a:off x="838200" y="444008"/>
            <a:ext cx="10515600" cy="1177963"/>
          </a:xfrm>
        </p:spPr>
        <p:txBody>
          <a:bodyPr>
            <a:normAutofit/>
          </a:bodyPr>
          <a:lstStyle>
            <a:lvl1pPr algn="ctr">
              <a:defRPr sz="4000">
                <a:solidFill>
                  <a:schemeClr val="bg1"/>
                </a:solidFill>
              </a:defRPr>
            </a:lvl1pPr>
          </a:lstStyle>
          <a:p>
            <a:r>
              <a:rPr lang="en-US"/>
              <a:t>Click to edit Master title style</a:t>
            </a:r>
            <a:endParaRPr lang="en-US" dirty="0"/>
          </a:p>
        </p:txBody>
      </p:sp>
      <p:sp>
        <p:nvSpPr>
          <p:cNvPr id="21" name="Right Triangle 20">
            <a:extLst>
              <a:ext uri="{FF2B5EF4-FFF2-40B4-BE49-F238E27FC236}">
                <a16:creationId xmlns:a16="http://schemas.microsoft.com/office/drawing/2014/main" id="{ABEA8ECF-290B-1B46-9F67-AD63A3163FBD}"/>
              </a:ext>
            </a:extLst>
          </p:cNvPr>
          <p:cNvSpPr/>
          <p:nvPr userDrawn="1"/>
        </p:nvSpPr>
        <p:spPr>
          <a:xfrm rot="5400000">
            <a:off x="113635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5135E4F3-9AB0-DD42-BE62-233B923A3E79}"/>
              </a:ext>
            </a:extLst>
          </p:cNvPr>
          <p:cNvSpPr/>
          <p:nvPr userDrawn="1"/>
        </p:nvSpPr>
        <p:spPr>
          <a:xfrm rot="16200000">
            <a:off x="2792474"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a:extLst>
              <a:ext uri="{FF2B5EF4-FFF2-40B4-BE49-F238E27FC236}">
                <a16:creationId xmlns:a16="http://schemas.microsoft.com/office/drawing/2014/main" id="{9FA50D01-863F-F949-9FDE-94DC2AD079A5}"/>
              </a:ext>
            </a:extLst>
          </p:cNvPr>
          <p:cNvSpPr/>
          <p:nvPr userDrawn="1"/>
        </p:nvSpPr>
        <p:spPr>
          <a:xfrm>
            <a:off x="1136357"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ight Triangle 23">
            <a:extLst>
              <a:ext uri="{FF2B5EF4-FFF2-40B4-BE49-F238E27FC236}">
                <a16:creationId xmlns:a16="http://schemas.microsoft.com/office/drawing/2014/main" id="{21A330CB-07AF-E24E-BB77-D057DF664563}"/>
              </a:ext>
            </a:extLst>
          </p:cNvPr>
          <p:cNvSpPr/>
          <p:nvPr userDrawn="1"/>
        </p:nvSpPr>
        <p:spPr>
          <a:xfrm rot="10800000">
            <a:off x="2791215"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ight Triangle 28">
            <a:extLst>
              <a:ext uri="{FF2B5EF4-FFF2-40B4-BE49-F238E27FC236}">
                <a16:creationId xmlns:a16="http://schemas.microsoft.com/office/drawing/2014/main" id="{F2356FBD-C2E4-2245-A731-160181B9F303}"/>
              </a:ext>
            </a:extLst>
          </p:cNvPr>
          <p:cNvSpPr/>
          <p:nvPr userDrawn="1"/>
        </p:nvSpPr>
        <p:spPr>
          <a:xfrm rot="5400000">
            <a:off x="34092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16207540-1D3C-784F-A06C-C644E6961C6A}"/>
              </a:ext>
            </a:extLst>
          </p:cNvPr>
          <p:cNvSpPr/>
          <p:nvPr userDrawn="1"/>
        </p:nvSpPr>
        <p:spPr>
          <a:xfrm rot="16200000">
            <a:off x="50654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ight Triangle 30">
            <a:extLst>
              <a:ext uri="{FF2B5EF4-FFF2-40B4-BE49-F238E27FC236}">
                <a16:creationId xmlns:a16="http://schemas.microsoft.com/office/drawing/2014/main" id="{5951AA44-0B00-5E47-8E79-2FED52220ECC}"/>
              </a:ext>
            </a:extLst>
          </p:cNvPr>
          <p:cNvSpPr/>
          <p:nvPr userDrawn="1"/>
        </p:nvSpPr>
        <p:spPr>
          <a:xfrm>
            <a:off x="34092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2E4C4CB0-2485-534F-906D-9222FDA7C48D}"/>
              </a:ext>
            </a:extLst>
          </p:cNvPr>
          <p:cNvSpPr/>
          <p:nvPr userDrawn="1"/>
        </p:nvSpPr>
        <p:spPr>
          <a:xfrm rot="10800000">
            <a:off x="50641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97447C1F-0DF9-D64F-A42A-951E20151A4F}"/>
              </a:ext>
            </a:extLst>
          </p:cNvPr>
          <p:cNvSpPr/>
          <p:nvPr userDrawn="1"/>
        </p:nvSpPr>
        <p:spPr>
          <a:xfrm>
            <a:off x="838200"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ight Triangle 45">
            <a:extLst>
              <a:ext uri="{FF2B5EF4-FFF2-40B4-BE49-F238E27FC236}">
                <a16:creationId xmlns:a16="http://schemas.microsoft.com/office/drawing/2014/main" id="{B75731F6-5EF7-1740-BB01-95E03DB6A7F9}"/>
              </a:ext>
            </a:extLst>
          </p:cNvPr>
          <p:cNvSpPr/>
          <p:nvPr userDrawn="1"/>
        </p:nvSpPr>
        <p:spPr>
          <a:xfrm rot="5400000">
            <a:off x="6580398"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Triangle 46">
            <a:extLst>
              <a:ext uri="{FF2B5EF4-FFF2-40B4-BE49-F238E27FC236}">
                <a16:creationId xmlns:a16="http://schemas.microsoft.com/office/drawing/2014/main" id="{DC9FEFA4-860E-F744-9F8D-A473CD088C65}"/>
              </a:ext>
            </a:extLst>
          </p:cNvPr>
          <p:cNvSpPr/>
          <p:nvPr userDrawn="1"/>
        </p:nvSpPr>
        <p:spPr>
          <a:xfrm rot="16200000">
            <a:off x="8236515"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69674504-5E7B-4F41-B49E-E271B86C2365}"/>
              </a:ext>
            </a:extLst>
          </p:cNvPr>
          <p:cNvSpPr/>
          <p:nvPr userDrawn="1"/>
        </p:nvSpPr>
        <p:spPr>
          <a:xfrm>
            <a:off x="6580398"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a:extLst>
              <a:ext uri="{FF2B5EF4-FFF2-40B4-BE49-F238E27FC236}">
                <a16:creationId xmlns:a16="http://schemas.microsoft.com/office/drawing/2014/main" id="{67C71847-1A34-4649-9A2D-BBB2D1461C0A}"/>
              </a:ext>
            </a:extLst>
          </p:cNvPr>
          <p:cNvSpPr/>
          <p:nvPr userDrawn="1"/>
        </p:nvSpPr>
        <p:spPr>
          <a:xfrm rot="10800000">
            <a:off x="8235256"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Right Triangle 50">
            <a:extLst>
              <a:ext uri="{FF2B5EF4-FFF2-40B4-BE49-F238E27FC236}">
                <a16:creationId xmlns:a16="http://schemas.microsoft.com/office/drawing/2014/main" id="{A4EA52BD-3986-774C-AA91-43590E4BAB91}"/>
              </a:ext>
            </a:extLst>
          </p:cNvPr>
          <p:cNvSpPr/>
          <p:nvPr userDrawn="1"/>
        </p:nvSpPr>
        <p:spPr>
          <a:xfrm rot="5400000">
            <a:off x="8853339"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ight Triangle 51">
            <a:extLst>
              <a:ext uri="{FF2B5EF4-FFF2-40B4-BE49-F238E27FC236}">
                <a16:creationId xmlns:a16="http://schemas.microsoft.com/office/drawing/2014/main" id="{084FD770-A592-3C48-8A85-BCE868D6F9E2}"/>
              </a:ext>
            </a:extLst>
          </p:cNvPr>
          <p:cNvSpPr/>
          <p:nvPr userDrawn="1"/>
        </p:nvSpPr>
        <p:spPr>
          <a:xfrm rot="16200000">
            <a:off x="10509456"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ight Triangle 52">
            <a:extLst>
              <a:ext uri="{FF2B5EF4-FFF2-40B4-BE49-F238E27FC236}">
                <a16:creationId xmlns:a16="http://schemas.microsoft.com/office/drawing/2014/main" id="{BE80EB22-0A46-6349-81B8-AFAE5CF9C661}"/>
              </a:ext>
            </a:extLst>
          </p:cNvPr>
          <p:cNvSpPr/>
          <p:nvPr userDrawn="1"/>
        </p:nvSpPr>
        <p:spPr>
          <a:xfrm>
            <a:off x="8853339" y="4666536"/>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ight Triangle 53">
            <a:extLst>
              <a:ext uri="{FF2B5EF4-FFF2-40B4-BE49-F238E27FC236}">
                <a16:creationId xmlns:a16="http://schemas.microsoft.com/office/drawing/2014/main" id="{81C3E605-50B6-CB4E-A6DA-3D4D4764EBE2}"/>
              </a:ext>
            </a:extLst>
          </p:cNvPr>
          <p:cNvSpPr/>
          <p:nvPr userDrawn="1"/>
        </p:nvSpPr>
        <p:spPr>
          <a:xfrm rot="10800000">
            <a:off x="10508197" y="2363021"/>
            <a:ext cx="421649" cy="42164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Rectangle 54">
            <a:extLst>
              <a:ext uri="{FF2B5EF4-FFF2-40B4-BE49-F238E27FC236}">
                <a16:creationId xmlns:a16="http://schemas.microsoft.com/office/drawing/2014/main" id="{CC269898-6613-254A-B0D1-AD8A978613EF}"/>
              </a:ext>
            </a:extLst>
          </p:cNvPr>
          <p:cNvSpPr/>
          <p:nvPr userDrawn="1"/>
        </p:nvSpPr>
        <p:spPr>
          <a:xfrm>
            <a:off x="6282241" y="1976878"/>
            <a:ext cx="5013345" cy="346621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19">
            <a:extLst>
              <a:ext uri="{FF2B5EF4-FFF2-40B4-BE49-F238E27FC236}">
                <a16:creationId xmlns:a16="http://schemas.microsoft.com/office/drawing/2014/main" id="{113F24E9-08B5-6346-A109-6241733EB48E}"/>
              </a:ext>
            </a:extLst>
          </p:cNvPr>
          <p:cNvSpPr>
            <a:spLocks noGrp="1"/>
          </p:cNvSpPr>
          <p:nvPr>
            <p:ph type="pic" sz="quarter" idx="19"/>
          </p:nvPr>
        </p:nvSpPr>
        <p:spPr>
          <a:xfrm>
            <a:off x="1246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8" name="Picture Placeholder 19">
            <a:extLst>
              <a:ext uri="{FF2B5EF4-FFF2-40B4-BE49-F238E27FC236}">
                <a16:creationId xmlns:a16="http://schemas.microsoft.com/office/drawing/2014/main" id="{19475D1B-FF9F-AD46-BB5A-A16710B2A278}"/>
              </a:ext>
            </a:extLst>
          </p:cNvPr>
          <p:cNvSpPr>
            <a:spLocks noGrp="1"/>
          </p:cNvSpPr>
          <p:nvPr>
            <p:ph type="pic" sz="quarter" idx="23"/>
          </p:nvPr>
        </p:nvSpPr>
        <p:spPr>
          <a:xfrm>
            <a:off x="3532892"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59" name="Picture Placeholder 19">
            <a:extLst>
              <a:ext uri="{FF2B5EF4-FFF2-40B4-BE49-F238E27FC236}">
                <a16:creationId xmlns:a16="http://schemas.microsoft.com/office/drawing/2014/main" id="{10639A2D-1F48-E24F-8B9B-2D5AC85B9625}"/>
              </a:ext>
            </a:extLst>
          </p:cNvPr>
          <p:cNvSpPr>
            <a:spLocks noGrp="1"/>
          </p:cNvSpPr>
          <p:nvPr>
            <p:ph type="pic" sz="quarter" idx="24"/>
          </p:nvPr>
        </p:nvSpPr>
        <p:spPr>
          <a:xfrm>
            <a:off x="6706384"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60" name="Picture Placeholder 19">
            <a:extLst>
              <a:ext uri="{FF2B5EF4-FFF2-40B4-BE49-F238E27FC236}">
                <a16:creationId xmlns:a16="http://schemas.microsoft.com/office/drawing/2014/main" id="{8F25AFCA-4A9C-064A-A242-2ED96CE38A7C}"/>
              </a:ext>
            </a:extLst>
          </p:cNvPr>
          <p:cNvSpPr>
            <a:spLocks noGrp="1"/>
          </p:cNvSpPr>
          <p:nvPr>
            <p:ph type="pic" sz="quarter" idx="25"/>
          </p:nvPr>
        </p:nvSpPr>
        <p:spPr>
          <a:xfrm>
            <a:off x="8986121" y="2477879"/>
            <a:ext cx="1857798" cy="2485778"/>
          </a:xfrm>
          <a:prstGeom prst="snip2DiagRect">
            <a:avLst>
              <a:gd name="adj1" fmla="val 15468"/>
              <a:gd name="adj2" fmla="val 15317"/>
            </a:avLst>
          </a:pr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p:spPr>
        <p:txBody>
          <a:bodyPr>
            <a:norm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673669408"/>
      </p:ext>
    </p:extLst>
  </p:cSld>
  <p:clrMapOvr>
    <a:masterClrMapping/>
  </p:clrMapOvr>
  <p:transition spd="slow" advClick="0" advTm="23000">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6" name="Graphic 14">
            <a:extLst>
              <a:ext uri="{FF2B5EF4-FFF2-40B4-BE49-F238E27FC236}">
                <a16:creationId xmlns:a16="http://schemas.microsoft.com/office/drawing/2014/main" id="{98BB3396-B1E2-B448-A202-09209C54C65D}"/>
              </a:ext>
            </a:extLst>
          </p:cNvPr>
          <p:cNvGrpSpPr/>
          <p:nvPr/>
        </p:nvGrpSpPr>
        <p:grpSpPr>
          <a:xfrm>
            <a:off x="3325767" y="1472999"/>
            <a:ext cx="5540466" cy="4102750"/>
            <a:chOff x="5092700" y="2686050"/>
            <a:chExt cx="2006600" cy="1485900"/>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ctr" rotWithShape="0">
              <a:prstClr val="black">
                <a:alpha val="40000"/>
              </a:prstClr>
            </a:outerShdw>
          </a:effectLst>
        </p:grpSpPr>
        <p:sp>
          <p:nvSpPr>
            <p:cNvPr id="17" name="Freeform 16">
              <a:extLst>
                <a:ext uri="{FF2B5EF4-FFF2-40B4-BE49-F238E27FC236}">
                  <a16:creationId xmlns:a16="http://schemas.microsoft.com/office/drawing/2014/main" id="{8FF84B2D-D740-B142-80E5-8DFE4AB03DDA}"/>
                </a:ext>
              </a:extLst>
            </p:cNvPr>
            <p:cNvSpPr/>
            <p:nvPr/>
          </p:nvSpPr>
          <p:spPr>
            <a:xfrm>
              <a:off x="5149760" y="2841307"/>
              <a:ext cx="732266" cy="1057275"/>
            </a:xfrm>
            <a:custGeom>
              <a:avLst/>
              <a:gdLst>
                <a:gd name="connsiteX0" fmla="*/ 368035 w 732266"/>
                <a:gd name="connsiteY0" fmla="*/ 1059180 h 1057275"/>
                <a:gd name="connsiteX1" fmla="*/ 226337 w 732266"/>
                <a:gd name="connsiteY1" fmla="*/ 1031558 h 1057275"/>
                <a:gd name="connsiteX2" fmla="*/ 107462 w 732266"/>
                <a:gd name="connsiteY2" fmla="*/ 950595 h 1057275"/>
                <a:gd name="connsiteX3" fmla="*/ 26628 w 732266"/>
                <a:gd name="connsiteY3" fmla="*/ 831533 h 1057275"/>
                <a:gd name="connsiteX4" fmla="*/ 0 w 732266"/>
                <a:gd name="connsiteY4" fmla="*/ 690563 h 1057275"/>
                <a:gd name="connsiteX5" fmla="*/ 233945 w 732266"/>
                <a:gd name="connsiteY5" fmla="*/ 690563 h 1057275"/>
                <a:gd name="connsiteX6" fmla="*/ 271985 w 732266"/>
                <a:gd name="connsiteY6" fmla="*/ 786765 h 1057275"/>
                <a:gd name="connsiteX7" fmla="*/ 368035 w 732266"/>
                <a:gd name="connsiteY7" fmla="*/ 824865 h 1057275"/>
                <a:gd name="connsiteX8" fmla="*/ 463135 w 732266"/>
                <a:gd name="connsiteY8" fmla="*/ 786765 h 1057275"/>
                <a:gd name="connsiteX9" fmla="*/ 503077 w 732266"/>
                <a:gd name="connsiteY9" fmla="*/ 690563 h 1057275"/>
                <a:gd name="connsiteX10" fmla="*/ 463135 w 732266"/>
                <a:gd name="connsiteY10" fmla="*/ 595313 h 1057275"/>
                <a:gd name="connsiteX11" fmla="*/ 368035 w 732266"/>
                <a:gd name="connsiteY11" fmla="*/ 555308 h 1057275"/>
                <a:gd name="connsiteX12" fmla="*/ 59913 w 732266"/>
                <a:gd name="connsiteY12" fmla="*/ 557213 h 1057275"/>
                <a:gd name="connsiteX13" fmla="*/ 59913 w 732266"/>
                <a:gd name="connsiteY13" fmla="*/ 0 h 1057275"/>
                <a:gd name="connsiteX14" fmla="*/ 659040 w 732266"/>
                <a:gd name="connsiteY14" fmla="*/ 0 h 1057275"/>
                <a:gd name="connsiteX15" fmla="*/ 659040 w 732266"/>
                <a:gd name="connsiteY15" fmla="*/ 234315 h 1057275"/>
                <a:gd name="connsiteX16" fmla="*/ 293858 w 732266"/>
                <a:gd name="connsiteY16" fmla="*/ 234315 h 1057275"/>
                <a:gd name="connsiteX17" fmla="*/ 293858 w 732266"/>
                <a:gd name="connsiteY17" fmla="*/ 320993 h 1057275"/>
                <a:gd name="connsiteX18" fmla="*/ 369937 w 732266"/>
                <a:gd name="connsiteY18" fmla="*/ 320993 h 1057275"/>
                <a:gd name="connsiteX19" fmla="*/ 511635 w 732266"/>
                <a:gd name="connsiteY19" fmla="*/ 348615 h 1057275"/>
                <a:gd name="connsiteX20" fmla="*/ 631461 w 732266"/>
                <a:gd name="connsiteY20" fmla="*/ 427673 h 1057275"/>
                <a:gd name="connsiteX21" fmla="*/ 710393 w 732266"/>
                <a:gd name="connsiteY21" fmla="*/ 547688 h 1057275"/>
                <a:gd name="connsiteX22" fmla="*/ 737972 w 732266"/>
                <a:gd name="connsiteY22" fmla="*/ 688658 h 1057275"/>
                <a:gd name="connsiteX23" fmla="*/ 710393 w 732266"/>
                <a:gd name="connsiteY23" fmla="*/ 830580 h 1057275"/>
                <a:gd name="connsiteX24" fmla="*/ 630510 w 732266"/>
                <a:gd name="connsiteY24" fmla="*/ 949643 h 1057275"/>
                <a:gd name="connsiteX25" fmla="*/ 509733 w 732266"/>
                <a:gd name="connsiteY25" fmla="*/ 1030605 h 1057275"/>
                <a:gd name="connsiteX26" fmla="*/ 368035 w 732266"/>
                <a:gd name="connsiteY26" fmla="*/ 105918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32266" h="1057275">
                  <a:moveTo>
                    <a:pt x="368035" y="1059180"/>
                  </a:moveTo>
                  <a:cubicBezTo>
                    <a:pt x="318583" y="1059180"/>
                    <a:pt x="271034" y="1049655"/>
                    <a:pt x="226337" y="1031558"/>
                  </a:cubicBezTo>
                  <a:cubicBezTo>
                    <a:pt x="181640" y="1012508"/>
                    <a:pt x="141698" y="985838"/>
                    <a:pt x="107462" y="950595"/>
                  </a:cubicBezTo>
                  <a:cubicBezTo>
                    <a:pt x="72276" y="916305"/>
                    <a:pt x="45648" y="877253"/>
                    <a:pt x="26628" y="831533"/>
                  </a:cubicBezTo>
                  <a:cubicBezTo>
                    <a:pt x="9510" y="786765"/>
                    <a:pt x="0" y="740093"/>
                    <a:pt x="0" y="690563"/>
                  </a:cubicBezTo>
                  <a:lnTo>
                    <a:pt x="233945" y="690563"/>
                  </a:lnTo>
                  <a:cubicBezTo>
                    <a:pt x="233945" y="728663"/>
                    <a:pt x="247259" y="761048"/>
                    <a:pt x="271985" y="786765"/>
                  </a:cubicBezTo>
                  <a:cubicBezTo>
                    <a:pt x="299564" y="812483"/>
                    <a:pt x="330946" y="824865"/>
                    <a:pt x="368035" y="824865"/>
                  </a:cubicBezTo>
                  <a:cubicBezTo>
                    <a:pt x="404173" y="824865"/>
                    <a:pt x="435556" y="811530"/>
                    <a:pt x="463135" y="786765"/>
                  </a:cubicBezTo>
                  <a:cubicBezTo>
                    <a:pt x="489763" y="760095"/>
                    <a:pt x="503077" y="728663"/>
                    <a:pt x="503077" y="690563"/>
                  </a:cubicBezTo>
                  <a:cubicBezTo>
                    <a:pt x="503077" y="653415"/>
                    <a:pt x="489763" y="621983"/>
                    <a:pt x="463135" y="595313"/>
                  </a:cubicBezTo>
                  <a:cubicBezTo>
                    <a:pt x="436507" y="568643"/>
                    <a:pt x="405124" y="555308"/>
                    <a:pt x="368035" y="555308"/>
                  </a:cubicBezTo>
                  <a:lnTo>
                    <a:pt x="59913" y="557213"/>
                  </a:lnTo>
                  <a:lnTo>
                    <a:pt x="59913" y="0"/>
                  </a:lnTo>
                  <a:lnTo>
                    <a:pt x="659040" y="0"/>
                  </a:lnTo>
                  <a:lnTo>
                    <a:pt x="659040" y="234315"/>
                  </a:lnTo>
                  <a:lnTo>
                    <a:pt x="293858" y="234315"/>
                  </a:lnTo>
                  <a:lnTo>
                    <a:pt x="293858" y="320993"/>
                  </a:lnTo>
                  <a:lnTo>
                    <a:pt x="369937" y="320993"/>
                  </a:lnTo>
                  <a:cubicBezTo>
                    <a:pt x="419389" y="320993"/>
                    <a:pt x="465988" y="330518"/>
                    <a:pt x="511635" y="348615"/>
                  </a:cubicBezTo>
                  <a:cubicBezTo>
                    <a:pt x="556332" y="367665"/>
                    <a:pt x="596274" y="393383"/>
                    <a:pt x="631461" y="427673"/>
                  </a:cubicBezTo>
                  <a:cubicBezTo>
                    <a:pt x="665697" y="462915"/>
                    <a:pt x="692325" y="502920"/>
                    <a:pt x="710393" y="547688"/>
                  </a:cubicBezTo>
                  <a:cubicBezTo>
                    <a:pt x="729413" y="592455"/>
                    <a:pt x="737972" y="640080"/>
                    <a:pt x="737972" y="688658"/>
                  </a:cubicBezTo>
                  <a:cubicBezTo>
                    <a:pt x="737972" y="738188"/>
                    <a:pt x="728462" y="785813"/>
                    <a:pt x="710393" y="830580"/>
                  </a:cubicBezTo>
                  <a:cubicBezTo>
                    <a:pt x="691374" y="875348"/>
                    <a:pt x="664746" y="915353"/>
                    <a:pt x="630510" y="949643"/>
                  </a:cubicBezTo>
                  <a:cubicBezTo>
                    <a:pt x="595323" y="984885"/>
                    <a:pt x="555381" y="1011555"/>
                    <a:pt x="509733" y="1030605"/>
                  </a:cubicBezTo>
                  <a:cubicBezTo>
                    <a:pt x="465037" y="1049655"/>
                    <a:pt x="417487" y="1059180"/>
                    <a:pt x="368035" y="1059180"/>
                  </a:cubicBezTo>
                  <a:close/>
                </a:path>
              </a:pathLst>
            </a:custGeom>
            <a:grpFill/>
            <a:ln w="9480" cap="flat">
              <a:noFill/>
              <a:prstDash val="solid"/>
              <a:miter/>
            </a:ln>
          </p:spPr>
          <p:txBody>
            <a:bodyPr rtlCol="0" anchor="ctr"/>
            <a:lstStyle/>
            <a:p>
              <a:endParaRPr lang="en-US" dirty="0"/>
            </a:p>
          </p:txBody>
        </p:sp>
        <p:sp>
          <p:nvSpPr>
            <p:cNvPr id="18" name="Freeform 17">
              <a:extLst>
                <a:ext uri="{FF2B5EF4-FFF2-40B4-BE49-F238E27FC236}">
                  <a16:creationId xmlns:a16="http://schemas.microsoft.com/office/drawing/2014/main" id="{33C921D7-F20D-4E4F-8905-53E6B010FA0C}"/>
                </a:ext>
              </a:extLst>
            </p:cNvPr>
            <p:cNvSpPr/>
            <p:nvPr/>
          </p:nvSpPr>
          <p:spPr>
            <a:xfrm>
              <a:off x="5998999" y="2848928"/>
              <a:ext cx="1046095" cy="1047750"/>
            </a:xfrm>
            <a:custGeom>
              <a:avLst/>
              <a:gdLst>
                <a:gd name="connsiteX0" fmla="*/ 525900 w 1046094"/>
                <a:gd name="connsiteY0" fmla="*/ 0 h 1047750"/>
                <a:gd name="connsiteX1" fmla="*/ 729413 w 1046094"/>
                <a:gd name="connsiteY1" fmla="*/ 41910 h 1047750"/>
                <a:gd name="connsiteX2" fmla="*/ 896789 w 1046094"/>
                <a:gd name="connsiteY2" fmla="*/ 154305 h 1047750"/>
                <a:gd name="connsiteX3" fmla="*/ 1009006 w 1046094"/>
                <a:gd name="connsiteY3" fmla="*/ 321945 h 1047750"/>
                <a:gd name="connsiteX4" fmla="*/ 1050850 w 1046094"/>
                <a:gd name="connsiteY4" fmla="*/ 525780 h 1047750"/>
                <a:gd name="connsiteX5" fmla="*/ 1009006 w 1046094"/>
                <a:gd name="connsiteY5" fmla="*/ 730568 h 1047750"/>
                <a:gd name="connsiteX6" fmla="*/ 896789 w 1046094"/>
                <a:gd name="connsiteY6" fmla="*/ 897255 h 1047750"/>
                <a:gd name="connsiteX7" fmla="*/ 729413 w 1046094"/>
                <a:gd name="connsiteY7" fmla="*/ 1010602 h 1047750"/>
                <a:gd name="connsiteX8" fmla="*/ 525900 w 1046094"/>
                <a:gd name="connsiteY8" fmla="*/ 1052513 h 1047750"/>
                <a:gd name="connsiteX9" fmla="*/ 321436 w 1046094"/>
                <a:gd name="connsiteY9" fmla="*/ 1010602 h 1047750"/>
                <a:gd name="connsiteX10" fmla="*/ 155012 w 1046094"/>
                <a:gd name="connsiteY10" fmla="*/ 897255 h 1047750"/>
                <a:gd name="connsiteX11" fmla="*/ 41844 w 1046094"/>
                <a:gd name="connsiteY11" fmla="*/ 730568 h 1047750"/>
                <a:gd name="connsiteX12" fmla="*/ 0 w 1046094"/>
                <a:gd name="connsiteY12" fmla="*/ 525780 h 1047750"/>
                <a:gd name="connsiteX13" fmla="*/ 41844 w 1046094"/>
                <a:gd name="connsiteY13" fmla="*/ 321945 h 1047750"/>
                <a:gd name="connsiteX14" fmla="*/ 155012 w 1046094"/>
                <a:gd name="connsiteY14" fmla="*/ 154305 h 1047750"/>
                <a:gd name="connsiteX15" fmla="*/ 321436 w 1046094"/>
                <a:gd name="connsiteY15" fmla="*/ 41910 h 1047750"/>
                <a:gd name="connsiteX16" fmla="*/ 525900 w 1046094"/>
                <a:gd name="connsiteY16" fmla="*/ 0 h 1047750"/>
                <a:gd name="connsiteX17" fmla="*/ 525900 w 1046094"/>
                <a:gd name="connsiteY17" fmla="*/ 817245 h 1047750"/>
                <a:gd name="connsiteX18" fmla="*/ 639069 w 1046094"/>
                <a:gd name="connsiteY18" fmla="*/ 794385 h 1047750"/>
                <a:gd name="connsiteX19" fmla="*/ 732266 w 1046094"/>
                <a:gd name="connsiteY19" fmla="*/ 731520 h 1047750"/>
                <a:gd name="connsiteX20" fmla="*/ 794081 w 1046094"/>
                <a:gd name="connsiteY20" fmla="*/ 638175 h 1047750"/>
                <a:gd name="connsiteX21" fmla="*/ 816905 w 1046094"/>
                <a:gd name="connsiteY21" fmla="*/ 524827 h 1047750"/>
                <a:gd name="connsiteX22" fmla="*/ 794081 w 1046094"/>
                <a:gd name="connsiteY22" fmla="*/ 412433 h 1047750"/>
                <a:gd name="connsiteX23" fmla="*/ 732266 w 1046094"/>
                <a:gd name="connsiteY23" fmla="*/ 320040 h 1047750"/>
                <a:gd name="connsiteX24" fmla="*/ 639069 w 1046094"/>
                <a:gd name="connsiteY24" fmla="*/ 257175 h 1047750"/>
                <a:gd name="connsiteX25" fmla="*/ 525900 w 1046094"/>
                <a:gd name="connsiteY25" fmla="*/ 234315 h 1047750"/>
                <a:gd name="connsiteX26" fmla="*/ 412732 w 1046094"/>
                <a:gd name="connsiteY26" fmla="*/ 257175 h 1047750"/>
                <a:gd name="connsiteX27" fmla="*/ 319534 w 1046094"/>
                <a:gd name="connsiteY27" fmla="*/ 320040 h 1047750"/>
                <a:gd name="connsiteX28" fmla="*/ 257720 w 1046094"/>
                <a:gd name="connsiteY28" fmla="*/ 412433 h 1047750"/>
                <a:gd name="connsiteX29" fmla="*/ 234896 w 1046094"/>
                <a:gd name="connsiteY29" fmla="*/ 524827 h 1047750"/>
                <a:gd name="connsiteX30" fmla="*/ 257720 w 1046094"/>
                <a:gd name="connsiteY30" fmla="*/ 638175 h 1047750"/>
                <a:gd name="connsiteX31" fmla="*/ 319534 w 1046094"/>
                <a:gd name="connsiteY31" fmla="*/ 731520 h 1047750"/>
                <a:gd name="connsiteX32" fmla="*/ 412732 w 1046094"/>
                <a:gd name="connsiteY32" fmla="*/ 794385 h 1047750"/>
                <a:gd name="connsiteX33" fmla="*/ 525900 w 1046094"/>
                <a:gd name="connsiteY33" fmla="*/ 81724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6094" h="1047750">
                  <a:moveTo>
                    <a:pt x="525900" y="0"/>
                  </a:moveTo>
                  <a:cubicBezTo>
                    <a:pt x="598176" y="0"/>
                    <a:pt x="665697" y="14288"/>
                    <a:pt x="729413" y="41910"/>
                  </a:cubicBezTo>
                  <a:cubicBezTo>
                    <a:pt x="793130" y="69532"/>
                    <a:pt x="848288" y="107632"/>
                    <a:pt x="896789" y="154305"/>
                  </a:cubicBezTo>
                  <a:cubicBezTo>
                    <a:pt x="944338" y="201930"/>
                    <a:pt x="981427" y="258128"/>
                    <a:pt x="1009006" y="321945"/>
                  </a:cubicBezTo>
                  <a:cubicBezTo>
                    <a:pt x="1036585" y="385762"/>
                    <a:pt x="1050850" y="454343"/>
                    <a:pt x="1050850" y="525780"/>
                  </a:cubicBezTo>
                  <a:cubicBezTo>
                    <a:pt x="1050850" y="598170"/>
                    <a:pt x="1036585" y="666750"/>
                    <a:pt x="1009006" y="730568"/>
                  </a:cubicBezTo>
                  <a:cubicBezTo>
                    <a:pt x="981427" y="794385"/>
                    <a:pt x="943387" y="850583"/>
                    <a:pt x="896789" y="897255"/>
                  </a:cubicBezTo>
                  <a:cubicBezTo>
                    <a:pt x="849239" y="944880"/>
                    <a:pt x="793130" y="982980"/>
                    <a:pt x="729413" y="1010602"/>
                  </a:cubicBezTo>
                  <a:cubicBezTo>
                    <a:pt x="665697" y="1038225"/>
                    <a:pt x="597225" y="1052513"/>
                    <a:pt x="525900" y="1052513"/>
                  </a:cubicBezTo>
                  <a:cubicBezTo>
                    <a:pt x="453625" y="1052513"/>
                    <a:pt x="385153" y="1039177"/>
                    <a:pt x="321436" y="1010602"/>
                  </a:cubicBezTo>
                  <a:cubicBezTo>
                    <a:pt x="257720" y="982980"/>
                    <a:pt x="201611" y="945833"/>
                    <a:pt x="155012" y="897255"/>
                  </a:cubicBezTo>
                  <a:cubicBezTo>
                    <a:pt x="107462" y="849630"/>
                    <a:pt x="69423" y="794385"/>
                    <a:pt x="41844" y="730568"/>
                  </a:cubicBezTo>
                  <a:cubicBezTo>
                    <a:pt x="14265" y="666750"/>
                    <a:pt x="0" y="599123"/>
                    <a:pt x="0" y="525780"/>
                  </a:cubicBezTo>
                  <a:cubicBezTo>
                    <a:pt x="0" y="453390"/>
                    <a:pt x="13314" y="385762"/>
                    <a:pt x="41844" y="321945"/>
                  </a:cubicBezTo>
                  <a:cubicBezTo>
                    <a:pt x="69423" y="258128"/>
                    <a:pt x="106511" y="202883"/>
                    <a:pt x="155012" y="154305"/>
                  </a:cubicBezTo>
                  <a:cubicBezTo>
                    <a:pt x="202562" y="106680"/>
                    <a:pt x="257720" y="69532"/>
                    <a:pt x="321436" y="41910"/>
                  </a:cubicBezTo>
                  <a:cubicBezTo>
                    <a:pt x="385153" y="13335"/>
                    <a:pt x="453625" y="0"/>
                    <a:pt x="525900" y="0"/>
                  </a:cubicBezTo>
                  <a:close/>
                  <a:moveTo>
                    <a:pt x="525900" y="817245"/>
                  </a:moveTo>
                  <a:cubicBezTo>
                    <a:pt x="565842" y="817245"/>
                    <a:pt x="603882" y="809625"/>
                    <a:pt x="639069" y="794385"/>
                  </a:cubicBezTo>
                  <a:cubicBezTo>
                    <a:pt x="675207" y="779145"/>
                    <a:pt x="705638" y="758190"/>
                    <a:pt x="732266" y="731520"/>
                  </a:cubicBezTo>
                  <a:cubicBezTo>
                    <a:pt x="757943" y="704850"/>
                    <a:pt x="778865" y="673418"/>
                    <a:pt x="794081" y="638175"/>
                  </a:cubicBezTo>
                  <a:cubicBezTo>
                    <a:pt x="809297" y="602933"/>
                    <a:pt x="816905" y="564833"/>
                    <a:pt x="816905" y="524827"/>
                  </a:cubicBezTo>
                  <a:cubicBezTo>
                    <a:pt x="816905" y="484823"/>
                    <a:pt x="809297" y="447675"/>
                    <a:pt x="794081" y="412433"/>
                  </a:cubicBezTo>
                  <a:cubicBezTo>
                    <a:pt x="778865" y="377190"/>
                    <a:pt x="757943" y="346710"/>
                    <a:pt x="732266" y="320040"/>
                  </a:cubicBezTo>
                  <a:cubicBezTo>
                    <a:pt x="705638" y="293370"/>
                    <a:pt x="675207" y="272415"/>
                    <a:pt x="639069" y="257175"/>
                  </a:cubicBezTo>
                  <a:cubicBezTo>
                    <a:pt x="602931" y="241935"/>
                    <a:pt x="565842" y="234315"/>
                    <a:pt x="525900" y="234315"/>
                  </a:cubicBezTo>
                  <a:cubicBezTo>
                    <a:pt x="485959" y="234315"/>
                    <a:pt x="447919" y="241935"/>
                    <a:pt x="412732" y="257175"/>
                  </a:cubicBezTo>
                  <a:cubicBezTo>
                    <a:pt x="377545" y="272415"/>
                    <a:pt x="346162" y="293370"/>
                    <a:pt x="319534" y="320040"/>
                  </a:cubicBezTo>
                  <a:cubicBezTo>
                    <a:pt x="292907" y="346710"/>
                    <a:pt x="272936" y="377190"/>
                    <a:pt x="257720" y="412433"/>
                  </a:cubicBezTo>
                  <a:cubicBezTo>
                    <a:pt x="242504" y="447675"/>
                    <a:pt x="234896" y="484823"/>
                    <a:pt x="234896" y="524827"/>
                  </a:cubicBezTo>
                  <a:cubicBezTo>
                    <a:pt x="234896" y="564833"/>
                    <a:pt x="242504" y="602933"/>
                    <a:pt x="257720" y="638175"/>
                  </a:cubicBezTo>
                  <a:cubicBezTo>
                    <a:pt x="272936" y="673418"/>
                    <a:pt x="293857" y="704850"/>
                    <a:pt x="319534" y="731520"/>
                  </a:cubicBezTo>
                  <a:cubicBezTo>
                    <a:pt x="345211" y="758190"/>
                    <a:pt x="376594" y="779145"/>
                    <a:pt x="412732" y="794385"/>
                  </a:cubicBezTo>
                  <a:cubicBezTo>
                    <a:pt x="447919" y="809625"/>
                    <a:pt x="485959" y="817245"/>
                    <a:pt x="525900" y="817245"/>
                  </a:cubicBezTo>
                  <a:close/>
                </a:path>
              </a:pathLst>
            </a:custGeom>
            <a:grpFill/>
            <a:ln w="9480" cap="flat">
              <a:noFill/>
              <a:prstDash val="solid"/>
              <a:miter/>
            </a:ln>
          </p:spPr>
          <p:txBody>
            <a:bodyPr rtlCol="0" anchor="ctr"/>
            <a:lstStyle/>
            <a:p>
              <a:endParaRPr lang="en-US" dirty="0"/>
            </a:p>
          </p:txBody>
        </p:sp>
      </p:gr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2" name="Picture Placeholder 21">
            <a:extLst>
              <a:ext uri="{FF2B5EF4-FFF2-40B4-BE49-F238E27FC236}">
                <a16:creationId xmlns:a16="http://schemas.microsoft.com/office/drawing/2014/main" id="{A90C9CF9-3653-574F-B137-6402A5E88614}"/>
              </a:ext>
            </a:extLst>
          </p:cNvPr>
          <p:cNvSpPr>
            <a:spLocks noGrp="1"/>
          </p:cNvSpPr>
          <p:nvPr>
            <p:ph type="pic" sz="quarter" idx="13"/>
          </p:nvPr>
        </p:nvSpPr>
        <p:spPr>
          <a:xfrm>
            <a:off x="6404472" y="2484623"/>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719937154"/>
      </p:ext>
    </p:extLst>
  </p:cSld>
  <p:clrMapOvr>
    <a:masterClrMapping/>
  </p:clrMapOvr>
  <p:transition spd="slow" advClick="0" advTm="23000">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618CA496-3320-2D86-0E34-A1AD95ABFE24}"/>
              </a:ext>
            </a:extLst>
          </p:cNvPr>
          <p:cNvGrpSpPr/>
          <p:nvPr userDrawn="1"/>
        </p:nvGrpSpPr>
        <p:grpSpPr>
          <a:xfrm>
            <a:off x="3366090" y="1441513"/>
            <a:ext cx="5732352" cy="4244843"/>
            <a:chOff x="3366090" y="1441513"/>
            <a:chExt cx="5732352" cy="4244843"/>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reeform 7">
              <a:extLst>
                <a:ext uri="{FF2B5EF4-FFF2-40B4-BE49-F238E27FC236}">
                  <a16:creationId xmlns:a16="http://schemas.microsoft.com/office/drawing/2014/main" id="{05767C91-E587-0969-8D9B-A4D74A882FA8}"/>
                </a:ext>
              </a:extLst>
            </p:cNvPr>
            <p:cNvSpPr/>
            <p:nvPr/>
          </p:nvSpPr>
          <p:spPr>
            <a:xfrm>
              <a:off x="3529095" y="1909534"/>
              <a:ext cx="1956063" cy="2993159"/>
            </a:xfrm>
            <a:custGeom>
              <a:avLst/>
              <a:gdLst>
                <a:gd name="connsiteX0" fmla="*/ 1304042 w 1956063"/>
                <a:gd name="connsiteY0" fmla="*/ 1289779 h 2993158"/>
                <a:gd name="connsiteX1" fmla="*/ 1972364 w 1956063"/>
                <a:gd name="connsiteY1" fmla="*/ 1289779 h 2993158"/>
                <a:gd name="connsiteX2" fmla="*/ 1972364 w 1956063"/>
                <a:gd name="connsiteY2" fmla="*/ 3001322 h 2993158"/>
                <a:gd name="connsiteX3" fmla="*/ 1304042 w 1956063"/>
                <a:gd name="connsiteY3" fmla="*/ 3001322 h 2993158"/>
                <a:gd name="connsiteX4" fmla="*/ 1304042 w 1956063"/>
                <a:gd name="connsiteY4" fmla="*/ 2525137 h 2993158"/>
                <a:gd name="connsiteX5" fmla="*/ 0 w 1956063"/>
                <a:gd name="connsiteY5" fmla="*/ 2525137 h 2993158"/>
                <a:gd name="connsiteX6" fmla="*/ 0 w 1956063"/>
                <a:gd name="connsiteY6" fmla="*/ 1858479 h 2993158"/>
                <a:gd name="connsiteX7" fmla="*/ 8150 w 1956063"/>
                <a:gd name="connsiteY7" fmla="*/ 1858479 h 2993158"/>
                <a:gd name="connsiteX8" fmla="*/ 5434 w 1956063"/>
                <a:gd name="connsiteY8" fmla="*/ 1855758 h 2993158"/>
                <a:gd name="connsiteX9" fmla="*/ 956298 w 1956063"/>
                <a:gd name="connsiteY9" fmla="*/ 0 h 2993158"/>
                <a:gd name="connsiteX10" fmla="*/ 1708839 w 1956063"/>
                <a:gd name="connsiteY10" fmla="*/ 0 h 2993158"/>
                <a:gd name="connsiteX11" fmla="*/ 749824 w 1956063"/>
                <a:gd name="connsiteY11" fmla="*/ 1853037 h 2993158"/>
                <a:gd name="connsiteX12" fmla="*/ 1304042 w 1956063"/>
                <a:gd name="connsiteY12" fmla="*/ 1853037 h 2993158"/>
                <a:gd name="connsiteX13" fmla="*/ 1304042 w 1956063"/>
                <a:gd name="connsiteY13" fmla="*/ 1289779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56063" h="2993158">
                  <a:moveTo>
                    <a:pt x="1304042" y="1289779"/>
                  </a:moveTo>
                  <a:lnTo>
                    <a:pt x="1972364" y="1289779"/>
                  </a:lnTo>
                  <a:lnTo>
                    <a:pt x="1972364" y="3001322"/>
                  </a:lnTo>
                  <a:lnTo>
                    <a:pt x="1304042" y="3001322"/>
                  </a:lnTo>
                  <a:lnTo>
                    <a:pt x="1304042" y="2525137"/>
                  </a:lnTo>
                  <a:lnTo>
                    <a:pt x="0" y="2525137"/>
                  </a:lnTo>
                  <a:lnTo>
                    <a:pt x="0" y="1858479"/>
                  </a:lnTo>
                  <a:lnTo>
                    <a:pt x="8150" y="1858479"/>
                  </a:lnTo>
                  <a:lnTo>
                    <a:pt x="5434" y="1855758"/>
                  </a:lnTo>
                  <a:lnTo>
                    <a:pt x="956298" y="0"/>
                  </a:lnTo>
                  <a:lnTo>
                    <a:pt x="1708839" y="0"/>
                  </a:lnTo>
                  <a:lnTo>
                    <a:pt x="749824" y="1853037"/>
                  </a:lnTo>
                  <a:lnTo>
                    <a:pt x="1304042" y="1853037"/>
                  </a:lnTo>
                  <a:lnTo>
                    <a:pt x="1304042" y="1289779"/>
                  </a:lnTo>
                  <a:close/>
                </a:path>
              </a:pathLst>
            </a:custGeom>
            <a:grpFill/>
            <a:ln w="27130" cap="flat">
              <a:noFill/>
              <a:prstDash val="solid"/>
              <a:miter/>
            </a:ln>
          </p:spPr>
          <p:txBody>
            <a:bodyPr rtlCol="0" anchor="ctr"/>
            <a:lstStyle/>
            <a:p>
              <a:endParaRPr lang="en-US" dirty="0"/>
            </a:p>
          </p:txBody>
        </p:sp>
        <p:sp>
          <p:nvSpPr>
            <p:cNvPr id="24" name="Freeform 8">
              <a:extLst>
                <a:ext uri="{FF2B5EF4-FFF2-40B4-BE49-F238E27FC236}">
                  <a16:creationId xmlns:a16="http://schemas.microsoft.com/office/drawing/2014/main" id="{3EC64269-1EBA-00C5-87D5-A5641D2AE60E}"/>
                </a:ext>
              </a:extLst>
            </p:cNvPr>
            <p:cNvSpPr/>
            <p:nvPr/>
          </p:nvSpPr>
          <p:spPr>
            <a:xfrm>
              <a:off x="5819319" y="1906813"/>
              <a:ext cx="2988430" cy="2993159"/>
            </a:xfrm>
            <a:custGeom>
              <a:avLst/>
              <a:gdLst>
                <a:gd name="connsiteX0" fmla="*/ 1502365 w 2988429"/>
                <a:gd name="connsiteY0" fmla="*/ 0 h 2993158"/>
                <a:gd name="connsiteX1" fmla="*/ 2083751 w 2988429"/>
                <a:gd name="connsiteY1" fmla="*/ 119726 h 2993158"/>
                <a:gd name="connsiteX2" fmla="*/ 2561900 w 2988429"/>
                <a:gd name="connsiteY2" fmla="*/ 440811 h 2993158"/>
                <a:gd name="connsiteX3" fmla="*/ 2882476 w 2988429"/>
                <a:gd name="connsiteY3" fmla="*/ 919716 h 2993158"/>
                <a:gd name="connsiteX4" fmla="*/ 3002014 w 2988429"/>
                <a:gd name="connsiteY4" fmla="*/ 1502022 h 2993158"/>
                <a:gd name="connsiteX5" fmla="*/ 2882476 w 2988429"/>
                <a:gd name="connsiteY5" fmla="*/ 2087048 h 2993158"/>
                <a:gd name="connsiteX6" fmla="*/ 2561900 w 2988429"/>
                <a:gd name="connsiteY6" fmla="*/ 2563232 h 2993158"/>
                <a:gd name="connsiteX7" fmla="*/ 2083751 w 2988429"/>
                <a:gd name="connsiteY7" fmla="*/ 2887037 h 2993158"/>
                <a:gd name="connsiteX8" fmla="*/ 1502365 w 2988429"/>
                <a:gd name="connsiteY8" fmla="*/ 3006764 h 2993158"/>
                <a:gd name="connsiteX9" fmla="*/ 918263 w 2988429"/>
                <a:gd name="connsiteY9" fmla="*/ 2887037 h 2993158"/>
                <a:gd name="connsiteX10" fmla="*/ 442831 w 2988429"/>
                <a:gd name="connsiteY10" fmla="*/ 2563232 h 2993158"/>
                <a:gd name="connsiteX11" fmla="*/ 119537 w 2988429"/>
                <a:gd name="connsiteY11" fmla="*/ 2087048 h 2993158"/>
                <a:gd name="connsiteX12" fmla="*/ 0 w 2988429"/>
                <a:gd name="connsiteY12" fmla="*/ 1502022 h 2993158"/>
                <a:gd name="connsiteX13" fmla="*/ 119537 w 2988429"/>
                <a:gd name="connsiteY13" fmla="*/ 919716 h 2993158"/>
                <a:gd name="connsiteX14" fmla="*/ 442831 w 2988429"/>
                <a:gd name="connsiteY14" fmla="*/ 440811 h 2993158"/>
                <a:gd name="connsiteX15" fmla="*/ 918263 w 2988429"/>
                <a:gd name="connsiteY15" fmla="*/ 119726 h 2993158"/>
                <a:gd name="connsiteX16" fmla="*/ 1502365 w 2988429"/>
                <a:gd name="connsiteY16" fmla="*/ 0 h 2993158"/>
                <a:gd name="connsiteX17" fmla="*/ 1502365 w 2988429"/>
                <a:gd name="connsiteY17" fmla="*/ 2334664 h 2993158"/>
                <a:gd name="connsiteX18" fmla="*/ 1825659 w 2988429"/>
                <a:gd name="connsiteY18" fmla="*/ 2269358 h 2993158"/>
                <a:gd name="connsiteX19" fmla="*/ 2091901 w 2988429"/>
                <a:gd name="connsiteY19" fmla="*/ 2089769 h 2993158"/>
                <a:gd name="connsiteX20" fmla="*/ 2268490 w 2988429"/>
                <a:gd name="connsiteY20" fmla="*/ 1823106 h 2993158"/>
                <a:gd name="connsiteX21" fmla="*/ 2333692 w 2988429"/>
                <a:gd name="connsiteY21" fmla="*/ 1499300 h 2993158"/>
                <a:gd name="connsiteX22" fmla="*/ 2268490 w 2988429"/>
                <a:gd name="connsiteY22" fmla="*/ 1178216 h 2993158"/>
                <a:gd name="connsiteX23" fmla="*/ 2091901 w 2988429"/>
                <a:gd name="connsiteY23" fmla="*/ 914274 h 2993158"/>
                <a:gd name="connsiteX24" fmla="*/ 1825659 w 2988429"/>
                <a:gd name="connsiteY24" fmla="*/ 734684 h 2993158"/>
                <a:gd name="connsiteX25" fmla="*/ 1502365 w 2988429"/>
                <a:gd name="connsiteY25" fmla="*/ 669379 h 2993158"/>
                <a:gd name="connsiteX26" fmla="*/ 1179071 w 2988429"/>
                <a:gd name="connsiteY26" fmla="*/ 734684 h 2993158"/>
                <a:gd name="connsiteX27" fmla="*/ 912830 w 2988429"/>
                <a:gd name="connsiteY27" fmla="*/ 914274 h 2993158"/>
                <a:gd name="connsiteX28" fmla="*/ 736240 w 2988429"/>
                <a:gd name="connsiteY28" fmla="*/ 1178216 h 2993158"/>
                <a:gd name="connsiteX29" fmla="*/ 671038 w 2988429"/>
                <a:gd name="connsiteY29" fmla="*/ 1499300 h 2993158"/>
                <a:gd name="connsiteX30" fmla="*/ 736240 w 2988429"/>
                <a:gd name="connsiteY30" fmla="*/ 1823106 h 2993158"/>
                <a:gd name="connsiteX31" fmla="*/ 912830 w 2988429"/>
                <a:gd name="connsiteY31" fmla="*/ 2089769 h 2993158"/>
                <a:gd name="connsiteX32" fmla="*/ 1179071 w 2988429"/>
                <a:gd name="connsiteY32" fmla="*/ 2269358 h 2993158"/>
                <a:gd name="connsiteX33" fmla="*/ 1502365 w 2988429"/>
                <a:gd name="connsiteY33" fmla="*/ 2334664 h 299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8">
                  <a:moveTo>
                    <a:pt x="1502365" y="0"/>
                  </a:moveTo>
                  <a:cubicBezTo>
                    <a:pt x="1708838" y="0"/>
                    <a:pt x="1901728" y="40816"/>
                    <a:pt x="2083751" y="119726"/>
                  </a:cubicBezTo>
                  <a:cubicBezTo>
                    <a:pt x="2265773" y="198637"/>
                    <a:pt x="2423345" y="307479"/>
                    <a:pt x="2561900" y="440811"/>
                  </a:cubicBezTo>
                  <a:cubicBezTo>
                    <a:pt x="2697737" y="576863"/>
                    <a:pt x="2803691" y="737405"/>
                    <a:pt x="2882476" y="919716"/>
                  </a:cubicBezTo>
                  <a:cubicBezTo>
                    <a:pt x="2961263" y="1102027"/>
                    <a:pt x="3002014" y="1297943"/>
                    <a:pt x="3002014" y="1502022"/>
                  </a:cubicBezTo>
                  <a:cubicBezTo>
                    <a:pt x="3002014" y="1708822"/>
                    <a:pt x="2961263" y="1904737"/>
                    <a:pt x="2882476" y="2087048"/>
                  </a:cubicBezTo>
                  <a:cubicBezTo>
                    <a:pt x="2803691" y="2269358"/>
                    <a:pt x="2695021" y="2429901"/>
                    <a:pt x="2561900" y="2563232"/>
                  </a:cubicBezTo>
                  <a:cubicBezTo>
                    <a:pt x="2426062" y="2699285"/>
                    <a:pt x="2265773" y="2808127"/>
                    <a:pt x="2083751" y="2887037"/>
                  </a:cubicBezTo>
                  <a:cubicBezTo>
                    <a:pt x="1901728" y="2965948"/>
                    <a:pt x="1706122" y="3006764"/>
                    <a:pt x="1502365" y="3006764"/>
                  </a:cubicBezTo>
                  <a:cubicBezTo>
                    <a:pt x="1295892" y="3006764"/>
                    <a:pt x="1100286" y="2968669"/>
                    <a:pt x="918263" y="2887037"/>
                  </a:cubicBezTo>
                  <a:cubicBezTo>
                    <a:pt x="736240" y="2808127"/>
                    <a:pt x="575952" y="2702006"/>
                    <a:pt x="442831" y="2563232"/>
                  </a:cubicBezTo>
                  <a:cubicBezTo>
                    <a:pt x="306993" y="2427180"/>
                    <a:pt x="198323" y="2269358"/>
                    <a:pt x="119537" y="2087048"/>
                  </a:cubicBezTo>
                  <a:cubicBezTo>
                    <a:pt x="40751" y="1904737"/>
                    <a:pt x="0" y="1711543"/>
                    <a:pt x="0" y="1502022"/>
                  </a:cubicBezTo>
                  <a:cubicBezTo>
                    <a:pt x="0" y="1295221"/>
                    <a:pt x="38034" y="1102027"/>
                    <a:pt x="119537" y="919716"/>
                  </a:cubicBezTo>
                  <a:cubicBezTo>
                    <a:pt x="198323" y="737405"/>
                    <a:pt x="304276" y="579584"/>
                    <a:pt x="442831" y="440811"/>
                  </a:cubicBezTo>
                  <a:cubicBezTo>
                    <a:pt x="578669" y="304758"/>
                    <a:pt x="736240" y="198637"/>
                    <a:pt x="918263" y="119726"/>
                  </a:cubicBezTo>
                  <a:cubicBezTo>
                    <a:pt x="1103002" y="38095"/>
                    <a:pt x="1295892" y="0"/>
                    <a:pt x="1502365" y="0"/>
                  </a:cubicBezTo>
                  <a:close/>
                  <a:moveTo>
                    <a:pt x="1502365" y="2334664"/>
                  </a:moveTo>
                  <a:cubicBezTo>
                    <a:pt x="1616469" y="2334664"/>
                    <a:pt x="1725139" y="2312895"/>
                    <a:pt x="1825659" y="2269358"/>
                  </a:cubicBezTo>
                  <a:cubicBezTo>
                    <a:pt x="1928896" y="2225822"/>
                    <a:pt x="2015832" y="2165958"/>
                    <a:pt x="2091901" y="2089769"/>
                  </a:cubicBezTo>
                  <a:cubicBezTo>
                    <a:pt x="2165253" y="2013579"/>
                    <a:pt x="2225022" y="1923785"/>
                    <a:pt x="2268490" y="1823106"/>
                  </a:cubicBezTo>
                  <a:cubicBezTo>
                    <a:pt x="2311958" y="1722427"/>
                    <a:pt x="2333692" y="1613585"/>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8"/>
                    <a:pt x="1616469" y="669379"/>
                    <a:pt x="1502365" y="669379"/>
                  </a:cubicBezTo>
                  <a:cubicBezTo>
                    <a:pt x="1388261" y="669379"/>
                    <a:pt x="1279591" y="691148"/>
                    <a:pt x="1179071" y="734684"/>
                  </a:cubicBezTo>
                  <a:cubicBezTo>
                    <a:pt x="1078552" y="778221"/>
                    <a:pt x="988899" y="838084"/>
                    <a:pt x="912830" y="914274"/>
                  </a:cubicBezTo>
                  <a:cubicBezTo>
                    <a:pt x="836760" y="990463"/>
                    <a:pt x="779708" y="1077537"/>
                    <a:pt x="736240" y="1178216"/>
                  </a:cubicBezTo>
                  <a:cubicBezTo>
                    <a:pt x="692772" y="1278895"/>
                    <a:pt x="671038" y="1385016"/>
                    <a:pt x="671038" y="1499300"/>
                  </a:cubicBezTo>
                  <a:cubicBezTo>
                    <a:pt x="671038" y="1613585"/>
                    <a:pt x="692772" y="1722427"/>
                    <a:pt x="736240" y="1823106"/>
                  </a:cubicBezTo>
                  <a:cubicBezTo>
                    <a:pt x="779708" y="1923785"/>
                    <a:pt x="839477" y="2013579"/>
                    <a:pt x="912830" y="2089769"/>
                  </a:cubicBezTo>
                  <a:cubicBezTo>
                    <a:pt x="986182" y="2165958"/>
                    <a:pt x="1075835" y="2225822"/>
                    <a:pt x="1179071" y="2269358"/>
                  </a:cubicBezTo>
                  <a:cubicBezTo>
                    <a:pt x="1282308" y="2312895"/>
                    <a:pt x="1388261" y="2334664"/>
                    <a:pt x="1502365" y="2334664"/>
                  </a:cubicBezTo>
                  <a:close/>
                </a:path>
              </a:pathLst>
            </a:custGeom>
            <a:grpFill/>
            <a:ln w="27130"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B2471F2B-4B13-97DD-37DE-D92A9828F6DB}"/>
              </a:ext>
            </a:extLst>
          </p:cNvPr>
          <p:cNvSpPr>
            <a:spLocks noGrp="1"/>
          </p:cNvSpPr>
          <p:nvPr>
            <p:ph type="pic" sz="quarter" idx="21"/>
          </p:nvPr>
        </p:nvSpPr>
        <p:spPr>
          <a:xfrm>
            <a:off x="6445641" y="2561107"/>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3714177327"/>
      </p:ext>
    </p:extLst>
  </p:cSld>
  <p:clrMapOvr>
    <a:masterClrMapping/>
  </p:clrMapOvr>
  <p:transition spd="slow" advClick="0" advTm="23000">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25" name="Graphic 5">
            <a:extLst>
              <a:ext uri="{FF2B5EF4-FFF2-40B4-BE49-F238E27FC236}">
                <a16:creationId xmlns:a16="http://schemas.microsoft.com/office/drawing/2014/main" id="{5415ACA8-0022-6F41-D0BE-83B0335FCF00}"/>
              </a:ext>
            </a:extLst>
          </p:cNvPr>
          <p:cNvGrpSpPr/>
          <p:nvPr userDrawn="1"/>
        </p:nvGrpSpPr>
        <p:grpSpPr>
          <a:xfrm>
            <a:off x="3366090" y="1441513"/>
            <a:ext cx="5732352" cy="4244842"/>
            <a:chOff x="3366090" y="1441513"/>
            <a:chExt cx="5732352"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6" name="Freeform 6">
              <a:extLst>
                <a:ext uri="{FF2B5EF4-FFF2-40B4-BE49-F238E27FC236}">
                  <a16:creationId xmlns:a16="http://schemas.microsoft.com/office/drawing/2014/main" id="{82F097BC-5C78-582C-2F70-3D5C14BA837D}"/>
                </a:ext>
              </a:extLst>
            </p:cNvPr>
            <p:cNvSpPr/>
            <p:nvPr/>
          </p:nvSpPr>
          <p:spPr>
            <a:xfrm>
              <a:off x="3529095" y="1885045"/>
              <a:ext cx="2037566" cy="3020368"/>
            </a:xfrm>
            <a:custGeom>
              <a:avLst/>
              <a:gdLst>
                <a:gd name="connsiteX0" fmla="*/ 1760457 w 2037565"/>
                <a:gd name="connsiteY0" fmla="*/ 1385016 h 3020368"/>
                <a:gd name="connsiteX1" fmla="*/ 1969647 w 2037565"/>
                <a:gd name="connsiteY1" fmla="*/ 1697937 h 3020368"/>
                <a:gd name="connsiteX2" fmla="*/ 2040283 w 2037565"/>
                <a:gd name="connsiteY2" fmla="*/ 2068000 h 3020368"/>
                <a:gd name="connsiteX3" fmla="*/ 1966930 w 2037565"/>
                <a:gd name="connsiteY3" fmla="*/ 2440784 h 3020368"/>
                <a:gd name="connsiteX4" fmla="*/ 1755023 w 2037565"/>
                <a:gd name="connsiteY4" fmla="*/ 2756426 h 3020368"/>
                <a:gd name="connsiteX5" fmla="*/ 1439880 w 2037565"/>
                <a:gd name="connsiteY5" fmla="*/ 2965948 h 3020368"/>
                <a:gd name="connsiteX6" fmla="*/ 1067685 w 2037565"/>
                <a:gd name="connsiteY6" fmla="*/ 3036695 h 3020368"/>
                <a:gd name="connsiteX7" fmla="*/ 975315 w 2037565"/>
                <a:gd name="connsiteY7" fmla="*/ 3036695 h 3020368"/>
                <a:gd name="connsiteX8" fmla="*/ 603120 w 2037565"/>
                <a:gd name="connsiteY8" fmla="*/ 2965948 h 3020368"/>
                <a:gd name="connsiteX9" fmla="*/ 287976 w 2037565"/>
                <a:gd name="connsiteY9" fmla="*/ 2756426 h 3020368"/>
                <a:gd name="connsiteX10" fmla="*/ 76069 w 2037565"/>
                <a:gd name="connsiteY10" fmla="*/ 2440784 h 3020368"/>
                <a:gd name="connsiteX11" fmla="*/ 0 w 2037565"/>
                <a:gd name="connsiteY11" fmla="*/ 2070721 h 3020368"/>
                <a:gd name="connsiteX12" fmla="*/ 668322 w 2037565"/>
                <a:gd name="connsiteY12" fmla="*/ 2070721 h 3020368"/>
                <a:gd name="connsiteX13" fmla="*/ 757975 w 2037565"/>
                <a:gd name="connsiteY13" fmla="*/ 2282963 h 3020368"/>
                <a:gd name="connsiteX14" fmla="*/ 975315 w 2037565"/>
                <a:gd name="connsiteY14" fmla="*/ 2372758 h 3020368"/>
                <a:gd name="connsiteX15" fmla="*/ 1067685 w 2037565"/>
                <a:gd name="connsiteY15" fmla="*/ 2372758 h 3020368"/>
                <a:gd name="connsiteX16" fmla="*/ 1285025 w 2037565"/>
                <a:gd name="connsiteY16" fmla="*/ 2282963 h 3020368"/>
                <a:gd name="connsiteX17" fmla="*/ 1374678 w 2037565"/>
                <a:gd name="connsiteY17" fmla="*/ 2070721 h 3020368"/>
                <a:gd name="connsiteX18" fmla="*/ 1285025 w 2037565"/>
                <a:gd name="connsiteY18" fmla="*/ 1855758 h 3020368"/>
                <a:gd name="connsiteX19" fmla="*/ 1067685 w 2037565"/>
                <a:gd name="connsiteY19" fmla="*/ 1765963 h 3020368"/>
                <a:gd name="connsiteX20" fmla="*/ 820460 w 2037565"/>
                <a:gd name="connsiteY20" fmla="*/ 1765963 h 3020368"/>
                <a:gd name="connsiteX21" fmla="*/ 820460 w 2037565"/>
                <a:gd name="connsiteY21" fmla="*/ 1102026 h 3020368"/>
                <a:gd name="connsiteX22" fmla="*/ 823177 w 2037565"/>
                <a:gd name="connsiteY22" fmla="*/ 1102026 h 3020368"/>
                <a:gd name="connsiteX23" fmla="*/ 823177 w 2037565"/>
                <a:gd name="connsiteY23" fmla="*/ 1093863 h 3020368"/>
                <a:gd name="connsiteX24" fmla="*/ 1040517 w 2037565"/>
                <a:gd name="connsiteY24" fmla="*/ 1093863 h 3020368"/>
                <a:gd name="connsiteX25" fmla="*/ 1187222 w 2037565"/>
                <a:gd name="connsiteY25" fmla="*/ 1031279 h 3020368"/>
                <a:gd name="connsiteX26" fmla="*/ 1252424 w 2037565"/>
                <a:gd name="connsiteY26" fmla="*/ 876179 h 3020368"/>
                <a:gd name="connsiteX27" fmla="*/ 1187222 w 2037565"/>
                <a:gd name="connsiteY27" fmla="*/ 723800 h 3020368"/>
                <a:gd name="connsiteX28" fmla="*/ 1040517 w 2037565"/>
                <a:gd name="connsiteY28" fmla="*/ 663937 h 3020368"/>
                <a:gd name="connsiteX29" fmla="*/ 942714 w 2037565"/>
                <a:gd name="connsiteY29" fmla="*/ 663937 h 3020368"/>
                <a:gd name="connsiteX30" fmla="*/ 793292 w 2037565"/>
                <a:gd name="connsiteY30" fmla="*/ 723800 h 3020368"/>
                <a:gd name="connsiteX31" fmla="*/ 733524 w 2037565"/>
                <a:gd name="connsiteY31" fmla="*/ 876179 h 3020368"/>
                <a:gd name="connsiteX32" fmla="*/ 59769 w 2037565"/>
                <a:gd name="connsiteY32" fmla="*/ 876179 h 3020368"/>
                <a:gd name="connsiteX33" fmla="*/ 127687 w 2037565"/>
                <a:gd name="connsiteY33" fmla="*/ 541490 h 3020368"/>
                <a:gd name="connsiteX34" fmla="*/ 317860 w 2037565"/>
                <a:gd name="connsiteY34" fmla="*/ 255779 h 3020368"/>
                <a:gd name="connsiteX35" fmla="*/ 603120 w 2037565"/>
                <a:gd name="connsiteY35" fmla="*/ 65305 h 3020368"/>
                <a:gd name="connsiteX36" fmla="*/ 939997 w 2037565"/>
                <a:gd name="connsiteY36" fmla="*/ 0 h 3020368"/>
                <a:gd name="connsiteX37" fmla="*/ 1037800 w 2037565"/>
                <a:gd name="connsiteY37" fmla="*/ 0 h 3020368"/>
                <a:gd name="connsiteX38" fmla="*/ 1371961 w 2037565"/>
                <a:gd name="connsiteY38" fmla="*/ 65305 h 3020368"/>
                <a:gd name="connsiteX39" fmla="*/ 1659937 w 2037565"/>
                <a:gd name="connsiteY39" fmla="*/ 255779 h 3020368"/>
                <a:gd name="connsiteX40" fmla="*/ 1852827 w 2037565"/>
                <a:gd name="connsiteY40" fmla="*/ 541490 h 3020368"/>
                <a:gd name="connsiteX41" fmla="*/ 1918029 w 2037565"/>
                <a:gd name="connsiteY41" fmla="*/ 876179 h 3020368"/>
                <a:gd name="connsiteX42" fmla="*/ 1760457 w 2037565"/>
                <a:gd name="connsiteY42" fmla="*/ 1385016 h 3020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037565" h="3020368">
                  <a:moveTo>
                    <a:pt x="1760457" y="1385016"/>
                  </a:moveTo>
                  <a:cubicBezTo>
                    <a:pt x="1852827" y="1477532"/>
                    <a:pt x="1923462" y="1583653"/>
                    <a:pt x="1969647" y="1697937"/>
                  </a:cubicBezTo>
                  <a:cubicBezTo>
                    <a:pt x="2015832" y="1814942"/>
                    <a:pt x="2040283" y="1940111"/>
                    <a:pt x="2040283" y="2068000"/>
                  </a:cubicBezTo>
                  <a:cubicBezTo>
                    <a:pt x="2040283" y="2198611"/>
                    <a:pt x="2015832" y="2323779"/>
                    <a:pt x="1966930" y="2440784"/>
                  </a:cubicBezTo>
                  <a:cubicBezTo>
                    <a:pt x="1918029" y="2560511"/>
                    <a:pt x="1847393" y="2663911"/>
                    <a:pt x="1755023" y="2756426"/>
                  </a:cubicBezTo>
                  <a:cubicBezTo>
                    <a:pt x="1662654" y="2848942"/>
                    <a:pt x="1556700" y="2919690"/>
                    <a:pt x="1439880" y="2965948"/>
                  </a:cubicBezTo>
                  <a:cubicBezTo>
                    <a:pt x="1320343" y="3014926"/>
                    <a:pt x="1198089" y="3036695"/>
                    <a:pt x="1067685" y="3036695"/>
                  </a:cubicBezTo>
                  <a:lnTo>
                    <a:pt x="975315" y="3036695"/>
                  </a:lnTo>
                  <a:cubicBezTo>
                    <a:pt x="844911" y="3036695"/>
                    <a:pt x="719940" y="3012205"/>
                    <a:pt x="603120" y="2965948"/>
                  </a:cubicBezTo>
                  <a:cubicBezTo>
                    <a:pt x="483582" y="2919690"/>
                    <a:pt x="380346" y="2848942"/>
                    <a:pt x="287976" y="2756426"/>
                  </a:cubicBezTo>
                  <a:cubicBezTo>
                    <a:pt x="195606" y="2663911"/>
                    <a:pt x="124971" y="2557790"/>
                    <a:pt x="76069" y="2440784"/>
                  </a:cubicBezTo>
                  <a:cubicBezTo>
                    <a:pt x="24451" y="2326500"/>
                    <a:pt x="0" y="2201332"/>
                    <a:pt x="0" y="2070721"/>
                  </a:cubicBezTo>
                  <a:lnTo>
                    <a:pt x="668322" y="2070721"/>
                  </a:lnTo>
                  <a:cubicBezTo>
                    <a:pt x="668322" y="2157795"/>
                    <a:pt x="698206" y="2228542"/>
                    <a:pt x="757975" y="2282963"/>
                  </a:cubicBezTo>
                  <a:cubicBezTo>
                    <a:pt x="817743" y="2342826"/>
                    <a:pt x="888379" y="2372758"/>
                    <a:pt x="975315" y="2372758"/>
                  </a:cubicBezTo>
                  <a:lnTo>
                    <a:pt x="1067685" y="2372758"/>
                  </a:lnTo>
                  <a:cubicBezTo>
                    <a:pt x="1151904" y="2372758"/>
                    <a:pt x="1222540" y="2342826"/>
                    <a:pt x="1285025" y="2282963"/>
                  </a:cubicBezTo>
                  <a:cubicBezTo>
                    <a:pt x="1344794" y="2225821"/>
                    <a:pt x="1374678" y="2155074"/>
                    <a:pt x="1374678" y="2070721"/>
                  </a:cubicBezTo>
                  <a:cubicBezTo>
                    <a:pt x="1374678" y="1983647"/>
                    <a:pt x="1344794" y="1910179"/>
                    <a:pt x="1285025" y="1855758"/>
                  </a:cubicBezTo>
                  <a:cubicBezTo>
                    <a:pt x="1225256" y="1795895"/>
                    <a:pt x="1151904" y="1765963"/>
                    <a:pt x="1067685" y="1765963"/>
                  </a:cubicBezTo>
                  <a:lnTo>
                    <a:pt x="820460" y="1765963"/>
                  </a:lnTo>
                  <a:lnTo>
                    <a:pt x="820460" y="1102026"/>
                  </a:lnTo>
                  <a:lnTo>
                    <a:pt x="823177" y="1102026"/>
                  </a:lnTo>
                  <a:lnTo>
                    <a:pt x="823177" y="1093863"/>
                  </a:lnTo>
                  <a:lnTo>
                    <a:pt x="1040517" y="1093863"/>
                  </a:lnTo>
                  <a:cubicBezTo>
                    <a:pt x="1100286" y="1093863"/>
                    <a:pt x="1149187" y="1072095"/>
                    <a:pt x="1187222" y="1031279"/>
                  </a:cubicBezTo>
                  <a:cubicBezTo>
                    <a:pt x="1230690" y="987742"/>
                    <a:pt x="1252424" y="936042"/>
                    <a:pt x="1252424" y="876179"/>
                  </a:cubicBezTo>
                  <a:cubicBezTo>
                    <a:pt x="1252424" y="819037"/>
                    <a:pt x="1230690" y="770058"/>
                    <a:pt x="1187222" y="723800"/>
                  </a:cubicBezTo>
                  <a:cubicBezTo>
                    <a:pt x="1146470" y="682984"/>
                    <a:pt x="1097569" y="663937"/>
                    <a:pt x="1040517" y="663937"/>
                  </a:cubicBezTo>
                  <a:lnTo>
                    <a:pt x="942714" y="663937"/>
                  </a:lnTo>
                  <a:cubicBezTo>
                    <a:pt x="888379" y="663937"/>
                    <a:pt x="836760" y="685705"/>
                    <a:pt x="793292" y="723800"/>
                  </a:cubicBezTo>
                  <a:cubicBezTo>
                    <a:pt x="752541" y="764616"/>
                    <a:pt x="733524" y="816316"/>
                    <a:pt x="733524" y="876179"/>
                  </a:cubicBezTo>
                  <a:lnTo>
                    <a:pt x="59769" y="876179"/>
                  </a:lnTo>
                  <a:cubicBezTo>
                    <a:pt x="59769" y="759174"/>
                    <a:pt x="81503" y="647611"/>
                    <a:pt x="127687" y="541490"/>
                  </a:cubicBezTo>
                  <a:cubicBezTo>
                    <a:pt x="171156" y="435368"/>
                    <a:pt x="236358" y="340132"/>
                    <a:pt x="317860" y="255779"/>
                  </a:cubicBezTo>
                  <a:cubicBezTo>
                    <a:pt x="402080" y="171426"/>
                    <a:pt x="497166" y="108842"/>
                    <a:pt x="603120" y="65305"/>
                  </a:cubicBezTo>
                  <a:cubicBezTo>
                    <a:pt x="709073" y="21768"/>
                    <a:pt x="820460" y="0"/>
                    <a:pt x="939997" y="0"/>
                  </a:cubicBezTo>
                  <a:lnTo>
                    <a:pt x="1037800" y="0"/>
                  </a:lnTo>
                  <a:cubicBezTo>
                    <a:pt x="1154621" y="0"/>
                    <a:pt x="1266008" y="21768"/>
                    <a:pt x="1371961" y="65305"/>
                  </a:cubicBezTo>
                  <a:cubicBezTo>
                    <a:pt x="1477915" y="108842"/>
                    <a:pt x="1573001" y="174147"/>
                    <a:pt x="1659937" y="255779"/>
                  </a:cubicBezTo>
                  <a:cubicBezTo>
                    <a:pt x="1744156" y="340132"/>
                    <a:pt x="1809359" y="435368"/>
                    <a:pt x="1852827" y="541490"/>
                  </a:cubicBezTo>
                  <a:cubicBezTo>
                    <a:pt x="1896295" y="647611"/>
                    <a:pt x="1918029" y="759174"/>
                    <a:pt x="1918029" y="876179"/>
                  </a:cubicBezTo>
                  <a:cubicBezTo>
                    <a:pt x="1918029" y="1063932"/>
                    <a:pt x="1866410" y="1232637"/>
                    <a:pt x="1760457" y="1385016"/>
                  </a:cubicBezTo>
                  <a:close/>
                </a:path>
              </a:pathLst>
            </a:custGeom>
            <a:grpFill/>
            <a:ln w="27130" cap="flat">
              <a:noFill/>
              <a:prstDash val="solid"/>
              <a:miter/>
            </a:ln>
          </p:spPr>
          <p:txBody>
            <a:bodyPr rtlCol="0" anchor="ctr"/>
            <a:lstStyle/>
            <a:p>
              <a:endParaRPr lang="en-US" dirty="0"/>
            </a:p>
          </p:txBody>
        </p:sp>
        <p:sp>
          <p:nvSpPr>
            <p:cNvPr id="27" name="Freeform 7">
              <a:extLst>
                <a:ext uri="{FF2B5EF4-FFF2-40B4-BE49-F238E27FC236}">
                  <a16:creationId xmlns:a16="http://schemas.microsoft.com/office/drawing/2014/main" id="{1D1B14E9-FCA7-8D11-E6E6-F694D86E4CEC}"/>
                </a:ext>
              </a:extLst>
            </p:cNvPr>
            <p:cNvSpPr/>
            <p:nvPr/>
          </p:nvSpPr>
          <p:spPr>
            <a:xfrm>
              <a:off x="5892672" y="1906813"/>
              <a:ext cx="2988430" cy="2993158"/>
            </a:xfrm>
            <a:custGeom>
              <a:avLst/>
              <a:gdLst>
                <a:gd name="connsiteX0" fmla="*/ 1502365 w 2988429"/>
                <a:gd name="connsiteY0" fmla="*/ 0 h 2993157"/>
                <a:gd name="connsiteX1" fmla="*/ 2083751 w 2988429"/>
                <a:gd name="connsiteY1" fmla="*/ 119726 h 2993157"/>
                <a:gd name="connsiteX2" fmla="*/ 2561900 w 2988429"/>
                <a:gd name="connsiteY2" fmla="*/ 440810 h 2993157"/>
                <a:gd name="connsiteX3" fmla="*/ 2882477 w 2988429"/>
                <a:gd name="connsiteY3" fmla="*/ 919716 h 2993157"/>
                <a:gd name="connsiteX4" fmla="*/ 3002014 w 2988429"/>
                <a:gd name="connsiteY4" fmla="*/ 1502021 h 2993157"/>
                <a:gd name="connsiteX5" fmla="*/ 2882477 w 2988429"/>
                <a:gd name="connsiteY5" fmla="*/ 2087047 h 2993157"/>
                <a:gd name="connsiteX6" fmla="*/ 2561900 w 2988429"/>
                <a:gd name="connsiteY6" fmla="*/ 2563232 h 2993157"/>
                <a:gd name="connsiteX7" fmla="*/ 2083751 w 2988429"/>
                <a:gd name="connsiteY7" fmla="*/ 2887037 h 2993157"/>
                <a:gd name="connsiteX8" fmla="*/ 1502365 w 2988429"/>
                <a:gd name="connsiteY8" fmla="*/ 3006763 h 2993157"/>
                <a:gd name="connsiteX9" fmla="*/ 918263 w 2988429"/>
                <a:gd name="connsiteY9" fmla="*/ 2887037 h 2993157"/>
                <a:gd name="connsiteX10" fmla="*/ 442831 w 2988429"/>
                <a:gd name="connsiteY10" fmla="*/ 2563232 h 2993157"/>
                <a:gd name="connsiteX11" fmla="*/ 119537 w 2988429"/>
                <a:gd name="connsiteY11" fmla="*/ 2087047 h 2993157"/>
                <a:gd name="connsiteX12" fmla="*/ 0 w 2988429"/>
                <a:gd name="connsiteY12" fmla="*/ 1502021 h 2993157"/>
                <a:gd name="connsiteX13" fmla="*/ 119537 w 2988429"/>
                <a:gd name="connsiteY13" fmla="*/ 919716 h 2993157"/>
                <a:gd name="connsiteX14" fmla="*/ 442831 w 2988429"/>
                <a:gd name="connsiteY14" fmla="*/ 440810 h 2993157"/>
                <a:gd name="connsiteX15" fmla="*/ 918263 w 2988429"/>
                <a:gd name="connsiteY15" fmla="*/ 119726 h 2993157"/>
                <a:gd name="connsiteX16" fmla="*/ 1502365 w 2988429"/>
                <a:gd name="connsiteY16" fmla="*/ 0 h 2993157"/>
                <a:gd name="connsiteX17" fmla="*/ 1502365 w 2988429"/>
                <a:gd name="connsiteY17" fmla="*/ 2334663 h 2993157"/>
                <a:gd name="connsiteX18" fmla="*/ 1825659 w 2988429"/>
                <a:gd name="connsiteY18" fmla="*/ 2269358 h 2993157"/>
                <a:gd name="connsiteX19" fmla="*/ 2091901 w 2988429"/>
                <a:gd name="connsiteY19" fmla="*/ 2089768 h 2993157"/>
                <a:gd name="connsiteX20" fmla="*/ 2268490 w 2988429"/>
                <a:gd name="connsiteY20" fmla="*/ 1823105 h 2993157"/>
                <a:gd name="connsiteX21" fmla="*/ 2333692 w 2988429"/>
                <a:gd name="connsiteY21" fmla="*/ 1499300 h 2993157"/>
                <a:gd name="connsiteX22" fmla="*/ 2268490 w 2988429"/>
                <a:gd name="connsiteY22" fmla="*/ 1178216 h 2993157"/>
                <a:gd name="connsiteX23" fmla="*/ 2091901 w 2988429"/>
                <a:gd name="connsiteY23" fmla="*/ 914274 h 2993157"/>
                <a:gd name="connsiteX24" fmla="*/ 1825659 w 2988429"/>
                <a:gd name="connsiteY24" fmla="*/ 734684 h 2993157"/>
                <a:gd name="connsiteX25" fmla="*/ 1502365 w 2988429"/>
                <a:gd name="connsiteY25" fmla="*/ 669379 h 2993157"/>
                <a:gd name="connsiteX26" fmla="*/ 1179071 w 2988429"/>
                <a:gd name="connsiteY26" fmla="*/ 734684 h 2993157"/>
                <a:gd name="connsiteX27" fmla="*/ 915546 w 2988429"/>
                <a:gd name="connsiteY27" fmla="*/ 914274 h 2993157"/>
                <a:gd name="connsiteX28" fmla="*/ 738957 w 2988429"/>
                <a:gd name="connsiteY28" fmla="*/ 1178216 h 2993157"/>
                <a:gd name="connsiteX29" fmla="*/ 673755 w 2988429"/>
                <a:gd name="connsiteY29" fmla="*/ 1499300 h 2993157"/>
                <a:gd name="connsiteX30" fmla="*/ 738957 w 2988429"/>
                <a:gd name="connsiteY30" fmla="*/ 1823105 h 2993157"/>
                <a:gd name="connsiteX31" fmla="*/ 915546 w 2988429"/>
                <a:gd name="connsiteY31" fmla="*/ 2089768 h 2993157"/>
                <a:gd name="connsiteX32" fmla="*/ 1179071 w 2988429"/>
                <a:gd name="connsiteY32" fmla="*/ 2269358 h 2993157"/>
                <a:gd name="connsiteX33" fmla="*/ 1502365 w 2988429"/>
                <a:gd name="connsiteY33" fmla="*/ 2334663 h 2993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988429" h="2993157">
                  <a:moveTo>
                    <a:pt x="1502365" y="0"/>
                  </a:moveTo>
                  <a:cubicBezTo>
                    <a:pt x="1708838" y="0"/>
                    <a:pt x="1901728" y="40816"/>
                    <a:pt x="2083751" y="119726"/>
                  </a:cubicBezTo>
                  <a:cubicBezTo>
                    <a:pt x="2265773" y="198637"/>
                    <a:pt x="2423345" y="307479"/>
                    <a:pt x="2561900" y="440810"/>
                  </a:cubicBezTo>
                  <a:cubicBezTo>
                    <a:pt x="2697737" y="576863"/>
                    <a:pt x="2803691" y="737405"/>
                    <a:pt x="2882477" y="919716"/>
                  </a:cubicBezTo>
                  <a:cubicBezTo>
                    <a:pt x="2961263" y="1102026"/>
                    <a:pt x="3002014" y="1297942"/>
                    <a:pt x="3002014" y="1502021"/>
                  </a:cubicBezTo>
                  <a:cubicBezTo>
                    <a:pt x="3002014" y="1708821"/>
                    <a:pt x="2961263" y="1904737"/>
                    <a:pt x="2882477" y="2087047"/>
                  </a:cubicBezTo>
                  <a:cubicBezTo>
                    <a:pt x="2803691" y="2269358"/>
                    <a:pt x="2695021" y="2429900"/>
                    <a:pt x="2561900" y="2563232"/>
                  </a:cubicBezTo>
                  <a:cubicBezTo>
                    <a:pt x="2426062" y="2699284"/>
                    <a:pt x="2265773" y="2808126"/>
                    <a:pt x="2083751" y="2887037"/>
                  </a:cubicBezTo>
                  <a:cubicBezTo>
                    <a:pt x="1901728" y="2965947"/>
                    <a:pt x="1706122" y="3006763"/>
                    <a:pt x="1502365" y="3006763"/>
                  </a:cubicBezTo>
                  <a:cubicBezTo>
                    <a:pt x="1295892" y="3006763"/>
                    <a:pt x="1100286" y="2968668"/>
                    <a:pt x="918263" y="2887037"/>
                  </a:cubicBezTo>
                  <a:cubicBezTo>
                    <a:pt x="736240" y="2808126"/>
                    <a:pt x="575952" y="2702005"/>
                    <a:pt x="442831" y="2563232"/>
                  </a:cubicBezTo>
                  <a:cubicBezTo>
                    <a:pt x="306993" y="2427179"/>
                    <a:pt x="198323" y="2269358"/>
                    <a:pt x="119537" y="2087047"/>
                  </a:cubicBezTo>
                  <a:cubicBezTo>
                    <a:pt x="40751" y="1904737"/>
                    <a:pt x="0" y="1711542"/>
                    <a:pt x="0" y="1502021"/>
                  </a:cubicBezTo>
                  <a:cubicBezTo>
                    <a:pt x="0" y="1295221"/>
                    <a:pt x="38035" y="1102026"/>
                    <a:pt x="119537" y="919716"/>
                  </a:cubicBezTo>
                  <a:cubicBezTo>
                    <a:pt x="198323" y="737405"/>
                    <a:pt x="304276" y="579584"/>
                    <a:pt x="442831" y="440810"/>
                  </a:cubicBezTo>
                  <a:cubicBezTo>
                    <a:pt x="578669" y="304758"/>
                    <a:pt x="736240" y="198637"/>
                    <a:pt x="918263" y="119726"/>
                  </a:cubicBezTo>
                  <a:cubicBezTo>
                    <a:pt x="1103003" y="38095"/>
                    <a:pt x="1295892" y="0"/>
                    <a:pt x="1502365" y="0"/>
                  </a:cubicBezTo>
                  <a:close/>
                  <a:moveTo>
                    <a:pt x="1502365" y="2334663"/>
                  </a:moveTo>
                  <a:cubicBezTo>
                    <a:pt x="1616469" y="2334663"/>
                    <a:pt x="1725139" y="2312895"/>
                    <a:pt x="1825659" y="2269358"/>
                  </a:cubicBezTo>
                  <a:cubicBezTo>
                    <a:pt x="1928896" y="2225821"/>
                    <a:pt x="2015832" y="2165958"/>
                    <a:pt x="2091901" y="2089768"/>
                  </a:cubicBezTo>
                  <a:cubicBezTo>
                    <a:pt x="2165253" y="2013579"/>
                    <a:pt x="2225022" y="1923784"/>
                    <a:pt x="2268490" y="1823105"/>
                  </a:cubicBezTo>
                  <a:cubicBezTo>
                    <a:pt x="2311958" y="1722426"/>
                    <a:pt x="2333692" y="1613584"/>
                    <a:pt x="2333692" y="1499300"/>
                  </a:cubicBezTo>
                  <a:cubicBezTo>
                    <a:pt x="2333692" y="1385016"/>
                    <a:pt x="2311958" y="1278895"/>
                    <a:pt x="2268490" y="1178216"/>
                  </a:cubicBezTo>
                  <a:cubicBezTo>
                    <a:pt x="2225022" y="1077537"/>
                    <a:pt x="2165253" y="990463"/>
                    <a:pt x="2091901" y="914274"/>
                  </a:cubicBezTo>
                  <a:cubicBezTo>
                    <a:pt x="2015832" y="838084"/>
                    <a:pt x="1928896" y="778221"/>
                    <a:pt x="1825659" y="734684"/>
                  </a:cubicBezTo>
                  <a:cubicBezTo>
                    <a:pt x="1722422" y="691147"/>
                    <a:pt x="1616469" y="669379"/>
                    <a:pt x="1502365" y="669379"/>
                  </a:cubicBezTo>
                  <a:cubicBezTo>
                    <a:pt x="1388262" y="669379"/>
                    <a:pt x="1279592" y="691147"/>
                    <a:pt x="1179071" y="734684"/>
                  </a:cubicBezTo>
                  <a:cubicBezTo>
                    <a:pt x="1078552" y="778221"/>
                    <a:pt x="988899" y="838084"/>
                    <a:pt x="915546" y="914274"/>
                  </a:cubicBezTo>
                  <a:cubicBezTo>
                    <a:pt x="839477" y="990463"/>
                    <a:pt x="782425" y="1077537"/>
                    <a:pt x="738957" y="1178216"/>
                  </a:cubicBezTo>
                  <a:cubicBezTo>
                    <a:pt x="695489" y="1278895"/>
                    <a:pt x="673755" y="1385016"/>
                    <a:pt x="673755" y="1499300"/>
                  </a:cubicBezTo>
                  <a:cubicBezTo>
                    <a:pt x="673755" y="1613584"/>
                    <a:pt x="695489" y="1722426"/>
                    <a:pt x="738957" y="1823105"/>
                  </a:cubicBezTo>
                  <a:cubicBezTo>
                    <a:pt x="782425" y="1923784"/>
                    <a:pt x="842194" y="2013579"/>
                    <a:pt x="915546" y="2089768"/>
                  </a:cubicBezTo>
                  <a:cubicBezTo>
                    <a:pt x="988899" y="2165958"/>
                    <a:pt x="1078552" y="2225821"/>
                    <a:pt x="1179071" y="2269358"/>
                  </a:cubicBezTo>
                  <a:cubicBezTo>
                    <a:pt x="1282308" y="2312895"/>
                    <a:pt x="1388262" y="2334663"/>
                    <a:pt x="1502365" y="2334663"/>
                  </a:cubicBezTo>
                  <a:close/>
                </a:path>
              </a:pathLst>
            </a:custGeom>
            <a:grpFill/>
            <a:ln w="27130" cap="flat">
              <a:noFill/>
              <a:prstDash val="solid"/>
              <a:miter/>
            </a:ln>
          </p:spPr>
          <p:txBody>
            <a:bodyPr rtlCol="0" anchor="ctr"/>
            <a:lstStyle/>
            <a:p>
              <a:endParaRPr lang="en-US" dirty="0"/>
            </a:p>
          </p:txBody>
        </p:sp>
      </p:grpSp>
      <p:sp>
        <p:nvSpPr>
          <p:cNvPr id="28" name="Picture Placeholder 21">
            <a:extLst>
              <a:ext uri="{FF2B5EF4-FFF2-40B4-BE49-F238E27FC236}">
                <a16:creationId xmlns:a16="http://schemas.microsoft.com/office/drawing/2014/main" id="{719CF46E-A2D8-9156-1B77-76E8D7CDC9CB}"/>
              </a:ext>
            </a:extLst>
          </p:cNvPr>
          <p:cNvSpPr>
            <a:spLocks noGrp="1"/>
          </p:cNvSpPr>
          <p:nvPr>
            <p:ph type="pic" sz="quarter" idx="21"/>
          </p:nvPr>
        </p:nvSpPr>
        <p:spPr>
          <a:xfrm>
            <a:off x="6520319" y="2527336"/>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509834060"/>
      </p:ext>
    </p:extLst>
  </p:cSld>
  <p:clrMapOvr>
    <a:masterClrMapping/>
  </p:clrMapOvr>
  <p:transition spd="slow" advClick="0" advTm="23000">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F258C127-40EF-5D77-147B-EC7FFA3DAFF7}"/>
              </a:ext>
            </a:extLst>
          </p:cNvPr>
          <p:cNvGrpSpPr/>
          <p:nvPr userDrawn="1"/>
        </p:nvGrpSpPr>
        <p:grpSpPr>
          <a:xfrm>
            <a:off x="3527891" y="1441513"/>
            <a:ext cx="5408750" cy="4244842"/>
            <a:chOff x="3527891" y="1441513"/>
            <a:chExt cx="5408750" cy="4244842"/>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177800" dir="2700000" algn="tl" rotWithShape="0">
              <a:prstClr val="black">
                <a:alpha val="40000"/>
              </a:prstClr>
            </a:outerShdw>
          </a:effectLst>
        </p:grpSpPr>
        <p:sp>
          <p:nvSpPr>
            <p:cNvPr id="21" name="Freeform 6">
              <a:extLst>
                <a:ext uri="{FF2B5EF4-FFF2-40B4-BE49-F238E27FC236}">
                  <a16:creationId xmlns:a16="http://schemas.microsoft.com/office/drawing/2014/main" id="{66FAA318-A86E-50A8-D5A3-F49BEAFD39D8}"/>
                </a:ext>
              </a:extLst>
            </p:cNvPr>
            <p:cNvSpPr/>
            <p:nvPr/>
          </p:nvSpPr>
          <p:spPr>
            <a:xfrm>
              <a:off x="3681694" y="1998968"/>
              <a:ext cx="1896908" cy="2812847"/>
            </a:xfrm>
            <a:custGeom>
              <a:avLst/>
              <a:gdLst>
                <a:gd name="connsiteX0" fmla="*/ 1904598 w 1896907"/>
                <a:gd name="connsiteY0" fmla="*/ 2835861 h 2812847"/>
                <a:gd name="connsiteX1" fmla="*/ 0 w 1896907"/>
                <a:gd name="connsiteY1" fmla="*/ 2835861 h 2812847"/>
                <a:gd name="connsiteX2" fmla="*/ 0 w 1896907"/>
                <a:gd name="connsiteY2" fmla="*/ 2521334 h 2812847"/>
                <a:gd name="connsiteX3" fmla="*/ 64085 w 1896907"/>
                <a:gd name="connsiteY3" fmla="*/ 2227264 h 2812847"/>
                <a:gd name="connsiteX4" fmla="*/ 235832 w 1896907"/>
                <a:gd name="connsiteY4" fmla="*/ 1971550 h 2812847"/>
                <a:gd name="connsiteX5" fmla="*/ 474227 w 1896907"/>
                <a:gd name="connsiteY5" fmla="*/ 1743965 h 2812847"/>
                <a:gd name="connsiteX6" fmla="*/ 745946 w 1896907"/>
                <a:gd name="connsiteY6" fmla="*/ 1531723 h 2812847"/>
                <a:gd name="connsiteX7" fmla="*/ 922820 w 1896907"/>
                <a:gd name="connsiteY7" fmla="*/ 1396195 h 2812847"/>
                <a:gd name="connsiteX8" fmla="*/ 1092004 w 1896907"/>
                <a:gd name="connsiteY8" fmla="*/ 1247881 h 2812847"/>
                <a:gd name="connsiteX9" fmla="*/ 1220173 w 1896907"/>
                <a:gd name="connsiteY9" fmla="*/ 1107239 h 2812847"/>
                <a:gd name="connsiteX10" fmla="*/ 1271441 w 1896907"/>
                <a:gd name="connsiteY10" fmla="*/ 987054 h 2812847"/>
                <a:gd name="connsiteX11" fmla="*/ 1250934 w 1896907"/>
                <a:gd name="connsiteY11" fmla="*/ 854083 h 2812847"/>
                <a:gd name="connsiteX12" fmla="*/ 1189412 w 1896907"/>
                <a:gd name="connsiteY12" fmla="*/ 739012 h 2812847"/>
                <a:gd name="connsiteX13" fmla="*/ 1089440 w 1896907"/>
                <a:gd name="connsiteY13" fmla="*/ 657183 h 2812847"/>
                <a:gd name="connsiteX14" fmla="*/ 948454 w 1896907"/>
                <a:gd name="connsiteY14" fmla="*/ 626498 h 2812847"/>
                <a:gd name="connsiteX15" fmla="*/ 807467 w 1896907"/>
                <a:gd name="connsiteY15" fmla="*/ 657183 h 2812847"/>
                <a:gd name="connsiteX16" fmla="*/ 707495 w 1896907"/>
                <a:gd name="connsiteY16" fmla="*/ 739012 h 2812847"/>
                <a:gd name="connsiteX17" fmla="*/ 648537 w 1896907"/>
                <a:gd name="connsiteY17" fmla="*/ 854083 h 2812847"/>
                <a:gd name="connsiteX18" fmla="*/ 628030 w 1896907"/>
                <a:gd name="connsiteY18" fmla="*/ 987054 h 2812847"/>
                <a:gd name="connsiteX19" fmla="*/ 0 w 1896907"/>
                <a:gd name="connsiteY19" fmla="*/ 987054 h 2812847"/>
                <a:gd name="connsiteX20" fmla="*/ 74338 w 1896907"/>
                <a:gd name="connsiteY20" fmla="*/ 600926 h 2812847"/>
                <a:gd name="connsiteX21" fmla="*/ 276846 w 1896907"/>
                <a:gd name="connsiteY21" fmla="*/ 286399 h 2812847"/>
                <a:gd name="connsiteX22" fmla="*/ 579326 w 1896907"/>
                <a:gd name="connsiteY22" fmla="*/ 76714 h 2812847"/>
                <a:gd name="connsiteX23" fmla="*/ 951017 w 1896907"/>
                <a:gd name="connsiteY23" fmla="*/ 0 h 2812847"/>
                <a:gd name="connsiteX24" fmla="*/ 1325272 w 1896907"/>
                <a:gd name="connsiteY24" fmla="*/ 76714 h 2812847"/>
                <a:gd name="connsiteX25" fmla="*/ 1630315 w 1896907"/>
                <a:gd name="connsiteY25" fmla="*/ 286399 h 2812847"/>
                <a:gd name="connsiteX26" fmla="*/ 1832823 w 1896907"/>
                <a:gd name="connsiteY26" fmla="*/ 598369 h 2812847"/>
                <a:gd name="connsiteX27" fmla="*/ 1907161 w 1896907"/>
                <a:gd name="connsiteY27" fmla="*/ 987054 h 2812847"/>
                <a:gd name="connsiteX28" fmla="*/ 1835386 w 1896907"/>
                <a:gd name="connsiteY28" fmla="*/ 1301581 h 2812847"/>
                <a:gd name="connsiteX29" fmla="*/ 1653386 w 1896907"/>
                <a:gd name="connsiteY29" fmla="*/ 1575195 h 2812847"/>
                <a:gd name="connsiteX30" fmla="*/ 1402174 w 1896907"/>
                <a:gd name="connsiteY30" fmla="*/ 1815565 h 2812847"/>
                <a:gd name="connsiteX31" fmla="*/ 1130454 w 1896907"/>
                <a:gd name="connsiteY31" fmla="*/ 2032921 h 2812847"/>
                <a:gd name="connsiteX32" fmla="*/ 1017665 w 1896907"/>
                <a:gd name="connsiteY32" fmla="*/ 2119864 h 2812847"/>
                <a:gd name="connsiteX33" fmla="*/ 902313 w 1896907"/>
                <a:gd name="connsiteY33" fmla="*/ 2209364 h 2812847"/>
                <a:gd name="connsiteX34" fmla="*/ 1904598 w 1896907"/>
                <a:gd name="connsiteY34" fmla="*/ 2209364 h 2812847"/>
                <a:gd name="connsiteX35" fmla="*/ 1904598 w 1896907"/>
                <a:gd name="connsiteY35" fmla="*/ 283586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96907" h="2812847">
                  <a:moveTo>
                    <a:pt x="1904598" y="2835861"/>
                  </a:moveTo>
                  <a:lnTo>
                    <a:pt x="0" y="2835861"/>
                  </a:lnTo>
                  <a:lnTo>
                    <a:pt x="0" y="2521334"/>
                  </a:lnTo>
                  <a:cubicBezTo>
                    <a:pt x="0" y="2416492"/>
                    <a:pt x="20507" y="2319320"/>
                    <a:pt x="64085" y="2227264"/>
                  </a:cubicBezTo>
                  <a:cubicBezTo>
                    <a:pt x="107662" y="2137764"/>
                    <a:pt x="164057" y="2050821"/>
                    <a:pt x="235832" y="1971550"/>
                  </a:cubicBezTo>
                  <a:cubicBezTo>
                    <a:pt x="305043" y="1892279"/>
                    <a:pt x="387072" y="1815565"/>
                    <a:pt x="474227" y="1743965"/>
                  </a:cubicBezTo>
                  <a:cubicBezTo>
                    <a:pt x="563946" y="1669808"/>
                    <a:pt x="653664" y="1600766"/>
                    <a:pt x="745946" y="1531723"/>
                  </a:cubicBezTo>
                  <a:cubicBezTo>
                    <a:pt x="802341" y="1490809"/>
                    <a:pt x="861299" y="1444781"/>
                    <a:pt x="922820" y="1396195"/>
                  </a:cubicBezTo>
                  <a:cubicBezTo>
                    <a:pt x="984341" y="1347610"/>
                    <a:pt x="1040736" y="1296467"/>
                    <a:pt x="1092004" y="1247881"/>
                  </a:cubicBezTo>
                  <a:cubicBezTo>
                    <a:pt x="1143271" y="1199296"/>
                    <a:pt x="1186849" y="1153267"/>
                    <a:pt x="1220173" y="1107239"/>
                  </a:cubicBezTo>
                  <a:cubicBezTo>
                    <a:pt x="1256060" y="1063768"/>
                    <a:pt x="1271441" y="1022854"/>
                    <a:pt x="1271441" y="987054"/>
                  </a:cubicBezTo>
                  <a:cubicBezTo>
                    <a:pt x="1271441" y="941025"/>
                    <a:pt x="1263751" y="897554"/>
                    <a:pt x="1250934" y="854083"/>
                  </a:cubicBezTo>
                  <a:cubicBezTo>
                    <a:pt x="1235553" y="813169"/>
                    <a:pt x="1215046" y="774812"/>
                    <a:pt x="1189412" y="739012"/>
                  </a:cubicBezTo>
                  <a:cubicBezTo>
                    <a:pt x="1163779" y="703212"/>
                    <a:pt x="1127891" y="677640"/>
                    <a:pt x="1089440" y="657183"/>
                  </a:cubicBezTo>
                  <a:cubicBezTo>
                    <a:pt x="1048426" y="636726"/>
                    <a:pt x="1002285" y="626498"/>
                    <a:pt x="948454" y="626498"/>
                  </a:cubicBezTo>
                  <a:cubicBezTo>
                    <a:pt x="894623" y="626498"/>
                    <a:pt x="848482" y="636726"/>
                    <a:pt x="807467" y="657183"/>
                  </a:cubicBezTo>
                  <a:cubicBezTo>
                    <a:pt x="766453" y="677640"/>
                    <a:pt x="733129" y="705769"/>
                    <a:pt x="707495" y="739012"/>
                  </a:cubicBezTo>
                  <a:cubicBezTo>
                    <a:pt x="681861" y="774812"/>
                    <a:pt x="661354" y="813169"/>
                    <a:pt x="648537" y="854083"/>
                  </a:cubicBezTo>
                  <a:cubicBezTo>
                    <a:pt x="635720" y="894997"/>
                    <a:pt x="628030" y="941025"/>
                    <a:pt x="628030" y="987054"/>
                  </a:cubicBezTo>
                  <a:lnTo>
                    <a:pt x="0" y="987054"/>
                  </a:lnTo>
                  <a:cubicBezTo>
                    <a:pt x="0" y="848968"/>
                    <a:pt x="23071" y="721112"/>
                    <a:pt x="74338" y="600926"/>
                  </a:cubicBezTo>
                  <a:cubicBezTo>
                    <a:pt x="123043" y="480741"/>
                    <a:pt x="189691" y="375899"/>
                    <a:pt x="276846" y="286399"/>
                  </a:cubicBezTo>
                  <a:cubicBezTo>
                    <a:pt x="361438" y="196899"/>
                    <a:pt x="463973" y="127857"/>
                    <a:pt x="579326" y="76714"/>
                  </a:cubicBezTo>
                  <a:cubicBezTo>
                    <a:pt x="694678" y="25571"/>
                    <a:pt x="817721" y="0"/>
                    <a:pt x="951017" y="0"/>
                  </a:cubicBezTo>
                  <a:cubicBezTo>
                    <a:pt x="1084313" y="0"/>
                    <a:pt x="1209920" y="25571"/>
                    <a:pt x="1325272" y="76714"/>
                  </a:cubicBezTo>
                  <a:cubicBezTo>
                    <a:pt x="1440624" y="127857"/>
                    <a:pt x="1543160" y="196899"/>
                    <a:pt x="1630315" y="286399"/>
                  </a:cubicBezTo>
                  <a:cubicBezTo>
                    <a:pt x="1714907" y="375899"/>
                    <a:pt x="1784119" y="478184"/>
                    <a:pt x="1832823" y="598369"/>
                  </a:cubicBezTo>
                  <a:cubicBezTo>
                    <a:pt x="1881527" y="718555"/>
                    <a:pt x="1907161" y="848968"/>
                    <a:pt x="1907161" y="987054"/>
                  </a:cubicBezTo>
                  <a:cubicBezTo>
                    <a:pt x="1907161" y="1099568"/>
                    <a:pt x="1884091" y="1204410"/>
                    <a:pt x="1835386" y="1301581"/>
                  </a:cubicBezTo>
                  <a:cubicBezTo>
                    <a:pt x="1786682" y="1398752"/>
                    <a:pt x="1727724" y="1490809"/>
                    <a:pt x="1653386" y="1575195"/>
                  </a:cubicBezTo>
                  <a:cubicBezTo>
                    <a:pt x="1579047" y="1659580"/>
                    <a:pt x="1497019" y="1738851"/>
                    <a:pt x="1402174" y="1815565"/>
                  </a:cubicBezTo>
                  <a:cubicBezTo>
                    <a:pt x="1309892" y="1892279"/>
                    <a:pt x="1217610" y="1963879"/>
                    <a:pt x="1130454" y="2032921"/>
                  </a:cubicBezTo>
                  <a:cubicBezTo>
                    <a:pt x="1094567" y="2061050"/>
                    <a:pt x="1056116" y="2089178"/>
                    <a:pt x="1017665" y="2119864"/>
                  </a:cubicBezTo>
                  <a:cubicBezTo>
                    <a:pt x="979215" y="2150550"/>
                    <a:pt x="940764" y="2178678"/>
                    <a:pt x="902313" y="2209364"/>
                  </a:cubicBezTo>
                  <a:lnTo>
                    <a:pt x="1904598" y="2209364"/>
                  </a:lnTo>
                  <a:lnTo>
                    <a:pt x="1904598" y="2835861"/>
                  </a:lnTo>
                  <a:close/>
                </a:path>
              </a:pathLst>
            </a:custGeom>
            <a:grpFill/>
            <a:ln w="25596" cap="flat">
              <a:noFill/>
              <a:prstDash val="solid"/>
              <a:miter/>
            </a:ln>
          </p:spPr>
          <p:txBody>
            <a:bodyPr rtlCol="0" anchor="ctr"/>
            <a:lstStyle/>
            <a:p>
              <a:endParaRPr lang="en-US" dirty="0"/>
            </a:p>
          </p:txBody>
        </p:sp>
        <p:sp>
          <p:nvSpPr>
            <p:cNvPr id="24" name="Freeform 7">
              <a:extLst>
                <a:ext uri="{FF2B5EF4-FFF2-40B4-BE49-F238E27FC236}">
                  <a16:creationId xmlns:a16="http://schemas.microsoft.com/office/drawing/2014/main" id="{ECEFE8BE-D750-36C4-6133-FB286E410536}"/>
                </a:ext>
              </a:extLst>
            </p:cNvPr>
            <p:cNvSpPr/>
            <p:nvPr/>
          </p:nvSpPr>
          <p:spPr>
            <a:xfrm>
              <a:off x="5888772" y="2011754"/>
              <a:ext cx="2819727" cy="2812847"/>
            </a:xfrm>
            <a:custGeom>
              <a:avLst/>
              <a:gdLst>
                <a:gd name="connsiteX0" fmla="*/ 1417554 w 2819727"/>
                <a:gd name="connsiteY0" fmla="*/ 0 h 2812847"/>
                <a:gd name="connsiteX1" fmla="*/ 1966119 w 2819727"/>
                <a:gd name="connsiteY1" fmla="*/ 112514 h 2812847"/>
                <a:gd name="connsiteX2" fmla="*/ 2417275 w 2819727"/>
                <a:gd name="connsiteY2" fmla="*/ 414256 h 2812847"/>
                <a:gd name="connsiteX3" fmla="*/ 2719755 w 2819727"/>
                <a:gd name="connsiteY3" fmla="*/ 864311 h 2812847"/>
                <a:gd name="connsiteX4" fmla="*/ 2832545 w 2819727"/>
                <a:gd name="connsiteY4" fmla="*/ 1411538 h 2812847"/>
                <a:gd name="connsiteX5" fmla="*/ 2719755 w 2819727"/>
                <a:gd name="connsiteY5" fmla="*/ 1961322 h 2812847"/>
                <a:gd name="connsiteX6" fmla="*/ 2417275 w 2819727"/>
                <a:gd name="connsiteY6" fmla="*/ 2408820 h 2812847"/>
                <a:gd name="connsiteX7" fmla="*/ 1966119 w 2819727"/>
                <a:gd name="connsiteY7" fmla="*/ 2713119 h 2812847"/>
                <a:gd name="connsiteX8" fmla="*/ 1417554 w 2819727"/>
                <a:gd name="connsiteY8" fmla="*/ 2825633 h 2812847"/>
                <a:gd name="connsiteX9" fmla="*/ 866425 w 2819727"/>
                <a:gd name="connsiteY9" fmla="*/ 2713119 h 2812847"/>
                <a:gd name="connsiteX10" fmla="*/ 417832 w 2819727"/>
                <a:gd name="connsiteY10" fmla="*/ 2408820 h 2812847"/>
                <a:gd name="connsiteX11" fmla="*/ 112789 w 2819727"/>
                <a:gd name="connsiteY11" fmla="*/ 1961322 h 2812847"/>
                <a:gd name="connsiteX12" fmla="*/ 0 w 2819727"/>
                <a:gd name="connsiteY12" fmla="*/ 1411538 h 2812847"/>
                <a:gd name="connsiteX13" fmla="*/ 112789 w 2819727"/>
                <a:gd name="connsiteY13" fmla="*/ 864311 h 2812847"/>
                <a:gd name="connsiteX14" fmla="*/ 417832 w 2819727"/>
                <a:gd name="connsiteY14" fmla="*/ 414256 h 2812847"/>
                <a:gd name="connsiteX15" fmla="*/ 866425 w 2819727"/>
                <a:gd name="connsiteY15" fmla="*/ 112514 h 2812847"/>
                <a:gd name="connsiteX16" fmla="*/ 1417554 w 2819727"/>
                <a:gd name="connsiteY16" fmla="*/ 0 h 2812847"/>
                <a:gd name="connsiteX17" fmla="*/ 1417554 w 2819727"/>
                <a:gd name="connsiteY17" fmla="*/ 2194021 h 2812847"/>
                <a:gd name="connsiteX18" fmla="*/ 1722597 w 2819727"/>
                <a:gd name="connsiteY18" fmla="*/ 2132650 h 2812847"/>
                <a:gd name="connsiteX19" fmla="*/ 1973809 w 2819727"/>
                <a:gd name="connsiteY19" fmla="*/ 1963879 h 2812847"/>
                <a:gd name="connsiteX20" fmla="*/ 2140430 w 2819727"/>
                <a:gd name="connsiteY20" fmla="*/ 1713280 h 2812847"/>
                <a:gd name="connsiteX21" fmla="*/ 2201951 w 2819727"/>
                <a:gd name="connsiteY21" fmla="*/ 1408981 h 2812847"/>
                <a:gd name="connsiteX22" fmla="*/ 2140430 w 2819727"/>
                <a:gd name="connsiteY22" fmla="*/ 1107239 h 2812847"/>
                <a:gd name="connsiteX23" fmla="*/ 1973809 w 2819727"/>
                <a:gd name="connsiteY23" fmla="*/ 859197 h 2812847"/>
                <a:gd name="connsiteX24" fmla="*/ 1722597 w 2819727"/>
                <a:gd name="connsiteY24" fmla="*/ 690426 h 2812847"/>
                <a:gd name="connsiteX25" fmla="*/ 1417554 w 2819727"/>
                <a:gd name="connsiteY25" fmla="*/ 629055 h 2812847"/>
                <a:gd name="connsiteX26" fmla="*/ 1112511 w 2819727"/>
                <a:gd name="connsiteY26" fmla="*/ 690426 h 2812847"/>
                <a:gd name="connsiteX27" fmla="*/ 863862 w 2819727"/>
                <a:gd name="connsiteY27" fmla="*/ 859197 h 2812847"/>
                <a:gd name="connsiteX28" fmla="*/ 697242 w 2819727"/>
                <a:gd name="connsiteY28" fmla="*/ 1107239 h 2812847"/>
                <a:gd name="connsiteX29" fmla="*/ 635720 w 2819727"/>
                <a:gd name="connsiteY29" fmla="*/ 1408981 h 2812847"/>
                <a:gd name="connsiteX30" fmla="*/ 697242 w 2819727"/>
                <a:gd name="connsiteY30" fmla="*/ 1713280 h 2812847"/>
                <a:gd name="connsiteX31" fmla="*/ 863862 w 2819727"/>
                <a:gd name="connsiteY31" fmla="*/ 1963879 h 2812847"/>
                <a:gd name="connsiteX32" fmla="*/ 1112511 w 2819727"/>
                <a:gd name="connsiteY32" fmla="*/ 2132650 h 2812847"/>
                <a:gd name="connsiteX33" fmla="*/ 1417554 w 2819727"/>
                <a:gd name="connsiteY33" fmla="*/ 2194021 h 281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7">
                  <a:moveTo>
                    <a:pt x="1417554" y="0"/>
                  </a:moveTo>
                  <a:cubicBezTo>
                    <a:pt x="1612372" y="0"/>
                    <a:pt x="1794372" y="38357"/>
                    <a:pt x="1966119" y="112514"/>
                  </a:cubicBezTo>
                  <a:cubicBezTo>
                    <a:pt x="2137866" y="186671"/>
                    <a:pt x="2286543" y="288956"/>
                    <a:pt x="2417275" y="414256"/>
                  </a:cubicBezTo>
                  <a:cubicBezTo>
                    <a:pt x="2545445" y="542112"/>
                    <a:pt x="2645417" y="692983"/>
                    <a:pt x="2719755" y="864311"/>
                  </a:cubicBezTo>
                  <a:cubicBezTo>
                    <a:pt x="2794094" y="1035639"/>
                    <a:pt x="2832545" y="1219753"/>
                    <a:pt x="2832545" y="1411538"/>
                  </a:cubicBezTo>
                  <a:cubicBezTo>
                    <a:pt x="2832545" y="1605880"/>
                    <a:pt x="2794094" y="1789994"/>
                    <a:pt x="2719755" y="1961322"/>
                  </a:cubicBezTo>
                  <a:cubicBezTo>
                    <a:pt x="2645417" y="2132650"/>
                    <a:pt x="2542882" y="2283521"/>
                    <a:pt x="2417275" y="2408820"/>
                  </a:cubicBezTo>
                  <a:cubicBezTo>
                    <a:pt x="2289106" y="2536677"/>
                    <a:pt x="2137866" y="2638962"/>
                    <a:pt x="1966119" y="2713119"/>
                  </a:cubicBezTo>
                  <a:cubicBezTo>
                    <a:pt x="1794372" y="2787276"/>
                    <a:pt x="1609808" y="2825633"/>
                    <a:pt x="1417554" y="2825633"/>
                  </a:cubicBezTo>
                  <a:cubicBezTo>
                    <a:pt x="1222737" y="2825633"/>
                    <a:pt x="1038173" y="2789833"/>
                    <a:pt x="866425" y="2713119"/>
                  </a:cubicBezTo>
                  <a:cubicBezTo>
                    <a:pt x="694678" y="2638962"/>
                    <a:pt x="543439" y="2539234"/>
                    <a:pt x="417832" y="2408820"/>
                  </a:cubicBezTo>
                  <a:cubicBezTo>
                    <a:pt x="289663" y="2280963"/>
                    <a:pt x="187127" y="2132650"/>
                    <a:pt x="112789" y="1961322"/>
                  </a:cubicBezTo>
                  <a:cubicBezTo>
                    <a:pt x="38451" y="1789994"/>
                    <a:pt x="0" y="1608437"/>
                    <a:pt x="0" y="1411538"/>
                  </a:cubicBezTo>
                  <a:cubicBezTo>
                    <a:pt x="0" y="1217196"/>
                    <a:pt x="35887" y="1035639"/>
                    <a:pt x="112789" y="864311"/>
                  </a:cubicBezTo>
                  <a:cubicBezTo>
                    <a:pt x="187127" y="692983"/>
                    <a:pt x="287100" y="544669"/>
                    <a:pt x="417832" y="414256"/>
                  </a:cubicBezTo>
                  <a:cubicBezTo>
                    <a:pt x="546002" y="286399"/>
                    <a:pt x="694678" y="186671"/>
                    <a:pt x="866425" y="112514"/>
                  </a:cubicBezTo>
                  <a:cubicBezTo>
                    <a:pt x="1040736" y="38357"/>
                    <a:pt x="1222737" y="0"/>
                    <a:pt x="1417554" y="0"/>
                  </a:cubicBezTo>
                  <a:close/>
                  <a:moveTo>
                    <a:pt x="1417554" y="2194021"/>
                  </a:moveTo>
                  <a:cubicBezTo>
                    <a:pt x="1525216" y="2194021"/>
                    <a:pt x="1627752" y="2173564"/>
                    <a:pt x="1722597" y="2132650"/>
                  </a:cubicBezTo>
                  <a:cubicBezTo>
                    <a:pt x="1820006" y="2091735"/>
                    <a:pt x="1902035" y="2035479"/>
                    <a:pt x="1973809" y="1963879"/>
                  </a:cubicBezTo>
                  <a:cubicBezTo>
                    <a:pt x="2043021" y="1892279"/>
                    <a:pt x="2099415" y="1807894"/>
                    <a:pt x="2140430" y="1713280"/>
                  </a:cubicBezTo>
                  <a:cubicBezTo>
                    <a:pt x="2181444" y="1618666"/>
                    <a:pt x="2201951" y="1516380"/>
                    <a:pt x="2201951" y="1408981"/>
                  </a:cubicBezTo>
                  <a:cubicBezTo>
                    <a:pt x="2201951" y="1301581"/>
                    <a:pt x="2181444" y="1201853"/>
                    <a:pt x="2140430" y="1107239"/>
                  </a:cubicBezTo>
                  <a:cubicBezTo>
                    <a:pt x="2099415" y="1012625"/>
                    <a:pt x="2043021" y="930797"/>
                    <a:pt x="1973809" y="859197"/>
                  </a:cubicBezTo>
                  <a:cubicBezTo>
                    <a:pt x="1902035"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4" y="787597"/>
                    <a:pt x="863862" y="859197"/>
                  </a:cubicBezTo>
                  <a:cubicBezTo>
                    <a:pt x="792087" y="930797"/>
                    <a:pt x="738256" y="1012625"/>
                    <a:pt x="697242" y="1107239"/>
                  </a:cubicBezTo>
                  <a:cubicBezTo>
                    <a:pt x="656227" y="1201853"/>
                    <a:pt x="635720" y="1301581"/>
                    <a:pt x="635720" y="1408981"/>
                  </a:cubicBezTo>
                  <a:cubicBezTo>
                    <a:pt x="635720" y="1516380"/>
                    <a:pt x="656227" y="1618666"/>
                    <a:pt x="697242" y="1713280"/>
                  </a:cubicBezTo>
                  <a:cubicBezTo>
                    <a:pt x="738256" y="1807894"/>
                    <a:pt x="794651" y="1892279"/>
                    <a:pt x="863862" y="1963879"/>
                  </a:cubicBezTo>
                  <a:cubicBezTo>
                    <a:pt x="933074" y="2035479"/>
                    <a:pt x="1017665" y="2091735"/>
                    <a:pt x="1112511" y="2132650"/>
                  </a:cubicBezTo>
                  <a:cubicBezTo>
                    <a:pt x="1209920" y="2173564"/>
                    <a:pt x="1309892" y="2194021"/>
                    <a:pt x="1417554" y="2194021"/>
                  </a:cubicBezTo>
                  <a:close/>
                </a:path>
              </a:pathLst>
            </a:custGeom>
            <a:grpFill/>
            <a:ln w="25596"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6461DAF9-DB14-6A9E-6684-703C88280D56}"/>
              </a:ext>
            </a:extLst>
          </p:cNvPr>
          <p:cNvSpPr>
            <a:spLocks noGrp="1"/>
          </p:cNvSpPr>
          <p:nvPr>
            <p:ph type="pic" sz="quarter" idx="21"/>
          </p:nvPr>
        </p:nvSpPr>
        <p:spPr>
          <a:xfrm>
            <a:off x="6430742"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2632585396"/>
      </p:ext>
    </p:extLst>
  </p:cSld>
  <p:clrMapOvr>
    <a:masterClrMapping/>
  </p:clrMapOvr>
  <p:transition spd="slow" advClick="0" advTm="23000">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 Yea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E396D-FF02-234E-BD81-59CECD18DEC5}"/>
              </a:ext>
            </a:extLst>
          </p:cNvPr>
          <p:cNvSpPr>
            <a:spLocks noGrp="1"/>
          </p:cNvSpPr>
          <p:nvPr>
            <p:ph type="title" hasCustomPrompt="1"/>
          </p:nvPr>
        </p:nvSpPr>
        <p:spPr>
          <a:xfrm>
            <a:off x="838200" y="616315"/>
            <a:ext cx="10515600" cy="951279"/>
          </a:xfrm>
        </p:spPr>
        <p:txBody>
          <a:bodyPr>
            <a:noAutofit/>
          </a:bodyPr>
          <a:lstStyle>
            <a:lvl1pPr algn="ctr">
              <a:defRPr sz="8000">
                <a:solidFill>
                  <a:schemeClr val="bg1"/>
                </a:solidFill>
              </a:defRPr>
            </a:lvl1pPr>
          </a:lstStyle>
          <a:p>
            <a:r>
              <a:rPr lang="en-US" dirty="0"/>
              <a:t>IT’S BEEN</a:t>
            </a:r>
          </a:p>
        </p:txBody>
      </p:sp>
      <p:sp>
        <p:nvSpPr>
          <p:cNvPr id="32" name="Picture Placeholder 31">
            <a:extLst>
              <a:ext uri="{FF2B5EF4-FFF2-40B4-BE49-F238E27FC236}">
                <a16:creationId xmlns:a16="http://schemas.microsoft.com/office/drawing/2014/main" id="{C56E9B3E-8A89-B8A2-DE8F-F1A432EA6029}"/>
              </a:ext>
            </a:extLst>
          </p:cNvPr>
          <p:cNvSpPr>
            <a:spLocks noGrp="1"/>
          </p:cNvSpPr>
          <p:nvPr>
            <p:ph type="pic" sz="quarter" idx="17"/>
          </p:nvPr>
        </p:nvSpPr>
        <p:spPr>
          <a:xfrm rot="1075910">
            <a:off x="699401" y="468578"/>
            <a:ext cx="1633274" cy="1959841"/>
          </a:xfrm>
          <a:custGeom>
            <a:avLst/>
            <a:gdLst>
              <a:gd name="connsiteX0" fmla="*/ 0 w 1633274"/>
              <a:gd name="connsiteY0" fmla="*/ 0 h 1959841"/>
              <a:gd name="connsiteX1" fmla="*/ 1633274 w 1633274"/>
              <a:gd name="connsiteY1" fmla="*/ 0 h 1959841"/>
              <a:gd name="connsiteX2" fmla="*/ 1633274 w 1633274"/>
              <a:gd name="connsiteY2" fmla="*/ 1435915 h 1959841"/>
              <a:gd name="connsiteX3" fmla="*/ 1573663 w 1633274"/>
              <a:gd name="connsiteY3" fmla="*/ 1315805 h 1959841"/>
              <a:gd name="connsiteX4" fmla="*/ 276006 w 1633274"/>
              <a:gd name="connsiteY4" fmla="*/ 1959841 h 1959841"/>
              <a:gd name="connsiteX5" fmla="*/ 0 w 1633274"/>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3274" h="1959841">
                <a:moveTo>
                  <a:pt x="0" y="0"/>
                </a:moveTo>
                <a:lnTo>
                  <a:pt x="1633274" y="0"/>
                </a:lnTo>
                <a:lnTo>
                  <a:pt x="1633274" y="1435915"/>
                </a:lnTo>
                <a:lnTo>
                  <a:pt x="1573663" y="1315805"/>
                </a:lnTo>
                <a:lnTo>
                  <a:pt x="276006"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3" name="Picture Placeholder 19">
            <a:extLst>
              <a:ext uri="{FF2B5EF4-FFF2-40B4-BE49-F238E27FC236}">
                <a16:creationId xmlns:a16="http://schemas.microsoft.com/office/drawing/2014/main" id="{5B0AAF79-2687-AB3A-592A-E6D68221ED6C}"/>
              </a:ext>
            </a:extLst>
          </p:cNvPr>
          <p:cNvSpPr>
            <a:spLocks noGrp="1"/>
          </p:cNvSpPr>
          <p:nvPr>
            <p:ph type="pic" sz="quarter" idx="16"/>
          </p:nvPr>
        </p:nvSpPr>
        <p:spPr>
          <a:xfrm rot="21092179">
            <a:off x="652723"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0" name="Picture Placeholder 29">
            <a:extLst>
              <a:ext uri="{FF2B5EF4-FFF2-40B4-BE49-F238E27FC236}">
                <a16:creationId xmlns:a16="http://schemas.microsoft.com/office/drawing/2014/main" id="{8584F2E9-1CEA-9211-19FF-067450C920DE}"/>
              </a:ext>
            </a:extLst>
          </p:cNvPr>
          <p:cNvSpPr>
            <a:spLocks noGrp="1"/>
          </p:cNvSpPr>
          <p:nvPr>
            <p:ph type="pic" sz="quarter" idx="15"/>
          </p:nvPr>
        </p:nvSpPr>
        <p:spPr>
          <a:xfrm rot="316905">
            <a:off x="695227" y="4049279"/>
            <a:ext cx="1548267" cy="1959841"/>
          </a:xfrm>
          <a:custGeom>
            <a:avLst/>
            <a:gdLst>
              <a:gd name="connsiteX0" fmla="*/ 0 w 1548267"/>
              <a:gd name="connsiteY0" fmla="*/ 51269 h 1959841"/>
              <a:gd name="connsiteX1" fmla="*/ 35265 w 1548267"/>
              <a:gd name="connsiteY1" fmla="*/ 195436 h 1959841"/>
              <a:gd name="connsiteX2" fmla="*/ 834223 w 1548267"/>
              <a:gd name="connsiteY2" fmla="*/ 0 h 1959841"/>
              <a:gd name="connsiteX3" fmla="*/ 1548267 w 1548267"/>
              <a:gd name="connsiteY3" fmla="*/ 0 h 1959841"/>
              <a:gd name="connsiteX4" fmla="*/ 1548267 w 1548267"/>
              <a:gd name="connsiteY4" fmla="*/ 1959841 h 1959841"/>
              <a:gd name="connsiteX5" fmla="*/ 0 w 1548267"/>
              <a:gd name="connsiteY5" fmla="*/ 1959841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9"/>
                </a:moveTo>
                <a:lnTo>
                  <a:pt x="35265" y="195436"/>
                </a:lnTo>
                <a:lnTo>
                  <a:pt x="834223" y="0"/>
                </a:lnTo>
                <a:lnTo>
                  <a:pt x="1548267" y="0"/>
                </a:lnTo>
                <a:lnTo>
                  <a:pt x="1548267" y="1959841"/>
                </a:lnTo>
                <a:lnTo>
                  <a:pt x="0" y="1959841"/>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grpSp>
        <p:nvGrpSpPr>
          <p:cNvPr id="19" name="Graphic 5">
            <a:extLst>
              <a:ext uri="{FF2B5EF4-FFF2-40B4-BE49-F238E27FC236}">
                <a16:creationId xmlns:a16="http://schemas.microsoft.com/office/drawing/2014/main" id="{37C6DC56-FE22-CB5E-C6CF-C5D440EE89A1}"/>
              </a:ext>
            </a:extLst>
          </p:cNvPr>
          <p:cNvGrpSpPr/>
          <p:nvPr userDrawn="1"/>
        </p:nvGrpSpPr>
        <p:grpSpPr>
          <a:xfrm>
            <a:off x="3527891" y="1441513"/>
            <a:ext cx="5408750" cy="4244841"/>
            <a:chOff x="3527891" y="1441513"/>
            <a:chExt cx="5408750" cy="4244841"/>
          </a:xfrm>
          <a:gradFill>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gradFill>
          <a:effectLst>
            <a:outerShdw blurRad="50800" dist="50800" dir="2700000" algn="tl" rotWithShape="0">
              <a:prstClr val="black">
                <a:alpha val="40000"/>
              </a:prstClr>
            </a:outerShdw>
          </a:effectLst>
        </p:grpSpPr>
        <p:sp>
          <p:nvSpPr>
            <p:cNvPr id="21" name="Freeform 6">
              <a:extLst>
                <a:ext uri="{FF2B5EF4-FFF2-40B4-BE49-F238E27FC236}">
                  <a16:creationId xmlns:a16="http://schemas.microsoft.com/office/drawing/2014/main" id="{7F61850B-11D7-1CEA-AADC-6C6F63D4610C}"/>
                </a:ext>
              </a:extLst>
            </p:cNvPr>
            <p:cNvSpPr/>
            <p:nvPr/>
          </p:nvSpPr>
          <p:spPr>
            <a:xfrm>
              <a:off x="4130287" y="2011754"/>
              <a:ext cx="1050989" cy="2812846"/>
            </a:xfrm>
            <a:custGeom>
              <a:avLst/>
              <a:gdLst>
                <a:gd name="connsiteX0" fmla="*/ 1050989 w 1050989"/>
                <a:gd name="connsiteY0" fmla="*/ 0 h 2812846"/>
                <a:gd name="connsiteX1" fmla="*/ 1050989 w 1050989"/>
                <a:gd name="connsiteY1" fmla="*/ 2823075 h 2812846"/>
                <a:gd name="connsiteX2" fmla="*/ 420396 w 1050989"/>
                <a:gd name="connsiteY2" fmla="*/ 2823075 h 2812846"/>
                <a:gd name="connsiteX3" fmla="*/ 420396 w 1050989"/>
                <a:gd name="connsiteY3" fmla="*/ 966596 h 2812846"/>
                <a:gd name="connsiteX4" fmla="*/ 0 w 1050989"/>
                <a:gd name="connsiteY4" fmla="*/ 1050982 h 2812846"/>
                <a:gd name="connsiteX5" fmla="*/ 0 w 1050989"/>
                <a:gd name="connsiteY5" fmla="*/ 427041 h 2812846"/>
                <a:gd name="connsiteX6" fmla="*/ 161493 w 1050989"/>
                <a:gd name="connsiteY6" fmla="*/ 393799 h 2812846"/>
                <a:gd name="connsiteX7" fmla="*/ 297353 w 1050989"/>
                <a:gd name="connsiteY7" fmla="*/ 304299 h 2812846"/>
                <a:gd name="connsiteX8" fmla="*/ 387072 w 1050989"/>
                <a:gd name="connsiteY8" fmla="*/ 171328 h 2812846"/>
                <a:gd name="connsiteX9" fmla="*/ 420396 w 1050989"/>
                <a:gd name="connsiteY9" fmla="*/ 7671 h 2812846"/>
                <a:gd name="connsiteX10" fmla="*/ 420396 w 1050989"/>
                <a:gd name="connsiteY10" fmla="*/ 0 h 2812846"/>
                <a:gd name="connsiteX11" fmla="*/ 1050989 w 1050989"/>
                <a:gd name="connsiteY11" fmla="*/ 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50989" h="2812846">
                  <a:moveTo>
                    <a:pt x="1050989" y="0"/>
                  </a:moveTo>
                  <a:lnTo>
                    <a:pt x="1050989" y="2823075"/>
                  </a:lnTo>
                  <a:lnTo>
                    <a:pt x="420396" y="2823075"/>
                  </a:lnTo>
                  <a:lnTo>
                    <a:pt x="420396" y="966596"/>
                  </a:lnTo>
                  <a:cubicBezTo>
                    <a:pt x="284536" y="1022853"/>
                    <a:pt x="143550" y="1050982"/>
                    <a:pt x="0" y="1050982"/>
                  </a:cubicBezTo>
                  <a:lnTo>
                    <a:pt x="0" y="427041"/>
                  </a:lnTo>
                  <a:cubicBezTo>
                    <a:pt x="56395" y="427041"/>
                    <a:pt x="110226" y="416813"/>
                    <a:pt x="161493" y="393799"/>
                  </a:cubicBezTo>
                  <a:cubicBezTo>
                    <a:pt x="212761" y="373342"/>
                    <a:pt x="258902" y="342656"/>
                    <a:pt x="297353" y="304299"/>
                  </a:cubicBezTo>
                  <a:cubicBezTo>
                    <a:pt x="335804" y="265942"/>
                    <a:pt x="366565" y="222471"/>
                    <a:pt x="387072" y="171328"/>
                  </a:cubicBezTo>
                  <a:cubicBezTo>
                    <a:pt x="407579" y="122742"/>
                    <a:pt x="420396" y="66485"/>
                    <a:pt x="420396" y="7671"/>
                  </a:cubicBezTo>
                  <a:lnTo>
                    <a:pt x="420396" y="0"/>
                  </a:lnTo>
                  <a:lnTo>
                    <a:pt x="1050989" y="0"/>
                  </a:lnTo>
                  <a:close/>
                </a:path>
              </a:pathLst>
            </a:custGeom>
            <a:grpFill/>
            <a:ln w="25596" cap="flat">
              <a:noFill/>
              <a:prstDash val="solid"/>
              <a:miter/>
            </a:ln>
          </p:spPr>
          <p:txBody>
            <a:bodyPr rtlCol="0" anchor="ctr"/>
            <a:lstStyle/>
            <a:p>
              <a:endParaRPr lang="en-US" dirty="0"/>
            </a:p>
          </p:txBody>
        </p:sp>
        <p:sp>
          <p:nvSpPr>
            <p:cNvPr id="24" name="Freeform 7">
              <a:extLst>
                <a:ext uri="{FF2B5EF4-FFF2-40B4-BE49-F238E27FC236}">
                  <a16:creationId xmlns:a16="http://schemas.microsoft.com/office/drawing/2014/main" id="{0E7E2556-468A-0E85-339B-1B6A2DE36A35}"/>
                </a:ext>
              </a:extLst>
            </p:cNvPr>
            <p:cNvSpPr/>
            <p:nvPr/>
          </p:nvSpPr>
          <p:spPr>
            <a:xfrm>
              <a:off x="5483757" y="2011754"/>
              <a:ext cx="2819727" cy="2812846"/>
            </a:xfrm>
            <a:custGeom>
              <a:avLst/>
              <a:gdLst>
                <a:gd name="connsiteX0" fmla="*/ 1417554 w 2819727"/>
                <a:gd name="connsiteY0" fmla="*/ 0 h 2812846"/>
                <a:gd name="connsiteX1" fmla="*/ 1966119 w 2819727"/>
                <a:gd name="connsiteY1" fmla="*/ 112514 h 2812846"/>
                <a:gd name="connsiteX2" fmla="*/ 2417276 w 2819727"/>
                <a:gd name="connsiteY2" fmla="*/ 414256 h 2812846"/>
                <a:gd name="connsiteX3" fmla="*/ 2719755 w 2819727"/>
                <a:gd name="connsiteY3" fmla="*/ 864311 h 2812846"/>
                <a:gd name="connsiteX4" fmla="*/ 2832545 w 2819727"/>
                <a:gd name="connsiteY4" fmla="*/ 1411538 h 2812846"/>
                <a:gd name="connsiteX5" fmla="*/ 2719755 w 2819727"/>
                <a:gd name="connsiteY5" fmla="*/ 1961321 h 2812846"/>
                <a:gd name="connsiteX6" fmla="*/ 2417276 w 2819727"/>
                <a:gd name="connsiteY6" fmla="*/ 2408820 h 2812846"/>
                <a:gd name="connsiteX7" fmla="*/ 1966119 w 2819727"/>
                <a:gd name="connsiteY7" fmla="*/ 2713118 h 2812846"/>
                <a:gd name="connsiteX8" fmla="*/ 1417554 w 2819727"/>
                <a:gd name="connsiteY8" fmla="*/ 2825632 h 2812846"/>
                <a:gd name="connsiteX9" fmla="*/ 866425 w 2819727"/>
                <a:gd name="connsiteY9" fmla="*/ 2713118 h 2812846"/>
                <a:gd name="connsiteX10" fmla="*/ 417832 w 2819727"/>
                <a:gd name="connsiteY10" fmla="*/ 2408820 h 2812846"/>
                <a:gd name="connsiteX11" fmla="*/ 112789 w 2819727"/>
                <a:gd name="connsiteY11" fmla="*/ 1961321 h 2812846"/>
                <a:gd name="connsiteX12" fmla="*/ 0 w 2819727"/>
                <a:gd name="connsiteY12" fmla="*/ 1411538 h 2812846"/>
                <a:gd name="connsiteX13" fmla="*/ 112789 w 2819727"/>
                <a:gd name="connsiteY13" fmla="*/ 864311 h 2812846"/>
                <a:gd name="connsiteX14" fmla="*/ 417832 w 2819727"/>
                <a:gd name="connsiteY14" fmla="*/ 414256 h 2812846"/>
                <a:gd name="connsiteX15" fmla="*/ 866425 w 2819727"/>
                <a:gd name="connsiteY15" fmla="*/ 112514 h 2812846"/>
                <a:gd name="connsiteX16" fmla="*/ 1417554 w 2819727"/>
                <a:gd name="connsiteY16" fmla="*/ 0 h 2812846"/>
                <a:gd name="connsiteX17" fmla="*/ 1417554 w 2819727"/>
                <a:gd name="connsiteY17" fmla="*/ 2194020 h 2812846"/>
                <a:gd name="connsiteX18" fmla="*/ 1722597 w 2819727"/>
                <a:gd name="connsiteY18" fmla="*/ 2132649 h 2812846"/>
                <a:gd name="connsiteX19" fmla="*/ 1973809 w 2819727"/>
                <a:gd name="connsiteY19" fmla="*/ 1963878 h 2812846"/>
                <a:gd name="connsiteX20" fmla="*/ 2140430 w 2819727"/>
                <a:gd name="connsiteY20" fmla="*/ 1713279 h 2812846"/>
                <a:gd name="connsiteX21" fmla="*/ 2201951 w 2819727"/>
                <a:gd name="connsiteY21" fmla="*/ 1408980 h 2812846"/>
                <a:gd name="connsiteX22" fmla="*/ 2140430 w 2819727"/>
                <a:gd name="connsiteY22" fmla="*/ 1107239 h 2812846"/>
                <a:gd name="connsiteX23" fmla="*/ 1973809 w 2819727"/>
                <a:gd name="connsiteY23" fmla="*/ 859197 h 2812846"/>
                <a:gd name="connsiteX24" fmla="*/ 1722597 w 2819727"/>
                <a:gd name="connsiteY24" fmla="*/ 690426 h 2812846"/>
                <a:gd name="connsiteX25" fmla="*/ 1417554 w 2819727"/>
                <a:gd name="connsiteY25" fmla="*/ 629055 h 2812846"/>
                <a:gd name="connsiteX26" fmla="*/ 1112511 w 2819727"/>
                <a:gd name="connsiteY26" fmla="*/ 690426 h 2812846"/>
                <a:gd name="connsiteX27" fmla="*/ 861299 w 2819727"/>
                <a:gd name="connsiteY27" fmla="*/ 859197 h 2812846"/>
                <a:gd name="connsiteX28" fmla="*/ 694678 w 2819727"/>
                <a:gd name="connsiteY28" fmla="*/ 1107239 h 2812846"/>
                <a:gd name="connsiteX29" fmla="*/ 633157 w 2819727"/>
                <a:gd name="connsiteY29" fmla="*/ 1408980 h 2812846"/>
                <a:gd name="connsiteX30" fmla="*/ 694678 w 2819727"/>
                <a:gd name="connsiteY30" fmla="*/ 1713279 h 2812846"/>
                <a:gd name="connsiteX31" fmla="*/ 861299 w 2819727"/>
                <a:gd name="connsiteY31" fmla="*/ 1963878 h 2812846"/>
                <a:gd name="connsiteX32" fmla="*/ 1112511 w 2819727"/>
                <a:gd name="connsiteY32" fmla="*/ 2132649 h 2812846"/>
                <a:gd name="connsiteX33" fmla="*/ 1417554 w 2819727"/>
                <a:gd name="connsiteY33" fmla="*/ 2194020 h 281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819727" h="2812846">
                  <a:moveTo>
                    <a:pt x="1417554" y="0"/>
                  </a:moveTo>
                  <a:cubicBezTo>
                    <a:pt x="1612371" y="0"/>
                    <a:pt x="1794372" y="38357"/>
                    <a:pt x="1966119" y="112514"/>
                  </a:cubicBezTo>
                  <a:cubicBezTo>
                    <a:pt x="2137866" y="186671"/>
                    <a:pt x="2286543" y="288956"/>
                    <a:pt x="2417276" y="414256"/>
                  </a:cubicBezTo>
                  <a:cubicBezTo>
                    <a:pt x="2545445" y="542112"/>
                    <a:pt x="2645417" y="692983"/>
                    <a:pt x="2719755" y="864311"/>
                  </a:cubicBezTo>
                  <a:cubicBezTo>
                    <a:pt x="2794094" y="1035639"/>
                    <a:pt x="2832545" y="1219753"/>
                    <a:pt x="2832545" y="1411538"/>
                  </a:cubicBezTo>
                  <a:cubicBezTo>
                    <a:pt x="2832545" y="1605880"/>
                    <a:pt x="2794094" y="1789993"/>
                    <a:pt x="2719755" y="1961321"/>
                  </a:cubicBezTo>
                  <a:cubicBezTo>
                    <a:pt x="2645417" y="2132649"/>
                    <a:pt x="2542882" y="2283520"/>
                    <a:pt x="2417276" y="2408820"/>
                  </a:cubicBezTo>
                  <a:cubicBezTo>
                    <a:pt x="2289106" y="2536676"/>
                    <a:pt x="2137866" y="2638962"/>
                    <a:pt x="1966119" y="2713118"/>
                  </a:cubicBezTo>
                  <a:cubicBezTo>
                    <a:pt x="1794372" y="2787275"/>
                    <a:pt x="1609808" y="2825632"/>
                    <a:pt x="1417554" y="2825632"/>
                  </a:cubicBezTo>
                  <a:cubicBezTo>
                    <a:pt x="1222736" y="2825632"/>
                    <a:pt x="1038172" y="2789832"/>
                    <a:pt x="866425" y="2713118"/>
                  </a:cubicBezTo>
                  <a:cubicBezTo>
                    <a:pt x="694678" y="2638962"/>
                    <a:pt x="543438" y="2539233"/>
                    <a:pt x="417832" y="2408820"/>
                  </a:cubicBezTo>
                  <a:cubicBezTo>
                    <a:pt x="289663" y="2280963"/>
                    <a:pt x="187127" y="2132649"/>
                    <a:pt x="112789" y="1961321"/>
                  </a:cubicBezTo>
                  <a:cubicBezTo>
                    <a:pt x="38451" y="1789993"/>
                    <a:pt x="0" y="1608437"/>
                    <a:pt x="0" y="1411538"/>
                  </a:cubicBezTo>
                  <a:cubicBezTo>
                    <a:pt x="0" y="1217195"/>
                    <a:pt x="35887" y="1035639"/>
                    <a:pt x="112789" y="864311"/>
                  </a:cubicBezTo>
                  <a:cubicBezTo>
                    <a:pt x="187127" y="692983"/>
                    <a:pt x="287099" y="544669"/>
                    <a:pt x="417832" y="414256"/>
                  </a:cubicBezTo>
                  <a:cubicBezTo>
                    <a:pt x="546002" y="286399"/>
                    <a:pt x="694678" y="186671"/>
                    <a:pt x="866425" y="112514"/>
                  </a:cubicBezTo>
                  <a:cubicBezTo>
                    <a:pt x="1038172" y="38357"/>
                    <a:pt x="1222736" y="0"/>
                    <a:pt x="1417554" y="0"/>
                  </a:cubicBezTo>
                  <a:close/>
                  <a:moveTo>
                    <a:pt x="1417554" y="2194020"/>
                  </a:moveTo>
                  <a:cubicBezTo>
                    <a:pt x="1525216" y="2194020"/>
                    <a:pt x="1627752" y="2173563"/>
                    <a:pt x="1722597" y="2132649"/>
                  </a:cubicBezTo>
                  <a:cubicBezTo>
                    <a:pt x="1820006" y="2091735"/>
                    <a:pt x="1902034" y="2035478"/>
                    <a:pt x="1973809" y="1963878"/>
                  </a:cubicBezTo>
                  <a:cubicBezTo>
                    <a:pt x="2043021" y="1892279"/>
                    <a:pt x="2099415" y="1807893"/>
                    <a:pt x="2140430" y="1713279"/>
                  </a:cubicBezTo>
                  <a:cubicBezTo>
                    <a:pt x="2181444" y="1618665"/>
                    <a:pt x="2201951" y="1516380"/>
                    <a:pt x="2201951" y="1408980"/>
                  </a:cubicBezTo>
                  <a:cubicBezTo>
                    <a:pt x="2201951" y="1301581"/>
                    <a:pt x="2181444" y="1201853"/>
                    <a:pt x="2140430" y="1107239"/>
                  </a:cubicBezTo>
                  <a:cubicBezTo>
                    <a:pt x="2099415" y="1012625"/>
                    <a:pt x="2043021" y="930797"/>
                    <a:pt x="1973809" y="859197"/>
                  </a:cubicBezTo>
                  <a:cubicBezTo>
                    <a:pt x="1902034" y="787597"/>
                    <a:pt x="1820006" y="731340"/>
                    <a:pt x="1722597" y="690426"/>
                  </a:cubicBezTo>
                  <a:cubicBezTo>
                    <a:pt x="1625188" y="649512"/>
                    <a:pt x="1525216" y="629055"/>
                    <a:pt x="1417554" y="629055"/>
                  </a:cubicBezTo>
                  <a:cubicBezTo>
                    <a:pt x="1309892" y="629055"/>
                    <a:pt x="1207356" y="649512"/>
                    <a:pt x="1112511" y="690426"/>
                  </a:cubicBezTo>
                  <a:cubicBezTo>
                    <a:pt x="1017665" y="731340"/>
                    <a:pt x="933073" y="787597"/>
                    <a:pt x="861299" y="859197"/>
                  </a:cubicBezTo>
                  <a:cubicBezTo>
                    <a:pt x="789524" y="930797"/>
                    <a:pt x="735692" y="1012625"/>
                    <a:pt x="694678" y="1107239"/>
                  </a:cubicBezTo>
                  <a:cubicBezTo>
                    <a:pt x="653664" y="1201853"/>
                    <a:pt x="633157" y="1301581"/>
                    <a:pt x="633157" y="1408980"/>
                  </a:cubicBezTo>
                  <a:cubicBezTo>
                    <a:pt x="633157" y="1516380"/>
                    <a:pt x="653664" y="1618665"/>
                    <a:pt x="694678" y="1713279"/>
                  </a:cubicBezTo>
                  <a:cubicBezTo>
                    <a:pt x="735692" y="1807893"/>
                    <a:pt x="792087" y="1892279"/>
                    <a:pt x="861299" y="1963878"/>
                  </a:cubicBezTo>
                  <a:cubicBezTo>
                    <a:pt x="930510" y="2035478"/>
                    <a:pt x="1015102" y="2091735"/>
                    <a:pt x="1112511" y="2132649"/>
                  </a:cubicBezTo>
                  <a:cubicBezTo>
                    <a:pt x="1207356" y="2173563"/>
                    <a:pt x="1309892" y="2194020"/>
                    <a:pt x="1417554" y="2194020"/>
                  </a:cubicBezTo>
                  <a:close/>
                </a:path>
              </a:pathLst>
            </a:custGeom>
            <a:grpFill/>
            <a:ln w="25596" cap="flat">
              <a:noFill/>
              <a:prstDash val="solid"/>
              <a:miter/>
            </a:ln>
          </p:spPr>
          <p:txBody>
            <a:bodyPr rtlCol="0" anchor="ctr"/>
            <a:lstStyle/>
            <a:p>
              <a:endParaRPr lang="en-US" dirty="0"/>
            </a:p>
          </p:txBody>
        </p:sp>
      </p:grpSp>
      <p:sp>
        <p:nvSpPr>
          <p:cNvPr id="25" name="Picture Placeholder 21">
            <a:extLst>
              <a:ext uri="{FF2B5EF4-FFF2-40B4-BE49-F238E27FC236}">
                <a16:creationId xmlns:a16="http://schemas.microsoft.com/office/drawing/2014/main" id="{9F0D5A37-9BF1-3838-73F9-26D2DA949FA1}"/>
              </a:ext>
            </a:extLst>
          </p:cNvPr>
          <p:cNvSpPr>
            <a:spLocks noGrp="1"/>
          </p:cNvSpPr>
          <p:nvPr>
            <p:ph type="pic" sz="quarter" idx="21"/>
          </p:nvPr>
        </p:nvSpPr>
        <p:spPr>
          <a:xfrm>
            <a:off x="6025727" y="2550284"/>
            <a:ext cx="1735785" cy="1735785"/>
          </a:xfrm>
          <a:prstGeom prst="ellipse">
            <a:avLst/>
          </a:prstGeom>
          <a:pattFill prst="pct60">
            <a:fgClr>
              <a:schemeClr val="tx1"/>
            </a:fgClr>
            <a:bgClr>
              <a:schemeClr val="bg1"/>
            </a:bgClr>
          </a:pattFill>
          <a:effectLst>
            <a:outerShdw blurRad="63500" sx="102000" sy="102000" algn="ctr" rotWithShape="0">
              <a:prstClr val="black">
                <a:alpha val="40000"/>
              </a:prstClr>
            </a:outerShdw>
          </a:effectLst>
        </p:spPr>
        <p:txBody>
          <a:bodyPr>
            <a:normAutofit/>
          </a:bodyPr>
          <a:lstStyle>
            <a:lvl1pPr marL="0" indent="0">
              <a:buNone/>
              <a:defRPr sz="1400"/>
            </a:lvl1pPr>
          </a:lstStyle>
          <a:p>
            <a:r>
              <a:rPr lang="en-US"/>
              <a:t>Click icon to add picture</a:t>
            </a:r>
            <a:endParaRPr lang="en-US" dirty="0"/>
          </a:p>
        </p:txBody>
      </p:sp>
      <p:sp>
        <p:nvSpPr>
          <p:cNvPr id="20" name="Text Placeholder 19">
            <a:extLst>
              <a:ext uri="{FF2B5EF4-FFF2-40B4-BE49-F238E27FC236}">
                <a16:creationId xmlns:a16="http://schemas.microsoft.com/office/drawing/2014/main" id="{5E5EE7B5-4096-9A42-9028-7DAD94A4EC8A}"/>
              </a:ext>
            </a:extLst>
          </p:cNvPr>
          <p:cNvSpPr>
            <a:spLocks noGrp="1"/>
          </p:cNvSpPr>
          <p:nvPr>
            <p:ph type="body" sz="quarter" idx="12" hasCustomPrompt="1"/>
          </p:nvPr>
        </p:nvSpPr>
        <p:spPr>
          <a:xfrm>
            <a:off x="3076575" y="5190685"/>
            <a:ext cx="6038850" cy="1046407"/>
          </a:xfrm>
        </p:spPr>
        <p:txBody>
          <a:bodyPr>
            <a:normAutofit/>
          </a:bodyPr>
          <a:lstStyle>
            <a:lvl1pPr marL="0" indent="0" algn="ctr">
              <a:buNone/>
              <a:defRPr sz="8000">
                <a:solidFill>
                  <a:schemeClr val="bg1"/>
                </a:solidFill>
              </a:defRPr>
            </a:lvl1pPr>
          </a:lstStyle>
          <a:p>
            <a:pPr lvl="0"/>
            <a:r>
              <a:rPr lang="en-US" dirty="0"/>
              <a:t>YEARS!</a:t>
            </a:r>
          </a:p>
        </p:txBody>
      </p:sp>
      <p:sp>
        <p:nvSpPr>
          <p:cNvPr id="23" name="Rectangle 22">
            <a:extLst>
              <a:ext uri="{FF2B5EF4-FFF2-40B4-BE49-F238E27FC236}">
                <a16:creationId xmlns:a16="http://schemas.microsoft.com/office/drawing/2014/main" id="{4316A2BB-4CB9-3749-A046-965500015C0E}"/>
              </a:ext>
            </a:extLst>
          </p:cNvPr>
          <p:cNvSpPr/>
          <p:nvPr userDrawn="1"/>
        </p:nvSpPr>
        <p:spPr>
          <a:xfrm>
            <a:off x="2993571" y="315998"/>
            <a:ext cx="6204858" cy="6226004"/>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B72FED08-D75D-9DF5-19BD-F53652238B04}"/>
              </a:ext>
            </a:extLst>
          </p:cNvPr>
          <p:cNvSpPr>
            <a:spLocks noGrp="1"/>
          </p:cNvSpPr>
          <p:nvPr>
            <p:ph type="pic" sz="quarter" idx="20"/>
          </p:nvPr>
        </p:nvSpPr>
        <p:spPr>
          <a:xfrm rot="20524090" flipH="1">
            <a:off x="9865704" y="468578"/>
            <a:ext cx="1633274" cy="1959841"/>
          </a:xfrm>
          <a:custGeom>
            <a:avLst/>
            <a:gdLst>
              <a:gd name="connsiteX0" fmla="*/ 0 w 1633274"/>
              <a:gd name="connsiteY0" fmla="*/ 0 h 1959841"/>
              <a:gd name="connsiteX1" fmla="*/ 0 w 1633274"/>
              <a:gd name="connsiteY1" fmla="*/ 1959841 h 1959841"/>
              <a:gd name="connsiteX2" fmla="*/ 306914 w 1633274"/>
              <a:gd name="connsiteY2" fmla="*/ 1959841 h 1959841"/>
              <a:gd name="connsiteX3" fmla="*/ 1633274 w 1633274"/>
              <a:gd name="connsiteY3" fmla="*/ 1301559 h 1959841"/>
              <a:gd name="connsiteX4" fmla="*/ 1633274 w 1633274"/>
              <a:gd name="connsiteY4" fmla="*/ 0 h 1959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3274" h="1959841">
                <a:moveTo>
                  <a:pt x="0" y="0"/>
                </a:moveTo>
                <a:lnTo>
                  <a:pt x="0" y="1959841"/>
                </a:lnTo>
                <a:lnTo>
                  <a:pt x="306914" y="1959841"/>
                </a:lnTo>
                <a:lnTo>
                  <a:pt x="1633274" y="1301559"/>
                </a:lnTo>
                <a:lnTo>
                  <a:pt x="1633274" y="0"/>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7" name="Picture Placeholder 19">
            <a:extLst>
              <a:ext uri="{FF2B5EF4-FFF2-40B4-BE49-F238E27FC236}">
                <a16:creationId xmlns:a16="http://schemas.microsoft.com/office/drawing/2014/main" id="{E60F4D1A-04AB-2E3D-7410-5E2227BDAE77}"/>
              </a:ext>
            </a:extLst>
          </p:cNvPr>
          <p:cNvSpPr>
            <a:spLocks noGrp="1"/>
          </p:cNvSpPr>
          <p:nvPr>
            <p:ph type="pic" sz="quarter" idx="19"/>
          </p:nvPr>
        </p:nvSpPr>
        <p:spPr>
          <a:xfrm rot="507821" flipH="1">
            <a:off x="9819026" y="2110667"/>
            <a:ext cx="1633274" cy="1959841"/>
          </a:xfr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a:normAutofit/>
          </a:bodyPr>
          <a:lstStyle>
            <a:lvl1pPr marL="0" indent="0">
              <a:buNone/>
              <a:defRPr sz="1400"/>
            </a:lvl1pPr>
          </a:lstStyle>
          <a:p>
            <a:r>
              <a:rPr lang="en-US"/>
              <a:t>Click icon to add picture</a:t>
            </a:r>
            <a:endParaRPr lang="en-US" dirty="0"/>
          </a:p>
        </p:txBody>
      </p:sp>
      <p:sp>
        <p:nvSpPr>
          <p:cNvPr id="34" name="Picture Placeholder 33">
            <a:extLst>
              <a:ext uri="{FF2B5EF4-FFF2-40B4-BE49-F238E27FC236}">
                <a16:creationId xmlns:a16="http://schemas.microsoft.com/office/drawing/2014/main" id="{6D218EFA-F35A-C814-A266-B8FC6E54C0C8}"/>
              </a:ext>
            </a:extLst>
          </p:cNvPr>
          <p:cNvSpPr>
            <a:spLocks noGrp="1"/>
          </p:cNvSpPr>
          <p:nvPr>
            <p:ph type="pic" sz="quarter" idx="18"/>
          </p:nvPr>
        </p:nvSpPr>
        <p:spPr>
          <a:xfrm rot="21283095" flipH="1">
            <a:off x="9861530" y="4049279"/>
            <a:ext cx="1548267" cy="1959841"/>
          </a:xfrm>
          <a:custGeom>
            <a:avLst/>
            <a:gdLst>
              <a:gd name="connsiteX0" fmla="*/ 0 w 1548267"/>
              <a:gd name="connsiteY0" fmla="*/ 51265 h 1959841"/>
              <a:gd name="connsiteX1" fmla="*/ 0 w 1548267"/>
              <a:gd name="connsiteY1" fmla="*/ 1959841 h 1959841"/>
              <a:gd name="connsiteX2" fmla="*/ 1548267 w 1548267"/>
              <a:gd name="connsiteY2" fmla="*/ 1959841 h 1959841"/>
              <a:gd name="connsiteX3" fmla="*/ 1548267 w 1548267"/>
              <a:gd name="connsiteY3" fmla="*/ 0 h 1959841"/>
              <a:gd name="connsiteX4" fmla="*/ 834223 w 1548267"/>
              <a:gd name="connsiteY4" fmla="*/ 0 h 1959841"/>
              <a:gd name="connsiteX5" fmla="*/ 35266 w 1548267"/>
              <a:gd name="connsiteY5" fmla="*/ 195436 h 195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8267" h="1959841">
                <a:moveTo>
                  <a:pt x="0" y="51265"/>
                </a:moveTo>
                <a:lnTo>
                  <a:pt x="0" y="1959841"/>
                </a:lnTo>
                <a:lnTo>
                  <a:pt x="1548267" y="1959841"/>
                </a:lnTo>
                <a:lnTo>
                  <a:pt x="1548267" y="0"/>
                </a:lnTo>
                <a:lnTo>
                  <a:pt x="834223" y="0"/>
                </a:lnTo>
                <a:lnTo>
                  <a:pt x="35266" y="195436"/>
                </a:lnTo>
                <a:close/>
              </a:path>
            </a:pathLst>
          </a:custGeom>
          <a:solidFill>
            <a:schemeClr val="bg1"/>
          </a:solidFill>
          <a:ln w="101600" cap="sq">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miter lim="800000"/>
          </a:ln>
          <a:effectLst>
            <a:outerShdw blurRad="63500" sx="102000" sy="102000" algn="ctr" rotWithShape="0">
              <a:prstClr val="black">
                <a:alpha val="37000"/>
              </a:prstClr>
            </a:outerShdw>
          </a:effectLst>
        </p:spPr>
        <p:txBody>
          <a:bodyPr wrap="square">
            <a:noAutofit/>
          </a:bodyPr>
          <a:lstStyle>
            <a:lvl1pPr marL="0" indent="0">
              <a:buNone/>
              <a:defRPr sz="1400"/>
            </a:lvl1pPr>
          </a:lstStyle>
          <a:p>
            <a:r>
              <a:rPr lang="en-US"/>
              <a:t>Click icon to add picture</a:t>
            </a:r>
            <a:endParaRPr lang="en-US" dirty="0"/>
          </a:p>
        </p:txBody>
      </p:sp>
      <p:sp>
        <p:nvSpPr>
          <p:cNvPr id="3" name="Footer Placeholder 2">
            <a:extLst>
              <a:ext uri="{FF2B5EF4-FFF2-40B4-BE49-F238E27FC236}">
                <a16:creationId xmlns:a16="http://schemas.microsoft.com/office/drawing/2014/main" id="{2522D3C9-9E99-D94B-AD0B-3B8C536D51B0}"/>
              </a:ext>
            </a:extLst>
          </p:cNvPr>
          <p:cNvSpPr>
            <a:spLocks noGrp="1"/>
          </p:cNvSpPr>
          <p:nvPr>
            <p:ph type="ftr" sz="quarter" idx="10"/>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BED4D575-E3A5-4E40-944A-40F05C07386E}"/>
              </a:ext>
            </a:extLst>
          </p:cNvPr>
          <p:cNvSpPr>
            <a:spLocks noGrp="1"/>
          </p:cNvSpPr>
          <p:nvPr>
            <p:ph type="sldNum" sz="quarter" idx="11"/>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3608918027"/>
      </p:ext>
    </p:extLst>
  </p:cSld>
  <p:clrMapOvr>
    <a:masterClrMapping/>
  </p:clrMapOvr>
  <p:transition spd="slow" advClick="0" advTm="23000">
    <p:wip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A125-3631-A243-9289-55FED48DBE67}"/>
              </a:ext>
            </a:extLst>
          </p:cNvPr>
          <p:cNvSpPr>
            <a:spLocks noGrp="1"/>
          </p:cNvSpPr>
          <p:nvPr>
            <p:ph type="title"/>
          </p:nvPr>
        </p:nvSpPr>
        <p:spPr>
          <a:xfrm>
            <a:off x="831850" y="437117"/>
            <a:ext cx="7321550" cy="2852737"/>
          </a:xfrm>
        </p:spPr>
        <p:txBody>
          <a:bodyPr anchor="b"/>
          <a:lstStyle>
            <a:lvl1pPr>
              <a:defRPr sz="6000">
                <a:solidFill>
                  <a:schemeClr val="bg1"/>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A4A7482-3397-8841-80F5-6E4676DC9AA1}"/>
              </a:ext>
            </a:extLst>
          </p:cNvPr>
          <p:cNvSpPr>
            <a:spLocks noGrp="1"/>
          </p:cNvSpPr>
          <p:nvPr>
            <p:ph type="body" idx="1"/>
          </p:nvPr>
        </p:nvSpPr>
        <p:spPr>
          <a:xfrm>
            <a:off x="831850" y="3316842"/>
            <a:ext cx="732155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A287376F-4305-BA41-9E84-8DED9CCADEC9}"/>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6" name="Slide Number Placeholder 5">
            <a:extLst>
              <a:ext uri="{FF2B5EF4-FFF2-40B4-BE49-F238E27FC236}">
                <a16:creationId xmlns:a16="http://schemas.microsoft.com/office/drawing/2014/main" id="{79D0DD94-47A6-204F-ADC8-4686F8FB9D56}"/>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grpSp>
        <p:nvGrpSpPr>
          <p:cNvPr id="13" name="Graphic 7">
            <a:extLst>
              <a:ext uri="{FF2B5EF4-FFF2-40B4-BE49-F238E27FC236}">
                <a16:creationId xmlns:a16="http://schemas.microsoft.com/office/drawing/2014/main" id="{572615C8-DE34-204E-B65E-59E3282C3009}"/>
              </a:ext>
            </a:extLst>
          </p:cNvPr>
          <p:cNvGrpSpPr/>
          <p:nvPr userDrawn="1"/>
        </p:nvGrpSpPr>
        <p:grpSpPr>
          <a:xfrm flipH="1">
            <a:off x="379210" y="1085239"/>
            <a:ext cx="8547890" cy="4927122"/>
            <a:chOff x="739536" y="-236417"/>
            <a:chExt cx="8547890" cy="4927122"/>
          </a:xfrm>
          <a:gradFill>
            <a:gsLst>
              <a:gs pos="47000">
                <a:schemeClr val="accent3">
                  <a:lumMod val="39000"/>
                  <a:lumOff val="61000"/>
                </a:schemeClr>
              </a:gs>
              <a:gs pos="0">
                <a:schemeClr val="accent3">
                  <a:lumMod val="95000"/>
                  <a:lumOff val="5000"/>
                </a:schemeClr>
              </a:gs>
              <a:gs pos="100000">
                <a:schemeClr val="accent3">
                  <a:lumMod val="75000"/>
                </a:schemeClr>
              </a:gs>
            </a:gsLst>
            <a:path path="circle">
              <a:fillToRect l="50000" t="130000" r="50000" b="-30000"/>
            </a:path>
          </a:gradFill>
        </p:grpSpPr>
        <p:sp>
          <p:nvSpPr>
            <p:cNvPr id="14" name="Freeform 13">
              <a:extLst>
                <a:ext uri="{FF2B5EF4-FFF2-40B4-BE49-F238E27FC236}">
                  <a16:creationId xmlns:a16="http://schemas.microsoft.com/office/drawing/2014/main" id="{E55CB464-9E85-5240-B631-6E5C86D95C52}"/>
                </a:ext>
              </a:extLst>
            </p:cNvPr>
            <p:cNvSpPr/>
            <p:nvPr/>
          </p:nvSpPr>
          <p:spPr>
            <a:xfrm>
              <a:off x="1056037" y="-236417"/>
              <a:ext cx="8231389" cy="3547803"/>
            </a:xfrm>
            <a:custGeom>
              <a:avLst/>
              <a:gdLst>
                <a:gd name="connsiteX0" fmla="*/ 4033822 w 4093143"/>
                <a:gd name="connsiteY0" fmla="*/ 617172 h 3547802"/>
                <a:gd name="connsiteX1" fmla="*/ 3723479 w 4093143"/>
                <a:gd name="connsiteY1" fmla="*/ 222371 h 3547802"/>
                <a:gd name="connsiteX2" fmla="*/ 3256774 w 4093143"/>
                <a:gd name="connsiteY2" fmla="*/ 5825 h 3547802"/>
                <a:gd name="connsiteX3" fmla="*/ 2532136 w 4093143"/>
                <a:gd name="connsiteY3" fmla="*/ 7989 h 3547802"/>
                <a:gd name="connsiteX4" fmla="*/ 1579235 w 4093143"/>
                <a:gd name="connsiteY4" fmla="*/ 9287 h 3547802"/>
                <a:gd name="connsiteX5" fmla="*/ 856763 w 4093143"/>
                <a:gd name="connsiteY5" fmla="*/ 74185 h 3547802"/>
                <a:gd name="connsiteX6" fmla="*/ 617238 w 4093143"/>
                <a:gd name="connsiteY6" fmla="*/ 136488 h 3547802"/>
                <a:gd name="connsiteX7" fmla="*/ 341114 w 4093143"/>
                <a:gd name="connsiteY7" fmla="*/ 309552 h 3547802"/>
                <a:gd name="connsiteX8" fmla="*/ 178471 w 4093143"/>
                <a:gd name="connsiteY8" fmla="*/ 535400 h 3547802"/>
                <a:gd name="connsiteX9" fmla="*/ 37485 w 4093143"/>
                <a:gd name="connsiteY9" fmla="*/ 1079685 h 3547802"/>
                <a:gd name="connsiteX10" fmla="*/ 1534 w 4093143"/>
                <a:gd name="connsiteY10" fmla="*/ 1925100 h 3547802"/>
                <a:gd name="connsiteX11" fmla="*/ 16911 w 4093143"/>
                <a:gd name="connsiteY11" fmla="*/ 2447319 h 3547802"/>
                <a:gd name="connsiteX12" fmla="*/ 137756 w 4093143"/>
                <a:gd name="connsiteY12" fmla="*/ 2974298 h 3547802"/>
                <a:gd name="connsiteX13" fmla="*/ 313609 w 4093143"/>
                <a:gd name="connsiteY13" fmla="*/ 3183056 h 3547802"/>
                <a:gd name="connsiteX14" fmla="*/ 879503 w 4093143"/>
                <a:gd name="connsiteY14" fmla="*/ 3502358 h 3547802"/>
                <a:gd name="connsiteX15" fmla="*/ 1828289 w 4093143"/>
                <a:gd name="connsiteY15" fmla="*/ 3558604 h 3547802"/>
                <a:gd name="connsiteX16" fmla="*/ 2552494 w 4093143"/>
                <a:gd name="connsiteY16" fmla="*/ 3553628 h 3547802"/>
                <a:gd name="connsiteX17" fmla="*/ 3143292 w 4093143"/>
                <a:gd name="connsiteY17" fmla="*/ 3505603 h 3547802"/>
                <a:gd name="connsiteX18" fmla="*/ 3680165 w 4093143"/>
                <a:gd name="connsiteY18" fmla="*/ 3327997 h 3547802"/>
                <a:gd name="connsiteX19" fmla="*/ 4029057 w 4093143"/>
                <a:gd name="connsiteY19" fmla="*/ 2773328 h 3547802"/>
                <a:gd name="connsiteX20" fmla="*/ 4108105 w 4093143"/>
                <a:gd name="connsiteY20" fmla="*/ 2138834 h 3547802"/>
                <a:gd name="connsiteX21" fmla="*/ 4076486 w 4093143"/>
                <a:gd name="connsiteY21" fmla="*/ 1018896 h 3547802"/>
                <a:gd name="connsiteX22" fmla="*/ 4033822 w 4093143"/>
                <a:gd name="connsiteY22" fmla="*/ 617172 h 3547802"/>
                <a:gd name="connsiteX23" fmla="*/ 3966469 w 4093143"/>
                <a:gd name="connsiteY23" fmla="*/ 2703886 h 3547802"/>
                <a:gd name="connsiteX24" fmla="*/ 3760512 w 4093143"/>
                <a:gd name="connsiteY24" fmla="*/ 3156664 h 3547802"/>
                <a:gd name="connsiteX25" fmla="*/ 3639667 w 4093143"/>
                <a:gd name="connsiteY25" fmla="*/ 3264828 h 3547802"/>
                <a:gd name="connsiteX26" fmla="*/ 3277998 w 4093143"/>
                <a:gd name="connsiteY26" fmla="*/ 3411067 h 3547802"/>
                <a:gd name="connsiteX27" fmla="*/ 2513295 w 4093143"/>
                <a:gd name="connsiteY27" fmla="*/ 3484403 h 3547802"/>
                <a:gd name="connsiteX28" fmla="*/ 1786275 w 4093143"/>
                <a:gd name="connsiteY28" fmla="*/ 3490676 h 3547802"/>
                <a:gd name="connsiteX29" fmla="*/ 981073 w 4093143"/>
                <a:gd name="connsiteY29" fmla="*/ 3451953 h 3547802"/>
                <a:gd name="connsiteX30" fmla="*/ 602945 w 4093143"/>
                <a:gd name="connsiteY30" fmla="*/ 3342058 h 3547802"/>
                <a:gd name="connsiteX31" fmla="*/ 396122 w 4093143"/>
                <a:gd name="connsiteY31" fmla="*/ 3189546 h 3547802"/>
                <a:gd name="connsiteX32" fmla="*/ 201210 w 4093143"/>
                <a:gd name="connsiteY32" fmla="*/ 2956992 h 3547802"/>
                <a:gd name="connsiteX33" fmla="*/ 91194 w 4093143"/>
                <a:gd name="connsiteY33" fmla="*/ 2500753 h 3547802"/>
                <a:gd name="connsiteX34" fmla="*/ 111768 w 4093143"/>
                <a:gd name="connsiteY34" fmla="*/ 1103048 h 3547802"/>
                <a:gd name="connsiteX35" fmla="*/ 228498 w 4093143"/>
                <a:gd name="connsiteY35" fmla="*/ 599433 h 3547802"/>
                <a:gd name="connsiteX36" fmla="*/ 371000 w 4093143"/>
                <a:gd name="connsiteY36" fmla="*/ 385267 h 3547802"/>
                <a:gd name="connsiteX37" fmla="*/ 736351 w 4093143"/>
                <a:gd name="connsiteY37" fmla="*/ 184297 h 3547802"/>
                <a:gd name="connsiteX38" fmla="*/ 1099969 w 4093143"/>
                <a:gd name="connsiteY38" fmla="*/ 104255 h 3547802"/>
                <a:gd name="connsiteX39" fmla="*/ 1435001 w 4093143"/>
                <a:gd name="connsiteY39" fmla="*/ 92357 h 3547802"/>
                <a:gd name="connsiteX40" fmla="*/ 2171333 w 4093143"/>
                <a:gd name="connsiteY40" fmla="*/ 90410 h 3547802"/>
                <a:gd name="connsiteX41" fmla="*/ 3002523 w 4093143"/>
                <a:gd name="connsiteY41" fmla="*/ 72455 h 3547802"/>
                <a:gd name="connsiteX42" fmla="*/ 3439991 w 4093143"/>
                <a:gd name="connsiteY42" fmla="*/ 129998 h 3547802"/>
                <a:gd name="connsiteX43" fmla="*/ 3719148 w 4093143"/>
                <a:gd name="connsiteY43" fmla="*/ 315176 h 3547802"/>
                <a:gd name="connsiteX44" fmla="*/ 3935716 w 4093143"/>
                <a:gd name="connsiteY44" fmla="*/ 584290 h 3547802"/>
                <a:gd name="connsiteX45" fmla="*/ 4005668 w 4093143"/>
                <a:gd name="connsiteY45" fmla="*/ 1135498 h 3547802"/>
                <a:gd name="connsiteX46" fmla="*/ 4031223 w 4093143"/>
                <a:gd name="connsiteY46" fmla="*/ 2031751 h 3547802"/>
                <a:gd name="connsiteX47" fmla="*/ 3966469 w 4093143"/>
                <a:gd name="connsiteY47" fmla="*/ 2703886 h 3547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093143" h="3547802">
                  <a:moveTo>
                    <a:pt x="4033822" y="617172"/>
                  </a:moveTo>
                  <a:cubicBezTo>
                    <a:pt x="3968851" y="460550"/>
                    <a:pt x="3868580" y="314311"/>
                    <a:pt x="3723479" y="222371"/>
                  </a:cubicBezTo>
                  <a:cubicBezTo>
                    <a:pt x="3593105" y="107933"/>
                    <a:pt x="3432411" y="21401"/>
                    <a:pt x="3256774" y="5825"/>
                  </a:cubicBezTo>
                  <a:cubicBezTo>
                    <a:pt x="3015300" y="-3910"/>
                    <a:pt x="2773610" y="-232"/>
                    <a:pt x="2532136" y="7989"/>
                  </a:cubicBezTo>
                  <a:cubicBezTo>
                    <a:pt x="2214431" y="15993"/>
                    <a:pt x="1896291" y="-3693"/>
                    <a:pt x="1579235" y="9287"/>
                  </a:cubicBezTo>
                  <a:cubicBezTo>
                    <a:pt x="1338411" y="27891"/>
                    <a:pt x="1089141" y="-4991"/>
                    <a:pt x="856763" y="74185"/>
                  </a:cubicBezTo>
                  <a:cubicBezTo>
                    <a:pt x="777066" y="95818"/>
                    <a:pt x="694553" y="107716"/>
                    <a:pt x="617238" y="136488"/>
                  </a:cubicBezTo>
                  <a:cubicBezTo>
                    <a:pt x="513935" y="174995"/>
                    <a:pt x="429690" y="247898"/>
                    <a:pt x="341114" y="309552"/>
                  </a:cubicBezTo>
                  <a:cubicBezTo>
                    <a:pt x="261633" y="364283"/>
                    <a:pt x="222434" y="454060"/>
                    <a:pt x="178471" y="535400"/>
                  </a:cubicBezTo>
                  <a:cubicBezTo>
                    <a:pt x="77983" y="698512"/>
                    <a:pt x="70186" y="895805"/>
                    <a:pt x="37485" y="1079685"/>
                  </a:cubicBezTo>
                  <a:cubicBezTo>
                    <a:pt x="31421" y="1361562"/>
                    <a:pt x="-8211" y="1642574"/>
                    <a:pt x="1534" y="1925100"/>
                  </a:cubicBezTo>
                  <a:cubicBezTo>
                    <a:pt x="6732" y="2098164"/>
                    <a:pt x="-8861" y="2274256"/>
                    <a:pt x="16911" y="2447319"/>
                  </a:cubicBezTo>
                  <a:cubicBezTo>
                    <a:pt x="40733" y="2625359"/>
                    <a:pt x="42033" y="2815080"/>
                    <a:pt x="137756" y="2974298"/>
                  </a:cubicBezTo>
                  <a:cubicBezTo>
                    <a:pt x="179337" y="3056936"/>
                    <a:pt x="249505" y="3118590"/>
                    <a:pt x="313609" y="3183056"/>
                  </a:cubicBezTo>
                  <a:cubicBezTo>
                    <a:pt x="457411" y="3349846"/>
                    <a:pt x="658603" y="3474452"/>
                    <a:pt x="879503" y="3502358"/>
                  </a:cubicBezTo>
                  <a:cubicBezTo>
                    <a:pt x="1192228" y="3560983"/>
                    <a:pt x="1511882" y="3551681"/>
                    <a:pt x="1828289" y="3558604"/>
                  </a:cubicBezTo>
                  <a:cubicBezTo>
                    <a:pt x="2069763" y="3546489"/>
                    <a:pt x="2311670" y="3584131"/>
                    <a:pt x="2552494" y="3553628"/>
                  </a:cubicBezTo>
                  <a:cubicBezTo>
                    <a:pt x="2750004" y="3544542"/>
                    <a:pt x="2947948" y="3538918"/>
                    <a:pt x="3143292" y="3505603"/>
                  </a:cubicBezTo>
                  <a:cubicBezTo>
                    <a:pt x="3333440" y="3489162"/>
                    <a:pt x="3513625" y="3417557"/>
                    <a:pt x="3680165" y="3327997"/>
                  </a:cubicBezTo>
                  <a:cubicBezTo>
                    <a:pt x="3875077" y="3206419"/>
                    <a:pt x="3957806" y="2979706"/>
                    <a:pt x="4029057" y="2773328"/>
                  </a:cubicBezTo>
                  <a:cubicBezTo>
                    <a:pt x="4075017" y="2564731"/>
                    <a:pt x="4101480" y="2352321"/>
                    <a:pt x="4108105" y="2138834"/>
                  </a:cubicBezTo>
                  <a:cubicBezTo>
                    <a:pt x="4086448" y="1765882"/>
                    <a:pt x="4100092" y="1391632"/>
                    <a:pt x="4076486" y="1018896"/>
                  </a:cubicBezTo>
                  <a:cubicBezTo>
                    <a:pt x="4069122" y="884556"/>
                    <a:pt x="4073021" y="746970"/>
                    <a:pt x="4033822" y="617172"/>
                  </a:cubicBezTo>
                  <a:close/>
                  <a:moveTo>
                    <a:pt x="3966469" y="2703886"/>
                  </a:moveTo>
                  <a:cubicBezTo>
                    <a:pt x="3930735" y="2867431"/>
                    <a:pt x="3848006" y="3015617"/>
                    <a:pt x="3760512" y="3156664"/>
                  </a:cubicBezTo>
                  <a:cubicBezTo>
                    <a:pt x="3729174" y="3201592"/>
                    <a:pt x="3687802" y="3238623"/>
                    <a:pt x="3639667" y="3264828"/>
                  </a:cubicBezTo>
                  <a:cubicBezTo>
                    <a:pt x="3525990" y="3329076"/>
                    <a:pt x="3404408" y="3378237"/>
                    <a:pt x="3277998" y="3411067"/>
                  </a:cubicBezTo>
                  <a:cubicBezTo>
                    <a:pt x="3026129" y="3461688"/>
                    <a:pt x="2769062" y="3473586"/>
                    <a:pt x="2513295" y="3484403"/>
                  </a:cubicBezTo>
                  <a:cubicBezTo>
                    <a:pt x="2271388" y="3513607"/>
                    <a:pt x="2028615" y="3477048"/>
                    <a:pt x="1786275" y="3490676"/>
                  </a:cubicBezTo>
                  <a:cubicBezTo>
                    <a:pt x="1517946" y="3483754"/>
                    <a:pt x="1247019" y="3493921"/>
                    <a:pt x="981073" y="3451953"/>
                  </a:cubicBezTo>
                  <a:cubicBezTo>
                    <a:pt x="855247" y="3415610"/>
                    <a:pt x="715127" y="3416692"/>
                    <a:pt x="602945" y="3342058"/>
                  </a:cubicBezTo>
                  <a:cubicBezTo>
                    <a:pt x="531044" y="3295547"/>
                    <a:pt x="455029" y="3252282"/>
                    <a:pt x="396122" y="3189546"/>
                  </a:cubicBezTo>
                  <a:cubicBezTo>
                    <a:pt x="327903" y="3114912"/>
                    <a:pt x="248422" y="3048066"/>
                    <a:pt x="201210" y="2956992"/>
                  </a:cubicBezTo>
                  <a:cubicBezTo>
                    <a:pt x="119564" y="2818974"/>
                    <a:pt x="110685" y="2655645"/>
                    <a:pt x="91194" y="2500753"/>
                  </a:cubicBezTo>
                  <a:cubicBezTo>
                    <a:pt x="43332" y="2034347"/>
                    <a:pt x="71053" y="1566642"/>
                    <a:pt x="111768" y="1103048"/>
                  </a:cubicBezTo>
                  <a:cubicBezTo>
                    <a:pt x="153132" y="935826"/>
                    <a:pt x="133424" y="750215"/>
                    <a:pt x="228498" y="599433"/>
                  </a:cubicBezTo>
                  <a:cubicBezTo>
                    <a:pt x="271812" y="525449"/>
                    <a:pt x="300832" y="438917"/>
                    <a:pt x="371000" y="385267"/>
                  </a:cubicBezTo>
                  <a:cubicBezTo>
                    <a:pt x="482533" y="302629"/>
                    <a:pt x="598180" y="216097"/>
                    <a:pt x="736351" y="184297"/>
                  </a:cubicBezTo>
                  <a:cubicBezTo>
                    <a:pt x="857413" y="157905"/>
                    <a:pt x="974576" y="113125"/>
                    <a:pt x="1099969" y="104255"/>
                  </a:cubicBezTo>
                  <a:cubicBezTo>
                    <a:pt x="1212802" y="92790"/>
                    <a:pt x="1323685" y="98631"/>
                    <a:pt x="1435001" y="92357"/>
                  </a:cubicBezTo>
                  <a:cubicBezTo>
                    <a:pt x="1680156" y="80675"/>
                    <a:pt x="1925961" y="63585"/>
                    <a:pt x="2171333" y="90410"/>
                  </a:cubicBezTo>
                  <a:cubicBezTo>
                    <a:pt x="2448541" y="94520"/>
                    <a:pt x="2725315" y="57961"/>
                    <a:pt x="3002523" y="72455"/>
                  </a:cubicBezTo>
                  <a:cubicBezTo>
                    <a:pt x="3149140" y="83055"/>
                    <a:pt x="3301821" y="72455"/>
                    <a:pt x="3439991" y="129998"/>
                  </a:cubicBezTo>
                  <a:cubicBezTo>
                    <a:pt x="3546543" y="168938"/>
                    <a:pt x="3627323" y="251575"/>
                    <a:pt x="3719148" y="315176"/>
                  </a:cubicBezTo>
                  <a:cubicBezTo>
                    <a:pt x="3815088" y="381589"/>
                    <a:pt x="3882007" y="481966"/>
                    <a:pt x="3935716" y="584290"/>
                  </a:cubicBezTo>
                  <a:cubicBezTo>
                    <a:pt x="4000687" y="760166"/>
                    <a:pt x="4000687" y="950320"/>
                    <a:pt x="4005668" y="1135498"/>
                  </a:cubicBezTo>
                  <a:cubicBezTo>
                    <a:pt x="4027325" y="1433816"/>
                    <a:pt x="4018879" y="1733000"/>
                    <a:pt x="4031223" y="2031751"/>
                  </a:cubicBezTo>
                  <a:cubicBezTo>
                    <a:pt x="4040319" y="2257382"/>
                    <a:pt x="4006534" y="2481932"/>
                    <a:pt x="3966469" y="2703886"/>
                  </a:cubicBezTo>
                  <a:close/>
                </a:path>
              </a:pathLst>
            </a:custGeom>
            <a:grpFill/>
            <a:ln w="21657"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425496CF-6B65-794E-AB23-C881C5B30B90}"/>
                </a:ext>
              </a:extLst>
            </p:cNvPr>
            <p:cNvSpPr/>
            <p:nvPr/>
          </p:nvSpPr>
          <p:spPr>
            <a:xfrm>
              <a:off x="1167536" y="3222208"/>
              <a:ext cx="628048" cy="584090"/>
            </a:xfrm>
            <a:custGeom>
              <a:avLst/>
              <a:gdLst>
                <a:gd name="connsiteX0" fmla="*/ 224632 w 628048"/>
                <a:gd name="connsiteY0" fmla="*/ 10023 h 584089"/>
                <a:gd name="connsiteX1" fmla="*/ 33835 w 628048"/>
                <a:gd name="connsiteY1" fmla="*/ 145662 h 584089"/>
                <a:gd name="connsiteX2" fmla="*/ 11095 w 628048"/>
                <a:gd name="connsiteY2" fmla="*/ 401364 h 584089"/>
                <a:gd name="connsiteX3" fmla="*/ 263614 w 628048"/>
                <a:gd name="connsiteY3" fmla="*/ 586541 h 584089"/>
                <a:gd name="connsiteX4" fmla="*/ 622251 w 628048"/>
                <a:gd name="connsiteY4" fmla="*/ 183952 h 584089"/>
                <a:gd name="connsiteX5" fmla="*/ 224632 w 628048"/>
                <a:gd name="connsiteY5" fmla="*/ 10023 h 584089"/>
                <a:gd name="connsiteX6" fmla="*/ 561829 w 628048"/>
                <a:gd name="connsiteY6" fmla="*/ 301203 h 584089"/>
                <a:gd name="connsiteX7" fmla="*/ 179152 w 628048"/>
                <a:gd name="connsiteY7" fmla="*/ 488544 h 584089"/>
                <a:gd name="connsiteX8" fmla="*/ 228313 w 628048"/>
                <a:gd name="connsiteY8" fmla="*/ 82710 h 584089"/>
                <a:gd name="connsiteX9" fmla="*/ 561829 w 628048"/>
                <a:gd name="connsiteY9" fmla="*/ 302284 h 584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048" h="584089">
                  <a:moveTo>
                    <a:pt x="224632" y="10023"/>
                  </a:moveTo>
                  <a:cubicBezTo>
                    <a:pt x="147100" y="26248"/>
                    <a:pt x="65021" y="68649"/>
                    <a:pt x="33835" y="145662"/>
                  </a:cubicBezTo>
                  <a:cubicBezTo>
                    <a:pt x="-1382" y="226157"/>
                    <a:pt x="-9365" y="315927"/>
                    <a:pt x="11095" y="401364"/>
                  </a:cubicBezTo>
                  <a:cubicBezTo>
                    <a:pt x="44663" y="510826"/>
                    <a:pt x="162693" y="557986"/>
                    <a:pt x="263614" y="586541"/>
                  </a:cubicBezTo>
                  <a:cubicBezTo>
                    <a:pt x="483431" y="642354"/>
                    <a:pt x="706063" y="396172"/>
                    <a:pt x="622251" y="183952"/>
                  </a:cubicBezTo>
                  <a:cubicBezTo>
                    <a:pt x="556631" y="38146"/>
                    <a:pt x="375580" y="-26536"/>
                    <a:pt x="224632" y="10023"/>
                  </a:cubicBezTo>
                  <a:close/>
                  <a:moveTo>
                    <a:pt x="561829" y="301203"/>
                  </a:moveTo>
                  <a:cubicBezTo>
                    <a:pt x="552083" y="480540"/>
                    <a:pt x="326852" y="586541"/>
                    <a:pt x="179152" y="488544"/>
                  </a:cubicBezTo>
                  <a:cubicBezTo>
                    <a:pt x="1999" y="416074"/>
                    <a:pt x="57008" y="127274"/>
                    <a:pt x="228313" y="82710"/>
                  </a:cubicBezTo>
                  <a:cubicBezTo>
                    <a:pt x="368650" y="34252"/>
                    <a:pt x="590199" y="128356"/>
                    <a:pt x="561829" y="302284"/>
                  </a:cubicBezTo>
                  <a:close/>
                </a:path>
              </a:pathLst>
            </a:custGeom>
            <a:grpFill/>
            <a:ln w="21657" cap="flat">
              <a:noFill/>
              <a:prstDash val="solid"/>
              <a:miter/>
            </a:ln>
          </p:spPr>
          <p:txBody>
            <a:bodyPr rtlCol="0" anchor="ctr"/>
            <a:lstStyle/>
            <a:p>
              <a:endParaRPr lang="en-US" dirty="0"/>
            </a:p>
          </p:txBody>
        </p:sp>
        <p:sp>
          <p:nvSpPr>
            <p:cNvPr id="16" name="Freeform 15">
              <a:extLst>
                <a:ext uri="{FF2B5EF4-FFF2-40B4-BE49-F238E27FC236}">
                  <a16:creationId xmlns:a16="http://schemas.microsoft.com/office/drawing/2014/main" id="{E11C2708-96E0-6A43-ABC9-CE03B6443D5D}"/>
                </a:ext>
              </a:extLst>
            </p:cNvPr>
            <p:cNvSpPr/>
            <p:nvPr/>
          </p:nvSpPr>
          <p:spPr>
            <a:xfrm>
              <a:off x="1055606" y="3862236"/>
              <a:ext cx="411480" cy="411026"/>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sp>
          <p:nvSpPr>
            <p:cNvPr id="17" name="Freeform 16">
              <a:extLst>
                <a:ext uri="{FF2B5EF4-FFF2-40B4-BE49-F238E27FC236}">
                  <a16:creationId xmlns:a16="http://schemas.microsoft.com/office/drawing/2014/main" id="{41FFBAED-D75C-7649-B3D4-6479AF7FDF31}"/>
                </a:ext>
              </a:extLst>
            </p:cNvPr>
            <p:cNvSpPr/>
            <p:nvPr userDrawn="1"/>
          </p:nvSpPr>
          <p:spPr>
            <a:xfrm>
              <a:off x="739536" y="4321372"/>
              <a:ext cx="369741" cy="369333"/>
            </a:xfrm>
            <a:custGeom>
              <a:avLst/>
              <a:gdLst>
                <a:gd name="connsiteX0" fmla="*/ 145765 w 411480"/>
                <a:gd name="connsiteY0" fmla="*/ 7735 h 411025"/>
                <a:gd name="connsiteX1" fmla="*/ 2830 w 411480"/>
                <a:gd name="connsiteY1" fmla="*/ 174525 h 411025"/>
                <a:gd name="connsiteX2" fmla="*/ 181932 w 411480"/>
                <a:gd name="connsiteY2" fmla="*/ 412488 h 411025"/>
                <a:gd name="connsiteX3" fmla="*/ 414310 w 411480"/>
                <a:gd name="connsiteY3" fmla="*/ 196158 h 411025"/>
                <a:gd name="connsiteX4" fmla="*/ 145765 w 411480"/>
                <a:gd name="connsiteY4" fmla="*/ 7735 h 411025"/>
                <a:gd name="connsiteX5" fmla="*/ 346524 w 411480"/>
                <a:gd name="connsiteY5" fmla="*/ 236828 h 411025"/>
                <a:gd name="connsiteX6" fmla="*/ 123459 w 411480"/>
                <a:gd name="connsiteY6" fmla="*/ 316005 h 411025"/>
                <a:gd name="connsiteX7" fmla="*/ 169371 w 411480"/>
                <a:gd name="connsiteY7" fmla="*/ 76095 h 411025"/>
                <a:gd name="connsiteX8" fmla="*/ 346524 w 411480"/>
                <a:gd name="connsiteY8" fmla="*/ 236828 h 41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480" h="411025">
                  <a:moveTo>
                    <a:pt x="145765" y="7735"/>
                  </a:moveTo>
                  <a:cubicBezTo>
                    <a:pt x="74297" y="33911"/>
                    <a:pt x="7594" y="94267"/>
                    <a:pt x="2830" y="174525"/>
                  </a:cubicBezTo>
                  <a:cubicBezTo>
                    <a:pt x="-17744" y="285286"/>
                    <a:pt x="77113" y="390855"/>
                    <a:pt x="181932" y="412488"/>
                  </a:cubicBezTo>
                  <a:cubicBezTo>
                    <a:pt x="305809" y="437365"/>
                    <a:pt x="417775" y="313842"/>
                    <a:pt x="414310" y="196158"/>
                  </a:cubicBezTo>
                  <a:cubicBezTo>
                    <a:pt x="383990" y="83883"/>
                    <a:pt x="269426" y="-31204"/>
                    <a:pt x="145765" y="7735"/>
                  </a:cubicBezTo>
                  <a:close/>
                  <a:moveTo>
                    <a:pt x="346524" y="236828"/>
                  </a:moveTo>
                  <a:cubicBezTo>
                    <a:pt x="332664" y="334393"/>
                    <a:pt x="194926" y="388259"/>
                    <a:pt x="123459" y="316005"/>
                  </a:cubicBezTo>
                  <a:cubicBezTo>
                    <a:pt x="42462" y="253053"/>
                    <a:pt x="70832" y="104434"/>
                    <a:pt x="169371" y="76095"/>
                  </a:cubicBezTo>
                  <a:cubicBezTo>
                    <a:pt x="261629" y="55111"/>
                    <a:pt x="355403" y="144888"/>
                    <a:pt x="346524" y="236828"/>
                  </a:cubicBezTo>
                  <a:close/>
                </a:path>
              </a:pathLst>
            </a:custGeom>
            <a:grpFill/>
            <a:ln w="21657"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3096693"/>
      </p:ext>
    </p:extLst>
  </p:cSld>
  <p:clrMapOvr>
    <a:overrideClrMapping bg1="lt1" tx1="dk1" bg2="lt2" tx2="dk2" accent1="accent1" accent2="accent2" accent3="accent3" accent4="accent4" accent5="accent5" accent6="accent6" hlink="hlink" folHlink="folHlink"/>
  </p:clrMapOvr>
  <p:transition spd="slow" advClick="0" advTm="2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6">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8703E0A-A358-FE40-8749-41479324A95C}"/>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F399E7-5587-F947-9A82-ABEFDE4977A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47DED-E9C4-F744-AF6C-22BAE371C5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F2D4DA-33F6-9A4F-A216-2D6EE0ECD54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E42DF863-5D13-6C42-A3F9-B316F3568BE6}"/>
              </a:ext>
            </a:extLst>
          </p:cNvPr>
          <p:cNvSpPr>
            <a:spLocks noGrp="1"/>
          </p:cNvSpPr>
          <p:nvPr>
            <p:ph type="ftr" sz="quarter" idx="11"/>
          </p:nvPr>
        </p:nvSpPr>
        <p:spPr>
          <a:xfrm>
            <a:off x="838200" y="6353785"/>
            <a:ext cx="7315200" cy="365125"/>
          </a:xfrm>
          <a:prstGeom prst="rect">
            <a:avLst/>
          </a:prstGeom>
        </p:spPr>
        <p:txBody>
          <a:bodyPr/>
          <a:lstStyle>
            <a:lvl1pPr>
              <a:defRPr>
                <a:solidFill>
                  <a:schemeClr val="bg1"/>
                </a:solidFill>
              </a:defRPr>
            </a:lvl1pPr>
          </a:lstStyle>
          <a:p>
            <a:endParaRPr lang="en-US" dirty="0"/>
          </a:p>
        </p:txBody>
      </p:sp>
      <p:sp>
        <p:nvSpPr>
          <p:cNvPr id="7" name="Slide Number Placeholder 6">
            <a:extLst>
              <a:ext uri="{FF2B5EF4-FFF2-40B4-BE49-F238E27FC236}">
                <a16:creationId xmlns:a16="http://schemas.microsoft.com/office/drawing/2014/main" id="{5B4B95CD-7456-D649-9A61-623E22050D8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4253573192"/>
      </p:ext>
    </p:extLst>
  </p:cSld>
  <p:clrMapOvr>
    <a:masterClrMapping/>
  </p:clrMapOvr>
  <p:transition spd="slow" advClick="0" advTm="2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6">
            <a:lumMod val="5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77F6861-90CC-DA4C-A81D-3CBAC6363B8B}"/>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2C271C-1EA3-FD48-8D7C-B772C09CEB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F36F95-7AE0-3D49-81C9-C3A90D520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3B9B2AA-2D16-1E42-9933-CD52CF6E1AE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261DD3-7294-AE49-A829-6445AE8955D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05D568-4E5D-5C4D-AF4D-C5A1DC4C22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225A1BF-0EF4-AF46-8E15-15D02E48A4E7}"/>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9" name="Slide Number Placeholder 8">
            <a:extLst>
              <a:ext uri="{FF2B5EF4-FFF2-40B4-BE49-F238E27FC236}">
                <a16:creationId xmlns:a16="http://schemas.microsoft.com/office/drawing/2014/main" id="{8E9C5260-AF62-E441-8783-764B81528DBE}"/>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4232440373"/>
      </p:ext>
    </p:extLst>
  </p:cSld>
  <p:clrMapOvr>
    <a:masterClrMapping/>
  </p:clrMapOvr>
  <p:transition spd="slow" advClick="0" advTm="23000">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a:blip r:embed="rId2"/>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5A9FD0-1C3C-974A-97B4-807C7CD45990}"/>
              </a:ext>
            </a:extLst>
          </p:cNvPr>
          <p:cNvSpPr/>
          <p:nvPr userDrawn="1"/>
        </p:nvSpPr>
        <p:spPr>
          <a:xfrm>
            <a:off x="549442" y="365125"/>
            <a:ext cx="11093116" cy="5991225"/>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503C526-9214-5142-8E1C-A241DB735CA8}"/>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BE99213E-D85A-B146-9B6B-60E4151C0A61}"/>
              </a:ext>
            </a:extLst>
          </p:cNvPr>
          <p:cNvSpPr>
            <a:spLocks noGrp="1"/>
          </p:cNvSpPr>
          <p:nvPr>
            <p:ph type="ftr" sz="quarter" idx="11"/>
          </p:nvPr>
        </p:nvSpPr>
        <p:spPr>
          <a:xfrm>
            <a:off x="838200" y="6356349"/>
            <a:ext cx="7315200" cy="365125"/>
          </a:xfrm>
          <a:prstGeom prst="rect">
            <a:avLst/>
          </a:prstGeom>
        </p:spPr>
        <p:txBody>
          <a:bodyPr/>
          <a:lstStyle>
            <a:lvl1pPr>
              <a:defRPr>
                <a:solidFill>
                  <a:schemeClr val="bg1"/>
                </a:solidFill>
              </a:defRPr>
            </a:lvl1pPr>
          </a:lstStyle>
          <a:p>
            <a:endParaRPr lang="en-US" dirty="0"/>
          </a:p>
        </p:txBody>
      </p:sp>
      <p:sp>
        <p:nvSpPr>
          <p:cNvPr id="5" name="Slide Number Placeholder 4">
            <a:extLst>
              <a:ext uri="{FF2B5EF4-FFF2-40B4-BE49-F238E27FC236}">
                <a16:creationId xmlns:a16="http://schemas.microsoft.com/office/drawing/2014/main" id="{22A41A8C-2096-284E-A47B-AD46485CB8AC}"/>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15561647"/>
      </p:ext>
    </p:extLst>
  </p:cSld>
  <p:clrMapOvr>
    <a:masterClrMapping/>
  </p:clrMapOvr>
  <p:transition spd="slow" advClick="0" advTm="23000">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6">
            <a:lumMod val="5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8AB81CB-5209-5F43-AF88-525DD1050B73}"/>
              </a:ext>
            </a:extLst>
          </p:cNvPr>
          <p:cNvSpPr>
            <a:spLocks noGrp="1"/>
          </p:cNvSpPr>
          <p:nvPr>
            <p:ph type="ftr" sz="quarter" idx="11"/>
          </p:nvPr>
        </p:nvSpPr>
        <p:spPr>
          <a:xfrm>
            <a:off x="838200" y="6356350"/>
            <a:ext cx="7315200" cy="365125"/>
          </a:xfrm>
          <a:prstGeom prst="rect">
            <a:avLst/>
          </a:prstGeom>
        </p:spPr>
        <p:txBody>
          <a:bodyPr/>
          <a:lstStyle>
            <a:lvl1pPr>
              <a:defRPr>
                <a:solidFill>
                  <a:schemeClr val="bg1"/>
                </a:solidFill>
              </a:defRPr>
            </a:lvl1pPr>
          </a:lstStyle>
          <a:p>
            <a:endParaRPr lang="en-US" dirty="0"/>
          </a:p>
        </p:txBody>
      </p:sp>
      <p:sp>
        <p:nvSpPr>
          <p:cNvPr id="4" name="Slide Number Placeholder 3">
            <a:extLst>
              <a:ext uri="{FF2B5EF4-FFF2-40B4-BE49-F238E27FC236}">
                <a16:creationId xmlns:a16="http://schemas.microsoft.com/office/drawing/2014/main" id="{828AF69E-3A75-D147-8620-615983436BF0}"/>
              </a:ext>
            </a:extLst>
          </p:cNvPr>
          <p:cNvSpPr>
            <a:spLocks noGrp="1"/>
          </p:cNvSpPr>
          <p:nvPr>
            <p:ph type="sldNum" sz="quarter" idx="12"/>
          </p:nvPr>
        </p:nvSpPr>
        <p:spPr/>
        <p:txBody>
          <a:bodyPr/>
          <a:lstStyle>
            <a:lvl1pPr>
              <a:defRPr>
                <a:solidFill>
                  <a:schemeClr val="bg1"/>
                </a:solidFill>
              </a:defRPr>
            </a:lvl1pPr>
          </a:lstStyle>
          <a:p>
            <a:fld id="{75D75D45-ECC0-BE49-BEE9-DCEB92F451F1}" type="slidenum">
              <a:rPr lang="en-US" smtClean="0"/>
              <a:pPr/>
              <a:t>‹#›</a:t>
            </a:fld>
            <a:endParaRPr lang="en-US" dirty="0"/>
          </a:p>
        </p:txBody>
      </p:sp>
    </p:spTree>
    <p:extLst>
      <p:ext uri="{BB962C8B-B14F-4D97-AF65-F5344CB8AC3E}">
        <p14:creationId xmlns:p14="http://schemas.microsoft.com/office/powerpoint/2010/main" val="92957800"/>
      </p:ext>
    </p:extLst>
  </p:cSld>
  <p:clrMapOvr>
    <a:masterClrMapping/>
  </p:clrMapOvr>
  <p:transition spd="slow" advClick="0" advTm="23000">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D4838EB-E7A3-4140-B50D-27D8F9D65FEA}"/>
              </a:ext>
            </a:extLst>
          </p:cNvPr>
          <p:cNvSpPr/>
          <p:nvPr userDrawn="1"/>
        </p:nvSpPr>
        <p:spPr>
          <a:xfrm>
            <a:off x="5110246" y="0"/>
            <a:ext cx="7081753" cy="6901543"/>
          </a:xfrm>
          <a:custGeom>
            <a:avLst/>
            <a:gdLst>
              <a:gd name="connsiteX0" fmla="*/ 0 w 6994670"/>
              <a:gd name="connsiteY0" fmla="*/ 0 h 6858000"/>
              <a:gd name="connsiteX1" fmla="*/ 6994670 w 6994670"/>
              <a:gd name="connsiteY1" fmla="*/ 0 h 6858000"/>
              <a:gd name="connsiteX2" fmla="*/ 6994670 w 6994670"/>
              <a:gd name="connsiteY2" fmla="*/ 6858000 h 6858000"/>
              <a:gd name="connsiteX3" fmla="*/ 0 w 6994670"/>
              <a:gd name="connsiteY3" fmla="*/ 6858000 h 6858000"/>
              <a:gd name="connsiteX4" fmla="*/ 0 w 6994670"/>
              <a:gd name="connsiteY4" fmla="*/ 0 h 6858000"/>
              <a:gd name="connsiteX0" fmla="*/ 0 w 6994670"/>
              <a:gd name="connsiteY0" fmla="*/ 0 h 6879772"/>
              <a:gd name="connsiteX1" fmla="*/ 6994670 w 6994670"/>
              <a:gd name="connsiteY1" fmla="*/ 0 h 6879772"/>
              <a:gd name="connsiteX2" fmla="*/ 6994670 w 6994670"/>
              <a:gd name="connsiteY2" fmla="*/ 6858000 h 6879772"/>
              <a:gd name="connsiteX3" fmla="*/ 674915 w 6994670"/>
              <a:gd name="connsiteY3" fmla="*/ 6879772 h 6879772"/>
              <a:gd name="connsiteX4" fmla="*/ 0 w 6994670"/>
              <a:gd name="connsiteY4" fmla="*/ 0 h 6879772"/>
              <a:gd name="connsiteX0" fmla="*/ 0 w 6994670"/>
              <a:gd name="connsiteY0" fmla="*/ 0 h 6901543"/>
              <a:gd name="connsiteX1" fmla="*/ 6994670 w 6994670"/>
              <a:gd name="connsiteY1" fmla="*/ 0 h 6901543"/>
              <a:gd name="connsiteX2" fmla="*/ 6994670 w 6994670"/>
              <a:gd name="connsiteY2" fmla="*/ 6858000 h 6901543"/>
              <a:gd name="connsiteX3" fmla="*/ 326572 w 6994670"/>
              <a:gd name="connsiteY3" fmla="*/ 6901543 h 6901543"/>
              <a:gd name="connsiteX4" fmla="*/ 0 w 6994670"/>
              <a:gd name="connsiteY4" fmla="*/ 0 h 6901543"/>
              <a:gd name="connsiteX0" fmla="*/ 0 w 6885813"/>
              <a:gd name="connsiteY0" fmla="*/ 21771 h 6901543"/>
              <a:gd name="connsiteX1" fmla="*/ 6885813 w 6885813"/>
              <a:gd name="connsiteY1" fmla="*/ 0 h 6901543"/>
              <a:gd name="connsiteX2" fmla="*/ 6885813 w 6885813"/>
              <a:gd name="connsiteY2" fmla="*/ 6858000 h 6901543"/>
              <a:gd name="connsiteX3" fmla="*/ 217715 w 6885813"/>
              <a:gd name="connsiteY3" fmla="*/ 6901543 h 6901543"/>
              <a:gd name="connsiteX4" fmla="*/ 0 w 6885813"/>
              <a:gd name="connsiteY4" fmla="*/ 21771 h 6901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85813" h="6901543">
                <a:moveTo>
                  <a:pt x="0" y="21771"/>
                </a:moveTo>
                <a:lnTo>
                  <a:pt x="6885813" y="0"/>
                </a:lnTo>
                <a:lnTo>
                  <a:pt x="6885813" y="6858000"/>
                </a:lnTo>
                <a:lnTo>
                  <a:pt x="217715" y="6901543"/>
                </a:lnTo>
                <a:lnTo>
                  <a:pt x="0" y="21771"/>
                </a:lnTo>
                <a:close/>
              </a:path>
            </a:pathLst>
          </a:cu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2FA740D-4443-6E47-8E5C-3F1B021F4E92}"/>
              </a:ext>
            </a:extLst>
          </p:cNvPr>
          <p:cNvSpPr/>
          <p:nvPr userDrawn="1"/>
        </p:nvSpPr>
        <p:spPr>
          <a:xfrm rot="21444626">
            <a:off x="5396424" y="452213"/>
            <a:ext cx="6294657"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43818A1-65B0-AF47-B7F8-B1120F4A63F3}"/>
              </a:ext>
            </a:extLst>
          </p:cNvPr>
          <p:cNvSpPr>
            <a:spLocks noGrp="1"/>
          </p:cNvSpPr>
          <p:nvPr>
            <p:ph type="title"/>
          </p:nvPr>
        </p:nvSpPr>
        <p:spPr>
          <a:xfrm>
            <a:off x="1639948" y="457200"/>
            <a:ext cx="3255558"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A84180A-B8EA-EA4B-BCB0-8BB88835932C}"/>
              </a:ext>
            </a:extLst>
          </p:cNvPr>
          <p:cNvSpPr>
            <a:spLocks noGrp="1"/>
          </p:cNvSpPr>
          <p:nvPr>
            <p:ph idx="1"/>
          </p:nvPr>
        </p:nvSpPr>
        <p:spPr>
          <a:xfrm>
            <a:off x="5506212" y="987425"/>
            <a:ext cx="5849175"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8C1508-EC78-7149-B50F-14656A50FE40}"/>
              </a:ext>
            </a:extLst>
          </p:cNvPr>
          <p:cNvSpPr>
            <a:spLocks noGrp="1"/>
          </p:cNvSpPr>
          <p:nvPr>
            <p:ph type="body" sz="half" idx="2"/>
          </p:nvPr>
        </p:nvSpPr>
        <p:spPr>
          <a:xfrm>
            <a:off x="1639948" y="2057400"/>
            <a:ext cx="325555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C38BB377-CB87-1641-BB32-464DCE27F9FD}"/>
              </a:ext>
            </a:extLst>
          </p:cNvPr>
          <p:cNvSpPr>
            <a:spLocks noGrp="1"/>
          </p:cNvSpPr>
          <p:nvPr>
            <p:ph type="ftr" sz="quarter" idx="11"/>
          </p:nvPr>
        </p:nvSpPr>
        <p:spPr>
          <a:xfrm>
            <a:off x="838200" y="6337918"/>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3DF0E178-5027-3044-9D3E-DFBC57E70C2D}"/>
              </a:ext>
            </a:extLst>
          </p:cNvPr>
          <p:cNvSpPr>
            <a:spLocks noGrp="1"/>
          </p:cNvSpPr>
          <p:nvPr>
            <p:ph type="sldNum" sz="quarter" idx="12"/>
          </p:nvPr>
        </p:nvSpPr>
        <p:spPr/>
        <p:txBody>
          <a:bodyPr/>
          <a:lstStyle/>
          <a:p>
            <a:fld id="{75D75D45-ECC0-BE49-BEE9-DCEB92F451F1}" type="slidenum">
              <a:rPr lang="en-US" smtClean="0"/>
              <a:t>‹#›</a:t>
            </a:fld>
            <a:endParaRPr lang="en-US" dirty="0"/>
          </a:p>
        </p:txBody>
      </p:sp>
      <p:grpSp>
        <p:nvGrpSpPr>
          <p:cNvPr id="11" name="Graphic 9">
            <a:extLst>
              <a:ext uri="{FF2B5EF4-FFF2-40B4-BE49-F238E27FC236}">
                <a16:creationId xmlns:a16="http://schemas.microsoft.com/office/drawing/2014/main" id="{781D3938-01F8-FB4F-9450-8D750CECB01D}"/>
              </a:ext>
            </a:extLst>
          </p:cNvPr>
          <p:cNvGrpSpPr/>
          <p:nvPr/>
        </p:nvGrpSpPr>
        <p:grpSpPr>
          <a:xfrm rot="5400000">
            <a:off x="-253455" y="658630"/>
            <a:ext cx="5774753" cy="5083272"/>
            <a:chOff x="-461085" y="450268"/>
            <a:chExt cx="5774753" cy="5083272"/>
          </a:xfr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p:grpSpPr>
        <p:sp>
          <p:nvSpPr>
            <p:cNvPr id="12" name="Freeform 11">
              <a:extLst>
                <a:ext uri="{FF2B5EF4-FFF2-40B4-BE49-F238E27FC236}">
                  <a16:creationId xmlns:a16="http://schemas.microsoft.com/office/drawing/2014/main" id="{A0B11413-9F75-AD48-966E-45111B60E4CB}"/>
                </a:ext>
              </a:extLst>
            </p:cNvPr>
            <p:cNvSpPr/>
            <p:nvPr/>
          </p:nvSpPr>
          <p:spPr>
            <a:xfrm>
              <a:off x="-461085" y="450268"/>
              <a:ext cx="5774753" cy="3707824"/>
            </a:xfrm>
            <a:custGeom>
              <a:avLst/>
              <a:gdLst>
                <a:gd name="connsiteX0" fmla="*/ 4943931 w 5774753"/>
                <a:gd name="connsiteY0" fmla="*/ 3166557 h 3260882"/>
                <a:gd name="connsiteX1" fmla="*/ 5359755 w 5774753"/>
                <a:gd name="connsiteY1" fmla="*/ 3149937 h 3260882"/>
                <a:gd name="connsiteX2" fmla="*/ 5729634 w 5774753"/>
                <a:gd name="connsiteY2" fmla="*/ 3125954 h 3260882"/>
                <a:gd name="connsiteX3" fmla="*/ 5759141 w 5774753"/>
                <a:gd name="connsiteY3" fmla="*/ 2777355 h 3260882"/>
                <a:gd name="connsiteX4" fmla="*/ 5777688 w 5774753"/>
                <a:gd name="connsiteY4" fmla="*/ 2029666 h 3260882"/>
                <a:gd name="connsiteX5" fmla="*/ 5780849 w 5774753"/>
                <a:gd name="connsiteY5" fmla="*/ 1450070 h 3260882"/>
                <a:gd name="connsiteX6" fmla="*/ 5783799 w 5774753"/>
                <a:gd name="connsiteY6" fmla="*/ 247751 h 3260882"/>
                <a:gd name="connsiteX7" fmla="*/ 5746074 w 5774753"/>
                <a:gd name="connsiteY7" fmla="*/ 5184 h 3260882"/>
                <a:gd name="connsiteX8" fmla="*/ 5152792 w 5774753"/>
                <a:gd name="connsiteY8" fmla="*/ 18648 h 3260882"/>
                <a:gd name="connsiteX9" fmla="*/ 4345169 w 5774753"/>
                <a:gd name="connsiteY9" fmla="*/ 36110 h 3260882"/>
                <a:gd name="connsiteX10" fmla="*/ 3493709 w 5774753"/>
                <a:gd name="connsiteY10" fmla="*/ 73557 h 3260882"/>
                <a:gd name="connsiteX11" fmla="*/ 2849424 w 5774753"/>
                <a:gd name="connsiteY11" fmla="*/ 76923 h 3260882"/>
                <a:gd name="connsiteX12" fmla="*/ 2175000 w 5774753"/>
                <a:gd name="connsiteY12" fmla="*/ 92281 h 3260882"/>
                <a:gd name="connsiteX13" fmla="*/ 1821560 w 5774753"/>
                <a:gd name="connsiteY13" fmla="*/ 111846 h 3260882"/>
                <a:gd name="connsiteX14" fmla="*/ 1064098 w 5774753"/>
                <a:gd name="connsiteY14" fmla="*/ 119210 h 3260882"/>
                <a:gd name="connsiteX15" fmla="*/ 585467 w 5774753"/>
                <a:gd name="connsiteY15" fmla="*/ 130149 h 3260882"/>
                <a:gd name="connsiteX16" fmla="*/ 4620 w 5774753"/>
                <a:gd name="connsiteY16" fmla="*/ 163600 h 3260882"/>
                <a:gd name="connsiteX17" fmla="*/ 25696 w 5774753"/>
                <a:gd name="connsiteY17" fmla="*/ 1056661 h 3260882"/>
                <a:gd name="connsiteX18" fmla="*/ 8203 w 5774753"/>
                <a:gd name="connsiteY18" fmla="*/ 1844322 h 3260882"/>
                <a:gd name="connsiteX19" fmla="*/ 9467 w 5774753"/>
                <a:gd name="connsiteY19" fmla="*/ 2508069 h 3260882"/>
                <a:gd name="connsiteX20" fmla="*/ 15369 w 5774753"/>
                <a:gd name="connsiteY20" fmla="*/ 2941661 h 3260882"/>
                <a:gd name="connsiteX21" fmla="*/ 27803 w 5774753"/>
                <a:gd name="connsiteY21" fmla="*/ 3262069 h 3260882"/>
                <a:gd name="connsiteX22" fmla="*/ 1123742 w 5774753"/>
                <a:gd name="connsiteY22" fmla="*/ 3259544 h 3260882"/>
                <a:gd name="connsiteX23" fmla="*/ 1894482 w 5774753"/>
                <a:gd name="connsiteY23" fmla="*/ 3248394 h 3260882"/>
                <a:gd name="connsiteX24" fmla="*/ 2951219 w 5774753"/>
                <a:gd name="connsiteY24" fmla="*/ 3227356 h 3260882"/>
                <a:gd name="connsiteX25" fmla="*/ 3884664 w 5774753"/>
                <a:gd name="connsiteY25" fmla="*/ 3207581 h 3260882"/>
                <a:gd name="connsiteX26" fmla="*/ 4943931 w 5774753"/>
                <a:gd name="connsiteY26" fmla="*/ 3166557 h 3260882"/>
                <a:gd name="connsiteX27" fmla="*/ 2870499 w 5774753"/>
                <a:gd name="connsiteY27" fmla="*/ 3158563 h 3260882"/>
                <a:gd name="connsiteX28" fmla="*/ 1999017 w 5774753"/>
                <a:gd name="connsiteY28" fmla="*/ 3172027 h 3260882"/>
                <a:gd name="connsiteX29" fmla="*/ 959983 w 5774753"/>
                <a:gd name="connsiteY29" fmla="*/ 3201270 h 3260882"/>
                <a:gd name="connsiteX30" fmla="*/ 104097 w 5774753"/>
                <a:gd name="connsiteY30" fmla="*/ 3196010 h 3260882"/>
                <a:gd name="connsiteX31" fmla="*/ 79860 w 5774753"/>
                <a:gd name="connsiteY31" fmla="*/ 2751899 h 3260882"/>
                <a:gd name="connsiteX32" fmla="*/ 85551 w 5774753"/>
                <a:gd name="connsiteY32" fmla="*/ 2279386 h 3260882"/>
                <a:gd name="connsiteX33" fmla="*/ 80071 w 5774753"/>
                <a:gd name="connsiteY33" fmla="*/ 1407994 h 3260882"/>
                <a:gd name="connsiteX34" fmla="*/ 78807 w 5774753"/>
                <a:gd name="connsiteY34" fmla="*/ 580151 h 3260882"/>
                <a:gd name="connsiteX35" fmla="*/ 75434 w 5774753"/>
                <a:gd name="connsiteY35" fmla="*/ 237022 h 3260882"/>
                <a:gd name="connsiteX36" fmla="*/ 586521 w 5774753"/>
                <a:gd name="connsiteY36" fmla="*/ 188424 h 3260882"/>
                <a:gd name="connsiteX37" fmla="*/ 1166947 w 5774753"/>
                <a:gd name="connsiteY37" fmla="*/ 178537 h 3260882"/>
                <a:gd name="connsiteX38" fmla="*/ 1685410 w 5774753"/>
                <a:gd name="connsiteY38" fmla="*/ 178537 h 3260882"/>
                <a:gd name="connsiteX39" fmla="*/ 2474908 w 5774753"/>
                <a:gd name="connsiteY39" fmla="*/ 146138 h 3260882"/>
                <a:gd name="connsiteX40" fmla="*/ 2826873 w 5774753"/>
                <a:gd name="connsiteY40" fmla="*/ 136461 h 3260882"/>
                <a:gd name="connsiteX41" fmla="*/ 3284427 w 5774753"/>
                <a:gd name="connsiteY41" fmla="*/ 136461 h 3260882"/>
                <a:gd name="connsiteX42" fmla="*/ 4302175 w 5774753"/>
                <a:gd name="connsiteY42" fmla="*/ 101958 h 3260882"/>
                <a:gd name="connsiteX43" fmla="*/ 4985872 w 5774753"/>
                <a:gd name="connsiteY43" fmla="*/ 88073 h 3260882"/>
                <a:gd name="connsiteX44" fmla="*/ 5568827 w 5774753"/>
                <a:gd name="connsiteY44" fmla="*/ 73136 h 3260882"/>
                <a:gd name="connsiteX45" fmla="*/ 5704766 w 5774753"/>
                <a:gd name="connsiteY45" fmla="*/ 81131 h 3260882"/>
                <a:gd name="connsiteX46" fmla="*/ 5716357 w 5774753"/>
                <a:gd name="connsiteY46" fmla="*/ 661358 h 3260882"/>
                <a:gd name="connsiteX47" fmla="*/ 5718675 w 5774753"/>
                <a:gd name="connsiteY47" fmla="*/ 1573984 h 3260882"/>
                <a:gd name="connsiteX48" fmla="*/ 5711931 w 5774753"/>
                <a:gd name="connsiteY48" fmla="*/ 2278966 h 3260882"/>
                <a:gd name="connsiteX49" fmla="*/ 5686429 w 5774753"/>
                <a:gd name="connsiteY49" fmla="*/ 2904213 h 3260882"/>
                <a:gd name="connsiteX50" fmla="*/ 5666407 w 5774753"/>
                <a:gd name="connsiteY50" fmla="*/ 3042853 h 3260882"/>
                <a:gd name="connsiteX51" fmla="*/ 5546065 w 5774753"/>
                <a:gd name="connsiteY51" fmla="*/ 3072097 h 3260882"/>
                <a:gd name="connsiteX52" fmla="*/ 4965428 w 5774753"/>
                <a:gd name="connsiteY52" fmla="*/ 3102391 h 3260882"/>
                <a:gd name="connsiteX53" fmla="*/ 4073503 w 5774753"/>
                <a:gd name="connsiteY53" fmla="*/ 3143205 h 3260882"/>
                <a:gd name="connsiteX54" fmla="*/ 3159659 w 5774753"/>
                <a:gd name="connsiteY54" fmla="*/ 3154355 h 3260882"/>
                <a:gd name="connsiteX55" fmla="*/ 2870289 w 5774753"/>
                <a:gd name="connsiteY55" fmla="*/ 3158562 h 3260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774753" h="3260882">
                  <a:moveTo>
                    <a:pt x="4943931" y="3166557"/>
                  </a:moveTo>
                  <a:cubicBezTo>
                    <a:pt x="5083031" y="3178128"/>
                    <a:pt x="5220656" y="3148254"/>
                    <a:pt x="5359755" y="3149937"/>
                  </a:cubicBezTo>
                  <a:cubicBezTo>
                    <a:pt x="5483049" y="3146781"/>
                    <a:pt x="5609714" y="3162980"/>
                    <a:pt x="5729634" y="3125954"/>
                  </a:cubicBezTo>
                  <a:cubicBezTo>
                    <a:pt x="5755769" y="3011297"/>
                    <a:pt x="5757876" y="2894536"/>
                    <a:pt x="5759141" y="2777355"/>
                  </a:cubicBezTo>
                  <a:cubicBezTo>
                    <a:pt x="5774948" y="2528476"/>
                    <a:pt x="5773051" y="2279176"/>
                    <a:pt x="5777688" y="2029666"/>
                  </a:cubicBezTo>
                  <a:cubicBezTo>
                    <a:pt x="5789700" y="1836748"/>
                    <a:pt x="5783589" y="1643199"/>
                    <a:pt x="5780849" y="1450070"/>
                  </a:cubicBezTo>
                  <a:cubicBezTo>
                    <a:pt x="5809934" y="1050349"/>
                    <a:pt x="5780849" y="648524"/>
                    <a:pt x="5783799" y="247751"/>
                  </a:cubicBezTo>
                  <a:cubicBezTo>
                    <a:pt x="5791176" y="163600"/>
                    <a:pt x="5809723" y="72505"/>
                    <a:pt x="5746074" y="5184"/>
                  </a:cubicBezTo>
                  <a:cubicBezTo>
                    <a:pt x="5548383" y="-13540"/>
                    <a:pt x="5350693" y="24960"/>
                    <a:pt x="5152792" y="18648"/>
                  </a:cubicBezTo>
                  <a:cubicBezTo>
                    <a:pt x="4883654" y="32533"/>
                    <a:pt x="4613463" y="6446"/>
                    <a:pt x="4345169" y="36110"/>
                  </a:cubicBezTo>
                  <a:cubicBezTo>
                    <a:pt x="4061279" y="46629"/>
                    <a:pt x="3776124" y="52940"/>
                    <a:pt x="3493709" y="73557"/>
                  </a:cubicBezTo>
                  <a:cubicBezTo>
                    <a:pt x="3278947" y="82183"/>
                    <a:pt x="3063764" y="57148"/>
                    <a:pt x="2849424" y="76923"/>
                  </a:cubicBezTo>
                  <a:cubicBezTo>
                    <a:pt x="2624756" y="91439"/>
                    <a:pt x="2399246" y="70612"/>
                    <a:pt x="2175000" y="92281"/>
                  </a:cubicBezTo>
                  <a:cubicBezTo>
                    <a:pt x="2057397" y="103010"/>
                    <a:pt x="1938952" y="97751"/>
                    <a:pt x="1821560" y="111846"/>
                  </a:cubicBezTo>
                  <a:cubicBezTo>
                    <a:pt x="1568651" y="132884"/>
                    <a:pt x="1315742" y="108901"/>
                    <a:pt x="1064098" y="119210"/>
                  </a:cubicBezTo>
                  <a:cubicBezTo>
                    <a:pt x="904765" y="123417"/>
                    <a:pt x="745011" y="119210"/>
                    <a:pt x="585467" y="130149"/>
                  </a:cubicBezTo>
                  <a:cubicBezTo>
                    <a:pt x="391781" y="143403"/>
                    <a:pt x="196831" y="134567"/>
                    <a:pt x="4620" y="163600"/>
                  </a:cubicBezTo>
                  <a:cubicBezTo>
                    <a:pt x="-13716" y="461497"/>
                    <a:pt x="28646" y="758763"/>
                    <a:pt x="25696" y="1056661"/>
                  </a:cubicBezTo>
                  <a:cubicBezTo>
                    <a:pt x="29068" y="1319425"/>
                    <a:pt x="-1492" y="1581347"/>
                    <a:pt x="8203" y="1844322"/>
                  </a:cubicBezTo>
                  <a:cubicBezTo>
                    <a:pt x="-6761" y="2065851"/>
                    <a:pt x="38552" y="2287170"/>
                    <a:pt x="9467" y="2508069"/>
                  </a:cubicBezTo>
                  <a:cubicBezTo>
                    <a:pt x="-471" y="2652517"/>
                    <a:pt x="1502" y="2797536"/>
                    <a:pt x="15369" y="2941661"/>
                  </a:cubicBezTo>
                  <a:cubicBezTo>
                    <a:pt x="22956" y="3048324"/>
                    <a:pt x="194" y="3157300"/>
                    <a:pt x="27803" y="3262069"/>
                  </a:cubicBezTo>
                  <a:cubicBezTo>
                    <a:pt x="392414" y="3292574"/>
                    <a:pt x="759553" y="3271536"/>
                    <a:pt x="1123742" y="3259544"/>
                  </a:cubicBezTo>
                  <a:cubicBezTo>
                    <a:pt x="1380655" y="3259544"/>
                    <a:pt x="1637568" y="3259544"/>
                    <a:pt x="1894482" y="3248394"/>
                  </a:cubicBezTo>
                  <a:cubicBezTo>
                    <a:pt x="2245604" y="3210316"/>
                    <a:pt x="2599044" y="3244608"/>
                    <a:pt x="2951219" y="3227356"/>
                  </a:cubicBezTo>
                  <a:cubicBezTo>
                    <a:pt x="3262087" y="3212630"/>
                    <a:pt x="3573375" y="3214944"/>
                    <a:pt x="3884664" y="3207581"/>
                  </a:cubicBezTo>
                  <a:cubicBezTo>
                    <a:pt x="4238737" y="3212420"/>
                    <a:pt x="4590912" y="3176865"/>
                    <a:pt x="4943931" y="3166557"/>
                  </a:cubicBezTo>
                  <a:close/>
                  <a:moveTo>
                    <a:pt x="2870499" y="3158563"/>
                  </a:moveTo>
                  <a:cubicBezTo>
                    <a:pt x="2580286" y="3179600"/>
                    <a:pt x="2289020" y="3146360"/>
                    <a:pt x="1999017" y="3172027"/>
                  </a:cubicBezTo>
                  <a:cubicBezTo>
                    <a:pt x="1653586" y="3206739"/>
                    <a:pt x="1306258" y="3185912"/>
                    <a:pt x="959983" y="3201270"/>
                  </a:cubicBezTo>
                  <a:cubicBezTo>
                    <a:pt x="674407" y="3199797"/>
                    <a:pt x="388409" y="3236613"/>
                    <a:pt x="104097" y="3196010"/>
                  </a:cubicBezTo>
                  <a:cubicBezTo>
                    <a:pt x="79228" y="3048744"/>
                    <a:pt x="96932" y="2899796"/>
                    <a:pt x="79860" y="2751899"/>
                  </a:cubicBezTo>
                  <a:cubicBezTo>
                    <a:pt x="60892" y="2594325"/>
                    <a:pt x="99461" y="2436330"/>
                    <a:pt x="85551" y="2279386"/>
                  </a:cubicBezTo>
                  <a:cubicBezTo>
                    <a:pt x="57520" y="1989694"/>
                    <a:pt x="81336" y="1698529"/>
                    <a:pt x="80071" y="1407994"/>
                  </a:cubicBezTo>
                  <a:cubicBezTo>
                    <a:pt x="95246" y="1132187"/>
                    <a:pt x="89134" y="855959"/>
                    <a:pt x="78807" y="580151"/>
                  </a:cubicBezTo>
                  <a:cubicBezTo>
                    <a:pt x="78807" y="465705"/>
                    <a:pt x="62367" y="351469"/>
                    <a:pt x="75434" y="237022"/>
                  </a:cubicBezTo>
                  <a:cubicBezTo>
                    <a:pt x="246148" y="223768"/>
                    <a:pt x="414754" y="190528"/>
                    <a:pt x="586521" y="188424"/>
                  </a:cubicBezTo>
                  <a:cubicBezTo>
                    <a:pt x="780207" y="190528"/>
                    <a:pt x="973261" y="175171"/>
                    <a:pt x="1166947" y="178537"/>
                  </a:cubicBezTo>
                  <a:cubicBezTo>
                    <a:pt x="1339768" y="164441"/>
                    <a:pt x="1512800" y="192211"/>
                    <a:pt x="1685410" y="178537"/>
                  </a:cubicBezTo>
                  <a:cubicBezTo>
                    <a:pt x="1948857" y="169701"/>
                    <a:pt x="2212304" y="144034"/>
                    <a:pt x="2474908" y="146138"/>
                  </a:cubicBezTo>
                  <a:cubicBezTo>
                    <a:pt x="2592300" y="144876"/>
                    <a:pt x="2709902" y="147611"/>
                    <a:pt x="2826873" y="136461"/>
                  </a:cubicBezTo>
                  <a:cubicBezTo>
                    <a:pt x="2979250" y="122996"/>
                    <a:pt x="3131839" y="136461"/>
                    <a:pt x="3284427" y="136461"/>
                  </a:cubicBezTo>
                  <a:cubicBezTo>
                    <a:pt x="3623746" y="129939"/>
                    <a:pt x="3962223" y="105325"/>
                    <a:pt x="4302175" y="101958"/>
                  </a:cubicBezTo>
                  <a:cubicBezTo>
                    <a:pt x="4528950" y="71453"/>
                    <a:pt x="4758043" y="91860"/>
                    <a:pt x="4985872" y="88073"/>
                  </a:cubicBezTo>
                  <a:cubicBezTo>
                    <a:pt x="5180190" y="80289"/>
                    <a:pt x="5375351" y="93543"/>
                    <a:pt x="5568827" y="73136"/>
                  </a:cubicBezTo>
                  <a:cubicBezTo>
                    <a:pt x="5614293" y="69576"/>
                    <a:pt x="5660033" y="72266"/>
                    <a:pt x="5704766" y="81131"/>
                  </a:cubicBezTo>
                  <a:cubicBezTo>
                    <a:pt x="5702236" y="274890"/>
                    <a:pt x="5720783" y="467808"/>
                    <a:pt x="5716357" y="661358"/>
                  </a:cubicBezTo>
                  <a:cubicBezTo>
                    <a:pt x="5735746" y="965356"/>
                    <a:pt x="5725209" y="1269986"/>
                    <a:pt x="5718675" y="1573984"/>
                  </a:cubicBezTo>
                  <a:cubicBezTo>
                    <a:pt x="5739751" y="1808557"/>
                    <a:pt x="5728792" y="2044603"/>
                    <a:pt x="5711931" y="2278966"/>
                  </a:cubicBezTo>
                  <a:cubicBezTo>
                    <a:pt x="5708137" y="2487662"/>
                    <a:pt x="5695914" y="2695728"/>
                    <a:pt x="5686429" y="2904213"/>
                  </a:cubicBezTo>
                  <a:cubicBezTo>
                    <a:pt x="5685380" y="2951064"/>
                    <a:pt x="5678658" y="2997615"/>
                    <a:pt x="5666407" y="3042853"/>
                  </a:cubicBezTo>
                  <a:cubicBezTo>
                    <a:pt x="5634583" y="3070203"/>
                    <a:pt x="5585476" y="3065575"/>
                    <a:pt x="5546065" y="3072097"/>
                  </a:cubicBezTo>
                  <a:cubicBezTo>
                    <a:pt x="5352168" y="3072097"/>
                    <a:pt x="5158482" y="3084930"/>
                    <a:pt x="4965428" y="3102391"/>
                  </a:cubicBezTo>
                  <a:cubicBezTo>
                    <a:pt x="4667839" y="3111017"/>
                    <a:pt x="4370882" y="3133317"/>
                    <a:pt x="4073503" y="3143205"/>
                  </a:cubicBezTo>
                  <a:cubicBezTo>
                    <a:pt x="3768748" y="3145940"/>
                    <a:pt x="3464203" y="3150568"/>
                    <a:pt x="3159659" y="3154355"/>
                  </a:cubicBezTo>
                  <a:cubicBezTo>
                    <a:pt x="3063228" y="3148734"/>
                    <a:pt x="2966515" y="3150141"/>
                    <a:pt x="2870289" y="3158562"/>
                  </a:cubicBezTo>
                  <a:close/>
                </a:path>
              </a:pathLst>
            </a:custGeom>
            <a:grpFill/>
            <a:ln w="21059" cap="flat">
              <a:noFill/>
              <a:prstDash val="solid"/>
              <a:miter/>
            </a:ln>
          </p:spPr>
          <p:txBody>
            <a:bodyPr rtlCol="0" anchor="ctr"/>
            <a:lstStyle/>
            <a:p>
              <a:endParaRPr lang="en-US" dirty="0"/>
            </a:p>
          </p:txBody>
        </p:sp>
        <p:sp>
          <p:nvSpPr>
            <p:cNvPr id="13" name="Freeform 12">
              <a:extLst>
                <a:ext uri="{FF2B5EF4-FFF2-40B4-BE49-F238E27FC236}">
                  <a16:creationId xmlns:a16="http://schemas.microsoft.com/office/drawing/2014/main" id="{DDFF321A-81F1-3947-BA45-B38E895BB624}"/>
                </a:ext>
              </a:extLst>
            </p:cNvPr>
            <p:cNvSpPr/>
            <p:nvPr/>
          </p:nvSpPr>
          <p:spPr>
            <a:xfrm>
              <a:off x="373481" y="4252804"/>
              <a:ext cx="569045" cy="504911"/>
            </a:xfrm>
            <a:custGeom>
              <a:avLst/>
              <a:gdLst>
                <a:gd name="connsiteX0" fmla="*/ 249130 w 569045"/>
                <a:gd name="connsiteY0" fmla="*/ 511423 h 504910"/>
                <a:gd name="connsiteX1" fmla="*/ 508573 w 569045"/>
                <a:gd name="connsiteY1" fmla="*/ 403709 h 504910"/>
                <a:gd name="connsiteX2" fmla="*/ 490237 w 569045"/>
                <a:gd name="connsiteY2" fmla="*/ 48168 h 504910"/>
                <a:gd name="connsiteX3" fmla="*/ 235431 w 569045"/>
                <a:gd name="connsiteY3" fmla="*/ 8406 h 504910"/>
                <a:gd name="connsiteX4" fmla="*/ 10764 w 569045"/>
                <a:gd name="connsiteY4" fmla="*/ 199220 h 504910"/>
                <a:gd name="connsiteX5" fmla="*/ 249130 w 569045"/>
                <a:gd name="connsiteY5" fmla="*/ 511423 h 504910"/>
                <a:gd name="connsiteX6" fmla="*/ 242175 w 569045"/>
                <a:gd name="connsiteY6" fmla="*/ 81197 h 504910"/>
                <a:gd name="connsiteX7" fmla="*/ 485389 w 569045"/>
                <a:gd name="connsiteY7" fmla="*/ 156093 h 504910"/>
                <a:gd name="connsiteX8" fmla="*/ 311093 w 569045"/>
                <a:gd name="connsiteY8" fmla="*/ 435266 h 504910"/>
                <a:gd name="connsiteX9" fmla="*/ 190961 w 569045"/>
                <a:gd name="connsiteY9" fmla="*/ 428955 h 504910"/>
                <a:gd name="connsiteX10" fmla="*/ 76309 w 569045"/>
                <a:gd name="connsiteY10" fmla="*/ 255392 h 504910"/>
                <a:gd name="connsiteX11" fmla="*/ 242175 w 569045"/>
                <a:gd name="connsiteY11" fmla="*/ 81197 h 504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045" h="504910">
                  <a:moveTo>
                    <a:pt x="249130" y="511423"/>
                  </a:moveTo>
                  <a:cubicBezTo>
                    <a:pt x="345025" y="512896"/>
                    <a:pt x="447664" y="481970"/>
                    <a:pt x="508573" y="403709"/>
                  </a:cubicBezTo>
                  <a:cubicBezTo>
                    <a:pt x="606364" y="310722"/>
                    <a:pt x="605732" y="126429"/>
                    <a:pt x="490237" y="48168"/>
                  </a:cubicBezTo>
                  <a:cubicBezTo>
                    <a:pt x="418790" y="-11790"/>
                    <a:pt x="321631" y="-3375"/>
                    <a:pt x="235431" y="8406"/>
                  </a:cubicBezTo>
                  <a:cubicBezTo>
                    <a:pt x="134900" y="30917"/>
                    <a:pt x="55233" y="109178"/>
                    <a:pt x="10764" y="199220"/>
                  </a:cubicBezTo>
                  <a:cubicBezTo>
                    <a:pt x="-40450" y="343751"/>
                    <a:pt x="99703" y="508899"/>
                    <a:pt x="249130" y="511423"/>
                  </a:cubicBezTo>
                  <a:close/>
                  <a:moveTo>
                    <a:pt x="242175" y="81197"/>
                  </a:moveTo>
                  <a:cubicBezTo>
                    <a:pt x="326478" y="53848"/>
                    <a:pt x="442184" y="71099"/>
                    <a:pt x="485389" y="156093"/>
                  </a:cubicBezTo>
                  <a:cubicBezTo>
                    <a:pt x="538500" y="276009"/>
                    <a:pt x="437547" y="423906"/>
                    <a:pt x="311093" y="435266"/>
                  </a:cubicBezTo>
                  <a:cubicBezTo>
                    <a:pt x="270969" y="439590"/>
                    <a:pt x="230409" y="437459"/>
                    <a:pt x="190961" y="428955"/>
                  </a:cubicBezTo>
                  <a:cubicBezTo>
                    <a:pt x="116985" y="407917"/>
                    <a:pt x="76731" y="327552"/>
                    <a:pt x="76309" y="255392"/>
                  </a:cubicBezTo>
                  <a:cubicBezTo>
                    <a:pt x="104526" y="176583"/>
                    <a:pt x="164759" y="113326"/>
                    <a:pt x="242175" y="81197"/>
                  </a:cubicBezTo>
                  <a:close/>
                </a:path>
              </a:pathLst>
            </a:custGeom>
            <a:grpFill/>
            <a:ln w="21059" cap="flat">
              <a:noFill/>
              <a:prstDash val="solid"/>
              <a:miter/>
            </a:ln>
          </p:spPr>
          <p:txBody>
            <a:bodyPr rtlCol="0" anchor="ctr"/>
            <a:lstStyle/>
            <a:p>
              <a:endParaRPr lang="en-US" dirty="0"/>
            </a:p>
          </p:txBody>
        </p:sp>
        <p:sp>
          <p:nvSpPr>
            <p:cNvPr id="14" name="Freeform 13">
              <a:extLst>
                <a:ext uri="{FF2B5EF4-FFF2-40B4-BE49-F238E27FC236}">
                  <a16:creationId xmlns:a16="http://schemas.microsoft.com/office/drawing/2014/main" id="{B32AB6FD-CA1E-7D48-8EA8-F82A02A408F3}"/>
                </a:ext>
              </a:extLst>
            </p:cNvPr>
            <p:cNvSpPr/>
            <p:nvPr/>
          </p:nvSpPr>
          <p:spPr>
            <a:xfrm>
              <a:off x="259646" y="4809764"/>
              <a:ext cx="379363" cy="357645"/>
            </a:xfrm>
            <a:custGeom>
              <a:avLst/>
              <a:gdLst>
                <a:gd name="connsiteX0" fmla="*/ 4678 w 379363"/>
                <a:gd name="connsiteY0" fmla="*/ 150327 h 357645"/>
                <a:gd name="connsiteX1" fmla="*/ 50623 w 379363"/>
                <a:gd name="connsiteY1" fmla="*/ 317158 h 357645"/>
                <a:gd name="connsiteX2" fmla="*/ 377930 w 379363"/>
                <a:gd name="connsiteY2" fmla="*/ 236583 h 357645"/>
                <a:gd name="connsiteX3" fmla="*/ 163800 w 379363"/>
                <a:gd name="connsiteY3" fmla="*/ 5165 h 357645"/>
                <a:gd name="connsiteX4" fmla="*/ 4678 w 379363"/>
                <a:gd name="connsiteY4" fmla="*/ 150327 h 357645"/>
                <a:gd name="connsiteX5" fmla="*/ 147150 w 379363"/>
                <a:gd name="connsiteY5" fmla="*/ 100257 h 357645"/>
                <a:gd name="connsiteX6" fmla="*/ 288568 w 379363"/>
                <a:gd name="connsiteY6" fmla="*/ 96470 h 357645"/>
                <a:gd name="connsiteX7" fmla="*/ 290255 w 379363"/>
                <a:gd name="connsiteY7" fmla="*/ 219332 h 357645"/>
                <a:gd name="connsiteX8" fmla="*/ 100573 w 379363"/>
                <a:gd name="connsiteY8" fmla="*/ 267088 h 357645"/>
                <a:gd name="connsiteX9" fmla="*/ 146939 w 379363"/>
                <a:gd name="connsiteY9" fmla="*/ 100047 h 3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363" h="357645">
                  <a:moveTo>
                    <a:pt x="4678" y="150327"/>
                  </a:moveTo>
                  <a:cubicBezTo>
                    <a:pt x="-7124" y="208392"/>
                    <a:pt x="1728" y="277607"/>
                    <a:pt x="50623" y="317158"/>
                  </a:cubicBezTo>
                  <a:cubicBezTo>
                    <a:pt x="156002" y="395630"/>
                    <a:pt x="321868" y="355447"/>
                    <a:pt x="377930" y="236583"/>
                  </a:cubicBezTo>
                  <a:cubicBezTo>
                    <a:pt x="428090" y="110355"/>
                    <a:pt x="287725" y="-28706"/>
                    <a:pt x="163800" y="5165"/>
                  </a:cubicBezTo>
                  <a:cubicBezTo>
                    <a:pt x="95093" y="30201"/>
                    <a:pt x="23225" y="74380"/>
                    <a:pt x="4678" y="150327"/>
                  </a:cubicBezTo>
                  <a:close/>
                  <a:moveTo>
                    <a:pt x="147150" y="100257"/>
                  </a:moveTo>
                  <a:cubicBezTo>
                    <a:pt x="193825" y="91844"/>
                    <a:pt x="241509" y="90567"/>
                    <a:pt x="288568" y="96470"/>
                  </a:cubicBezTo>
                  <a:cubicBezTo>
                    <a:pt x="297210" y="136442"/>
                    <a:pt x="309644" y="180622"/>
                    <a:pt x="290255" y="219332"/>
                  </a:cubicBezTo>
                  <a:cubicBezTo>
                    <a:pt x="250421" y="276976"/>
                    <a:pt x="161271" y="311478"/>
                    <a:pt x="100573" y="267088"/>
                  </a:cubicBezTo>
                  <a:cubicBezTo>
                    <a:pt x="53574" y="214914"/>
                    <a:pt x="86241" y="124871"/>
                    <a:pt x="146939" y="100047"/>
                  </a:cubicBezTo>
                  <a:close/>
                </a:path>
              </a:pathLst>
            </a:custGeom>
            <a:grpFill/>
            <a:ln w="21059" cap="flat">
              <a:noFill/>
              <a:prstDash val="solid"/>
              <a:miter/>
            </a:ln>
          </p:spPr>
          <p:txBody>
            <a:bodyPr rtlCol="0" anchor="ctr"/>
            <a:lstStyle/>
            <a:p>
              <a:endParaRPr lang="en-US" dirty="0"/>
            </a:p>
          </p:txBody>
        </p:sp>
        <p:sp>
          <p:nvSpPr>
            <p:cNvPr id="15" name="Freeform 14">
              <a:extLst>
                <a:ext uri="{FF2B5EF4-FFF2-40B4-BE49-F238E27FC236}">
                  <a16:creationId xmlns:a16="http://schemas.microsoft.com/office/drawing/2014/main" id="{07D98692-FD15-6748-A115-B02CD522F474}"/>
                </a:ext>
              </a:extLst>
            </p:cNvPr>
            <p:cNvSpPr/>
            <p:nvPr/>
          </p:nvSpPr>
          <p:spPr>
            <a:xfrm>
              <a:off x="316484" y="5260047"/>
              <a:ext cx="295060" cy="273493"/>
            </a:xfrm>
            <a:custGeom>
              <a:avLst/>
              <a:gdLst>
                <a:gd name="connsiteX0" fmla="*/ 66496 w 295060"/>
                <a:gd name="connsiteY0" fmla="*/ 15613 h 273493"/>
                <a:gd name="connsiteX1" fmla="*/ 76191 w 295060"/>
                <a:gd name="connsiteY1" fmla="*/ 260706 h 273493"/>
                <a:gd name="connsiteX2" fmla="*/ 306760 w 295060"/>
                <a:gd name="connsiteY2" fmla="*/ 98082 h 273493"/>
                <a:gd name="connsiteX3" fmla="*/ 66496 w 295060"/>
                <a:gd name="connsiteY3" fmla="*/ 15613 h 273493"/>
                <a:gd name="connsiteX4" fmla="*/ 125087 w 295060"/>
                <a:gd name="connsiteY4" fmla="*/ 212739 h 273493"/>
                <a:gd name="connsiteX5" fmla="*/ 97056 w 295060"/>
                <a:gd name="connsiteY5" fmla="*/ 86511 h 273493"/>
                <a:gd name="connsiteX6" fmla="*/ 229833 w 295060"/>
                <a:gd name="connsiteY6" fmla="*/ 86511 h 273493"/>
                <a:gd name="connsiteX7" fmla="*/ 151734 w 295060"/>
                <a:gd name="connsiteY7" fmla="*/ 210053 h 273493"/>
                <a:gd name="connsiteX8" fmla="*/ 125087 w 295060"/>
                <a:gd name="connsiteY8" fmla="*/ 212528 h 27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5060" h="273493">
                  <a:moveTo>
                    <a:pt x="66496" y="15613"/>
                  </a:moveTo>
                  <a:cubicBezTo>
                    <a:pt x="-24130" y="64211"/>
                    <a:pt x="-23287" y="220523"/>
                    <a:pt x="76191" y="260706"/>
                  </a:cubicBezTo>
                  <a:cubicBezTo>
                    <a:pt x="178408" y="328868"/>
                    <a:pt x="340481" y="218630"/>
                    <a:pt x="306760" y="98082"/>
                  </a:cubicBezTo>
                  <a:cubicBezTo>
                    <a:pt x="267348" y="7408"/>
                    <a:pt x="152485" y="-21203"/>
                    <a:pt x="66496" y="15613"/>
                  </a:cubicBezTo>
                  <a:close/>
                  <a:moveTo>
                    <a:pt x="125087" y="212739"/>
                  </a:moveTo>
                  <a:cubicBezTo>
                    <a:pt x="65653" y="200958"/>
                    <a:pt x="69868" y="126483"/>
                    <a:pt x="97056" y="86511"/>
                  </a:cubicBezTo>
                  <a:cubicBezTo>
                    <a:pt x="137943" y="63580"/>
                    <a:pt x="186417" y="78727"/>
                    <a:pt x="229833" y="86511"/>
                  </a:cubicBezTo>
                  <a:cubicBezTo>
                    <a:pt x="242443" y="142154"/>
                    <a:pt x="207477" y="197466"/>
                    <a:pt x="151734" y="210053"/>
                  </a:cubicBezTo>
                  <a:cubicBezTo>
                    <a:pt x="142996" y="212026"/>
                    <a:pt x="134039" y="212858"/>
                    <a:pt x="125087" y="212528"/>
                  </a:cubicBezTo>
                  <a:close/>
                </a:path>
              </a:pathLst>
            </a:custGeom>
            <a:grpFill/>
            <a:ln w="21059"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4216993770"/>
      </p:ext>
    </p:extLst>
  </p:cSld>
  <p:clrMapOvr>
    <a:masterClrMapping/>
  </p:clrMapOvr>
  <p:transition spd="slow" advClick="0" advTm="23000">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a:blip r:embed="rId2"/>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0B3D2-D14F-5A49-BAD6-B24B472C409D}"/>
              </a:ext>
            </a:extLst>
          </p:cNvPr>
          <p:cNvSpPr/>
          <p:nvPr userDrawn="1"/>
        </p:nvSpPr>
        <p:spPr>
          <a:xfrm>
            <a:off x="5057555" y="457200"/>
            <a:ext cx="6397223" cy="5632371"/>
          </a:xfrm>
          <a:prstGeom prst="rect">
            <a:avLst/>
          </a:prstGeom>
          <a:gradFill flip="none" rotWithShape="1">
            <a:gsLst>
              <a:gs pos="0">
                <a:schemeClr val="bg1">
                  <a:lumMod val="85000"/>
                </a:schemeClr>
              </a:gs>
              <a:gs pos="28000">
                <a:schemeClr val="bg1">
                  <a:lumMod val="95000"/>
                </a:schemeClr>
              </a:gs>
              <a:gs pos="100000">
                <a:schemeClr val="bg1"/>
              </a:gs>
            </a:gsLst>
            <a:lin ang="16200000" scaled="1"/>
            <a:tileRect/>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D6AAC3E-3431-7C4A-B4E7-1826171C0D9C}"/>
              </a:ext>
            </a:extLst>
          </p:cNvPr>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1B86F02D-2A85-1440-93FE-974A43268DCB}"/>
              </a:ext>
            </a:extLst>
          </p:cNvPr>
          <p:cNvSpPr>
            <a:spLocks noGrp="1"/>
          </p:cNvSpPr>
          <p:nvPr>
            <p:ph type="pic" idx="1"/>
          </p:nvPr>
        </p:nvSpPr>
        <p:spPr>
          <a:xfrm>
            <a:off x="5183188" y="768429"/>
            <a:ext cx="6172200" cy="509262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664BA2AC-FCD7-9948-89CF-3C40B646182E}"/>
              </a:ext>
            </a:extLst>
          </p:cNvPr>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10A23CF7-6B82-204F-895E-C9EA3E3BA6E0}"/>
              </a:ext>
            </a:extLst>
          </p:cNvPr>
          <p:cNvSpPr>
            <a:spLocks noGrp="1"/>
          </p:cNvSpPr>
          <p:nvPr>
            <p:ph type="ftr" sz="quarter" idx="11"/>
          </p:nvPr>
        </p:nvSpPr>
        <p:spPr>
          <a:xfrm>
            <a:off x="838200" y="6356350"/>
            <a:ext cx="73152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0CF7318-C108-5941-B39C-47A5CD6F7D40}"/>
              </a:ext>
            </a:extLst>
          </p:cNvPr>
          <p:cNvSpPr>
            <a:spLocks noGrp="1"/>
          </p:cNvSpPr>
          <p:nvPr>
            <p:ph type="sldNum" sz="quarter" idx="12"/>
          </p:nvPr>
        </p:nvSpPr>
        <p:spPr/>
        <p:txBody>
          <a:bodyPr/>
          <a:lstStyle/>
          <a:p>
            <a:fld id="{75D75D45-ECC0-BE49-BEE9-DCEB92F451F1}" type="slidenum">
              <a:rPr lang="en-US" smtClean="0"/>
              <a:t>‹#›</a:t>
            </a:fld>
            <a:endParaRPr lang="en-US" dirty="0"/>
          </a:p>
        </p:txBody>
      </p:sp>
      <p:sp>
        <p:nvSpPr>
          <p:cNvPr id="9" name="Rectangle 8">
            <a:extLst>
              <a:ext uri="{FF2B5EF4-FFF2-40B4-BE49-F238E27FC236}">
                <a16:creationId xmlns:a16="http://schemas.microsoft.com/office/drawing/2014/main" id="{C58A82EA-67F5-EE45-BC1D-8690372E3C35}"/>
              </a:ext>
            </a:extLst>
          </p:cNvPr>
          <p:cNvSpPr/>
          <p:nvPr userDrawn="1"/>
        </p:nvSpPr>
        <p:spPr>
          <a:xfrm>
            <a:off x="737222" y="437322"/>
            <a:ext cx="4172571" cy="5632371"/>
          </a:xfrm>
          <a:prstGeom prst="rect">
            <a:avLst/>
          </a:prstGeom>
          <a:noFill/>
          <a:ln w="104775" cmpd="tri">
            <a:gradFill>
              <a:gsLst>
                <a:gs pos="0">
                  <a:schemeClr val="accent3"/>
                </a:gs>
                <a:gs pos="30000">
                  <a:schemeClr val="accent3">
                    <a:lumMod val="88000"/>
                  </a:schemeClr>
                </a:gs>
                <a:gs pos="67000">
                  <a:schemeClr val="accent3">
                    <a:lumMod val="40000"/>
                    <a:lumOff val="60000"/>
                  </a:schemeClr>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7610416"/>
      </p:ext>
    </p:extLst>
  </p:cSld>
  <p:clrMapOvr>
    <a:masterClrMapping/>
  </p:clrMapOvr>
  <p:transition spd="slow" advClick="0" advTm="23000">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3365B17-78CB-BC47-974D-04F308BD98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048B36A-827A-8C46-A6D5-852F1AF365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B84F59F-0648-0047-94D2-77299FFDFB42}"/>
              </a:ext>
            </a:extLst>
          </p:cNvPr>
          <p:cNvSpPr>
            <a:spLocks noGrp="1"/>
          </p:cNvSpPr>
          <p:nvPr>
            <p:ph type="sldNum" sz="quarter" idx="4"/>
          </p:nvPr>
        </p:nvSpPr>
        <p:spPr>
          <a:xfrm>
            <a:off x="920496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D75D45-ECC0-BE49-BEE9-DCEB92F451F1}" type="slidenum">
              <a:rPr lang="en-US" smtClean="0"/>
              <a:t>‹#›</a:t>
            </a:fld>
            <a:endParaRPr lang="en-US" dirty="0"/>
          </a:p>
        </p:txBody>
      </p:sp>
      <p:sp>
        <p:nvSpPr>
          <p:cNvPr id="8" name="Footer Placeholder 7">
            <a:extLst>
              <a:ext uri="{FF2B5EF4-FFF2-40B4-BE49-F238E27FC236}">
                <a16:creationId xmlns:a16="http://schemas.microsoft.com/office/drawing/2014/main" id="{60EF84F9-07EA-BE48-A6C6-26001DD5F9AC}"/>
              </a:ext>
            </a:extLst>
          </p:cNvPr>
          <p:cNvSpPr>
            <a:spLocks noGrp="1"/>
          </p:cNvSpPr>
          <p:nvPr>
            <p:ph type="ftr" sz="quarter" idx="3"/>
          </p:nvPr>
        </p:nvSpPr>
        <p:spPr>
          <a:xfrm>
            <a:off x="190500" y="6356350"/>
            <a:ext cx="7315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462373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8" r:id="rId12"/>
    <p:sldLayoutId id="2147483669" r:id="rId13"/>
    <p:sldLayoutId id="2147483661" r:id="rId14"/>
    <p:sldLayoutId id="2147483662" r:id="rId15"/>
    <p:sldLayoutId id="2147483670" r:id="rId16"/>
    <p:sldLayoutId id="2147483671" r:id="rId17"/>
    <p:sldLayoutId id="2147483673" r:id="rId18"/>
    <p:sldLayoutId id="2147483674" r:id="rId19"/>
    <p:sldLayoutId id="2147483675" r:id="rId20"/>
    <p:sldLayoutId id="2147483672" r:id="rId21"/>
    <p:sldLayoutId id="2147483663" r:id="rId22"/>
    <p:sldLayoutId id="2147483676" r:id="rId23"/>
    <p:sldLayoutId id="2147483677" r:id="rId24"/>
    <p:sldLayoutId id="2147483678" r:id="rId25"/>
    <p:sldLayoutId id="2147483679" r:id="rId26"/>
  </p:sldLayoutIdLst>
  <p:transition spd="slow" advClick="0" advTm="23000">
    <p:wipe/>
  </p:transition>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diagramColors" Target="../diagrams/colors1.xml"/><Relationship Id="rId3" Type="http://schemas.openxmlformats.org/officeDocument/2006/relationships/image" Target="../media/image33.png"/><Relationship Id="rId7" Type="http://schemas.openxmlformats.org/officeDocument/2006/relationships/image" Target="../media/image37.jpg"/><Relationship Id="rId12"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6.jpg"/><Relationship Id="rId11" Type="http://schemas.openxmlformats.org/officeDocument/2006/relationships/diagramLayout" Target="../diagrams/layout1.xml"/><Relationship Id="rId5" Type="http://schemas.openxmlformats.org/officeDocument/2006/relationships/image" Target="../media/image35.jpg"/><Relationship Id="rId10" Type="http://schemas.openxmlformats.org/officeDocument/2006/relationships/diagramData" Target="../diagrams/data1.xml"/><Relationship Id="rId4" Type="http://schemas.openxmlformats.org/officeDocument/2006/relationships/image" Target="../media/image34.jpg"/><Relationship Id="rId9" Type="http://schemas.openxmlformats.org/officeDocument/2006/relationships/image" Target="../media/image39.jpg"/><Relationship Id="rId14"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diagramColors" Target="../diagrams/colors2.xml"/><Relationship Id="rId3" Type="http://schemas.openxmlformats.org/officeDocument/2006/relationships/image" Target="../media/image41.jpg"/><Relationship Id="rId7" Type="http://schemas.openxmlformats.org/officeDocument/2006/relationships/image" Target="../media/image44.jpg"/><Relationship Id="rId12" Type="http://schemas.openxmlformats.org/officeDocument/2006/relationships/diagramQuickStyle" Target="../diagrams/quickStyle2.xml"/><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g"/><Relationship Id="rId11" Type="http://schemas.openxmlformats.org/officeDocument/2006/relationships/diagramLayout" Target="../diagrams/layout2.xml"/><Relationship Id="rId5" Type="http://schemas.openxmlformats.org/officeDocument/2006/relationships/image" Target="../media/image4.jpg"/><Relationship Id="rId10" Type="http://schemas.openxmlformats.org/officeDocument/2006/relationships/diagramData" Target="../diagrams/data2.xml"/><Relationship Id="rId4" Type="http://schemas.openxmlformats.org/officeDocument/2006/relationships/image" Target="../media/image42.png"/><Relationship Id="rId9" Type="http://schemas.openxmlformats.org/officeDocument/2006/relationships/image" Target="../media/image46.jpg"/><Relationship Id="rId14" Type="http://schemas.microsoft.com/office/2007/relationships/diagramDrawing" Target="../diagrams/drawing2.xml"/></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52.jpg"/><Relationship Id="rId7" Type="http://schemas.openxmlformats.org/officeDocument/2006/relationships/diagramQuickStyle" Target="../diagrams/quickStyle3.xml"/><Relationship Id="rId12"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Layout" Target="../diagrams/layout3.xml"/><Relationship Id="rId11" Type="http://schemas.openxmlformats.org/officeDocument/2006/relationships/image" Target="../media/image55.png"/><Relationship Id="rId5" Type="http://schemas.openxmlformats.org/officeDocument/2006/relationships/diagramData" Target="../diagrams/data3.xml"/><Relationship Id="rId10" Type="http://schemas.openxmlformats.org/officeDocument/2006/relationships/image" Target="../media/image54.jpg"/><Relationship Id="rId4" Type="http://schemas.openxmlformats.org/officeDocument/2006/relationships/image" Target="../media/image53.png"/><Relationship Id="rId9" Type="http://schemas.microsoft.com/office/2007/relationships/diagramDrawing" Target="../diagrams/drawing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BE5ED-9E3F-C947-87CE-87336D9CAB4F}"/>
              </a:ext>
            </a:extLst>
          </p:cNvPr>
          <p:cNvSpPr>
            <a:spLocks noGrp="1"/>
          </p:cNvSpPr>
          <p:nvPr>
            <p:ph type="title"/>
          </p:nvPr>
        </p:nvSpPr>
        <p:spPr/>
        <p:txBody>
          <a:bodyPr>
            <a:normAutofit/>
          </a:bodyPr>
          <a:lstStyle/>
          <a:p>
            <a:r>
              <a:rPr lang="en-US" sz="3600" dirty="0"/>
              <a:t>CHS All Class Reunion </a:t>
            </a:r>
            <a:r>
              <a:rPr lang="en-US" sz="3600" dirty="0">
                <a:highlight>
                  <a:srgbClr val="FF0000"/>
                </a:highlight>
              </a:rPr>
              <a:t>We Honor Crane, Texas</a:t>
            </a:r>
          </a:p>
        </p:txBody>
      </p:sp>
      <p:sp>
        <p:nvSpPr>
          <p:cNvPr id="3" name="Text Placeholder 2">
            <a:extLst>
              <a:ext uri="{FF2B5EF4-FFF2-40B4-BE49-F238E27FC236}">
                <a16:creationId xmlns:a16="http://schemas.microsoft.com/office/drawing/2014/main" id="{49251C31-E981-7B43-AEC0-309FAFCFB8C5}"/>
              </a:ext>
            </a:extLst>
          </p:cNvPr>
          <p:cNvSpPr>
            <a:spLocks noGrp="1"/>
          </p:cNvSpPr>
          <p:nvPr>
            <p:ph type="body" sz="quarter" idx="13"/>
          </p:nvPr>
        </p:nvSpPr>
        <p:spPr/>
        <p:txBody>
          <a:bodyPr/>
          <a:lstStyle/>
          <a:p>
            <a:r>
              <a:rPr lang="en-US" sz="7200" dirty="0"/>
              <a:t>1927-2025 </a:t>
            </a:r>
          </a:p>
        </p:txBody>
      </p:sp>
      <p:sp>
        <p:nvSpPr>
          <p:cNvPr id="4" name="Text Placeholder 3">
            <a:extLst>
              <a:ext uri="{FF2B5EF4-FFF2-40B4-BE49-F238E27FC236}">
                <a16:creationId xmlns:a16="http://schemas.microsoft.com/office/drawing/2014/main" id="{9BCEBAF6-826A-A84D-A080-E68FAC299F57}"/>
              </a:ext>
            </a:extLst>
          </p:cNvPr>
          <p:cNvSpPr>
            <a:spLocks noGrp="1"/>
          </p:cNvSpPr>
          <p:nvPr>
            <p:ph type="body" sz="quarter" idx="14"/>
          </p:nvPr>
        </p:nvSpPr>
        <p:spPr/>
        <p:txBody>
          <a:bodyPr>
            <a:normAutofit fontScale="62500" lnSpcReduction="20000"/>
          </a:bodyPr>
          <a:lstStyle/>
          <a:p>
            <a:r>
              <a:rPr lang="en-US" dirty="0"/>
              <a:t>Jun 20-21, 2025 Crane, Texas</a:t>
            </a:r>
          </a:p>
        </p:txBody>
      </p:sp>
      <p:pic>
        <p:nvPicPr>
          <p:cNvPr id="15" name="Picture Placeholder 14" descr="A bird flying in the air&#10;&#10;AI-generated content may be incorrect.">
            <a:extLst>
              <a:ext uri="{FF2B5EF4-FFF2-40B4-BE49-F238E27FC236}">
                <a16:creationId xmlns:a16="http://schemas.microsoft.com/office/drawing/2014/main" id="{9BD847D3-FDEA-40EE-07F0-F3B8A09321B4}"/>
              </a:ext>
            </a:extLst>
          </p:cNvPr>
          <p:cNvPicPr>
            <a:picLocks noGrp="1" noChangeAspect="1"/>
          </p:cNvPicPr>
          <p:nvPr>
            <p:ph type="pic" sz="quarter" idx="17"/>
          </p:nvPr>
        </p:nvPicPr>
        <p:blipFill>
          <a:blip r:embed="rId5"/>
          <a:srcRect l="8399" r="8399"/>
          <a:stretch>
            <a:fillRect/>
          </a:stretch>
        </p:blipFill>
        <p:spPr/>
      </p:pic>
      <p:pic>
        <p:nvPicPr>
          <p:cNvPr id="20" name="Picture Placeholder 19" descr="A book cover with a gold bird&#10;&#10;AI-generated content may be incorrect.">
            <a:extLst>
              <a:ext uri="{FF2B5EF4-FFF2-40B4-BE49-F238E27FC236}">
                <a16:creationId xmlns:a16="http://schemas.microsoft.com/office/drawing/2014/main" id="{9AA5F1DF-4447-E00D-EF75-7E0AF83D78AF}"/>
              </a:ext>
            </a:extLst>
          </p:cNvPr>
          <p:cNvPicPr>
            <a:picLocks noGrp="1" noChangeAspect="1"/>
          </p:cNvPicPr>
          <p:nvPr>
            <p:ph type="pic" sz="quarter" idx="16"/>
          </p:nvPr>
        </p:nvPicPr>
        <p:blipFill>
          <a:blip r:embed="rId6"/>
          <a:srcRect t="7520" b="7520"/>
          <a:stretch>
            <a:fillRect/>
          </a:stretch>
        </p:blipFill>
        <p:spPr/>
      </p:pic>
      <p:pic>
        <p:nvPicPr>
          <p:cNvPr id="28" name="Picture Placeholder 27" descr="A logo of a company&#10;&#10;AI-generated content may be incorrect.">
            <a:extLst>
              <a:ext uri="{FF2B5EF4-FFF2-40B4-BE49-F238E27FC236}">
                <a16:creationId xmlns:a16="http://schemas.microsoft.com/office/drawing/2014/main" id="{9AE1230A-1760-66F7-763A-22972F27E603}"/>
              </a:ext>
            </a:extLst>
          </p:cNvPr>
          <p:cNvPicPr>
            <a:picLocks noGrp="1" noChangeAspect="1"/>
          </p:cNvPicPr>
          <p:nvPr>
            <p:ph type="pic" sz="quarter" idx="18"/>
          </p:nvPr>
        </p:nvPicPr>
        <p:blipFill>
          <a:blip r:embed="rId7"/>
          <a:srcRect l="15125" r="15125"/>
          <a:stretch>
            <a:fillRect/>
          </a:stretch>
        </p:blipFill>
        <p:spPr/>
      </p:pic>
      <p:pic>
        <p:nvPicPr>
          <p:cNvPr id="32" name="Picture Placeholder 31" descr="A building with windows and a road&#10;&#10;AI-generated content may be incorrect.">
            <a:extLst>
              <a:ext uri="{FF2B5EF4-FFF2-40B4-BE49-F238E27FC236}">
                <a16:creationId xmlns:a16="http://schemas.microsoft.com/office/drawing/2014/main" id="{B9EF6AF9-C44A-DC79-9090-8CF42DEBAC9B}"/>
              </a:ext>
            </a:extLst>
          </p:cNvPr>
          <p:cNvPicPr>
            <a:picLocks noGrp="1" noChangeAspect="1"/>
          </p:cNvPicPr>
          <p:nvPr>
            <p:ph type="pic" sz="quarter" idx="15"/>
          </p:nvPr>
        </p:nvPicPr>
        <p:blipFill>
          <a:blip r:embed="rId8"/>
          <a:srcRect l="26738" r="26738"/>
          <a:stretch>
            <a:fillRect/>
          </a:stretch>
        </p:blipFill>
        <p:spPr/>
      </p:pic>
      <p:pic>
        <p:nvPicPr>
          <p:cNvPr id="10" name="Alan Jackson - Remember When">
            <a:hlinkClick r:id="" action="ppaction://media"/>
            <a:extLst>
              <a:ext uri="{FF2B5EF4-FFF2-40B4-BE49-F238E27FC236}">
                <a16:creationId xmlns:a16="http://schemas.microsoft.com/office/drawing/2014/main" id="{B368AA7C-4933-EF09-6D7B-BAF71E3140D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4075606908"/>
      </p:ext>
    </p:extLst>
  </p:cSld>
  <p:clrMapOvr>
    <a:masterClrMapping/>
  </p:clrMapOvr>
  <p:transition spd="slow" advClick="0" advTm="2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69C70-161D-8E30-FD8A-CC6240A015AB}"/>
            </a:ext>
          </a:extLst>
        </p:cNvPr>
        <p:cNvGrpSpPr/>
        <p:nvPr/>
      </p:nvGrpSpPr>
      <p:grpSpPr>
        <a:xfrm>
          <a:off x="0" y="0"/>
          <a:ext cx="0" cy="0"/>
          <a:chOff x="0" y="0"/>
          <a:chExt cx="0" cy="0"/>
        </a:xfrm>
      </p:grpSpPr>
      <p:pic>
        <p:nvPicPr>
          <p:cNvPr id="4" name="Picture 3" descr="A person in a dress&#10;&#10;AI-generated content may be incorrect.">
            <a:extLst>
              <a:ext uri="{FF2B5EF4-FFF2-40B4-BE49-F238E27FC236}">
                <a16:creationId xmlns:a16="http://schemas.microsoft.com/office/drawing/2014/main" id="{BCBD15D6-4E8E-6B7E-68B7-D33F8AAF9F7B}"/>
              </a:ext>
            </a:extLst>
          </p:cNvPr>
          <p:cNvPicPr>
            <a:picLocks noChangeAspect="1"/>
          </p:cNvPicPr>
          <p:nvPr/>
        </p:nvPicPr>
        <p:blipFill>
          <a:blip r:embed="rId2"/>
          <a:srcRect l="26516" t="774" r="26258" b="1999"/>
          <a:stretch>
            <a:fillRect/>
          </a:stretch>
        </p:blipFill>
        <p:spPr>
          <a:xfrm>
            <a:off x="452284" y="314633"/>
            <a:ext cx="1799303" cy="33331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Speech Bubble: Oval 5">
            <a:extLst>
              <a:ext uri="{FF2B5EF4-FFF2-40B4-BE49-F238E27FC236}">
                <a16:creationId xmlns:a16="http://schemas.microsoft.com/office/drawing/2014/main" id="{419E43FC-2531-04ED-383B-D31D3EA876E9}"/>
              </a:ext>
            </a:extLst>
          </p:cNvPr>
          <p:cNvSpPr/>
          <p:nvPr/>
        </p:nvSpPr>
        <p:spPr>
          <a:xfrm>
            <a:off x="2733368" y="314633"/>
            <a:ext cx="2723536" cy="1720644"/>
          </a:xfrm>
          <a:prstGeom prst="wedgeEllipseCallout">
            <a:avLst>
              <a:gd name="adj1" fmla="val -66000"/>
              <a:gd name="adj2" fmla="val -443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CHS 1959 Nancy Bower Miss West Texas </a:t>
            </a:r>
          </a:p>
        </p:txBody>
      </p:sp>
      <p:sp>
        <p:nvSpPr>
          <p:cNvPr id="10" name="Thought Bubble: Cloud 9">
            <a:extLst>
              <a:ext uri="{FF2B5EF4-FFF2-40B4-BE49-F238E27FC236}">
                <a16:creationId xmlns:a16="http://schemas.microsoft.com/office/drawing/2014/main" id="{8699B24F-2A44-ADFE-091E-8DBB19B68992}"/>
              </a:ext>
            </a:extLst>
          </p:cNvPr>
          <p:cNvSpPr/>
          <p:nvPr/>
        </p:nvSpPr>
        <p:spPr>
          <a:xfrm>
            <a:off x="2506524" y="2271252"/>
            <a:ext cx="3942736" cy="1445342"/>
          </a:xfrm>
          <a:prstGeom prst="cloudCallout">
            <a:avLst>
              <a:gd name="adj1" fmla="val -12600"/>
              <a:gd name="adj2" fmla="val 76957"/>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Kings Mountain </a:t>
            </a:r>
          </a:p>
        </p:txBody>
      </p:sp>
      <p:pic>
        <p:nvPicPr>
          <p:cNvPr id="13" name="Picture 12" descr="A newspaper ad with a message&#10;&#10;AI-generated content may be incorrect.">
            <a:extLst>
              <a:ext uri="{FF2B5EF4-FFF2-40B4-BE49-F238E27FC236}">
                <a16:creationId xmlns:a16="http://schemas.microsoft.com/office/drawing/2014/main" id="{97639E20-4EC1-1831-203F-5330E3B59234}"/>
              </a:ext>
            </a:extLst>
          </p:cNvPr>
          <p:cNvPicPr>
            <a:picLocks noChangeAspect="1"/>
          </p:cNvPicPr>
          <p:nvPr/>
        </p:nvPicPr>
        <p:blipFill>
          <a:blip r:embed="rId3"/>
          <a:srcRect l="14515" r="14001" b="49484"/>
          <a:stretch>
            <a:fillRect/>
          </a:stretch>
        </p:blipFill>
        <p:spPr>
          <a:xfrm>
            <a:off x="8554062" y="208937"/>
            <a:ext cx="2723537" cy="19246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4" name="Thought Bubble: Cloud 13">
            <a:extLst>
              <a:ext uri="{FF2B5EF4-FFF2-40B4-BE49-F238E27FC236}">
                <a16:creationId xmlns:a16="http://schemas.microsoft.com/office/drawing/2014/main" id="{C5A42E03-A594-273E-539B-0898376185F7}"/>
              </a:ext>
            </a:extLst>
          </p:cNvPr>
          <p:cNvSpPr/>
          <p:nvPr/>
        </p:nvSpPr>
        <p:spPr>
          <a:xfrm>
            <a:off x="5456904" y="78658"/>
            <a:ext cx="2723535" cy="2460523"/>
          </a:xfrm>
          <a:prstGeom prst="cloudCallout">
            <a:avLst>
              <a:gd name="adj1" fmla="val 65287"/>
              <a:gd name="adj2" fmla="val -4026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Talk to  Future What Would You Say</a:t>
            </a:r>
          </a:p>
        </p:txBody>
      </p:sp>
      <p:pic>
        <p:nvPicPr>
          <p:cNvPr id="16" name="Picture 15" descr="A close-up of a person's face&#10;&#10;AI-generated content may be incorrect.">
            <a:extLst>
              <a:ext uri="{FF2B5EF4-FFF2-40B4-BE49-F238E27FC236}">
                <a16:creationId xmlns:a16="http://schemas.microsoft.com/office/drawing/2014/main" id="{61F27DAB-E702-1159-2E44-CCC133A3BCA2}"/>
              </a:ext>
            </a:extLst>
          </p:cNvPr>
          <p:cNvPicPr>
            <a:picLocks noChangeAspect="1"/>
          </p:cNvPicPr>
          <p:nvPr/>
        </p:nvPicPr>
        <p:blipFill>
          <a:blip r:embed="rId4"/>
          <a:srcRect l="15816" t="2774" r="14765"/>
          <a:stretch>
            <a:fillRect/>
          </a:stretch>
        </p:blipFill>
        <p:spPr>
          <a:xfrm>
            <a:off x="9094839" y="2829230"/>
            <a:ext cx="2644877" cy="37043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7" name="Thought Bubble: Cloud 16">
            <a:extLst>
              <a:ext uri="{FF2B5EF4-FFF2-40B4-BE49-F238E27FC236}">
                <a16:creationId xmlns:a16="http://schemas.microsoft.com/office/drawing/2014/main" id="{E869F5C0-E043-65D1-6D43-A2B8D8EF5860}"/>
              </a:ext>
            </a:extLst>
          </p:cNvPr>
          <p:cNvSpPr/>
          <p:nvPr/>
        </p:nvSpPr>
        <p:spPr>
          <a:xfrm>
            <a:off x="6026121" y="3016045"/>
            <a:ext cx="2301801" cy="2293374"/>
          </a:xfrm>
          <a:prstGeom prst="cloudCallout">
            <a:avLst>
              <a:gd name="adj1" fmla="val 79030"/>
              <a:gd name="adj2" fmla="val 6156"/>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CHS 1990 Paul Lujan (1970-2004) RIP Helping Save Others</a:t>
            </a:r>
          </a:p>
        </p:txBody>
      </p:sp>
      <p:pic>
        <p:nvPicPr>
          <p:cNvPr id="3" name="Picture 2" descr="A large flat land with a hill&#10;&#10;AI-generated content may be incorrect.">
            <a:extLst>
              <a:ext uri="{FF2B5EF4-FFF2-40B4-BE49-F238E27FC236}">
                <a16:creationId xmlns:a16="http://schemas.microsoft.com/office/drawing/2014/main" id="{DF5558B7-FC66-BFB7-A51D-2DFF68B6C6CA}"/>
              </a:ext>
            </a:extLst>
          </p:cNvPr>
          <p:cNvPicPr>
            <a:picLocks noChangeAspect="1"/>
          </p:cNvPicPr>
          <p:nvPr/>
        </p:nvPicPr>
        <p:blipFill>
          <a:blip r:embed="rId5"/>
          <a:stretch>
            <a:fillRect/>
          </a:stretch>
        </p:blipFill>
        <p:spPr>
          <a:xfrm>
            <a:off x="462116" y="3883743"/>
            <a:ext cx="3633020" cy="2723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20035879"/>
      </p:ext>
    </p:extLst>
  </p:cSld>
  <p:clrMapOvr>
    <a:masterClrMapping/>
  </p:clrMapOvr>
  <p:transition spd="slow" advClick="0" advTm="23000">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14F4023F-CED4-C9DB-4E52-8B42CFA9E4A1}"/>
              </a:ext>
            </a:extLst>
          </p:cNvPr>
          <p:cNvGraphicFramePr>
            <a:graphicFrameLocks noGrp="1"/>
          </p:cNvGraphicFramePr>
          <p:nvPr>
            <p:extLst>
              <p:ext uri="{D42A27DB-BD31-4B8C-83A1-F6EECF244321}">
                <p14:modId xmlns:p14="http://schemas.microsoft.com/office/powerpoint/2010/main" val="16370794"/>
              </p:ext>
            </p:extLst>
          </p:nvPr>
        </p:nvGraphicFramePr>
        <p:xfrm>
          <a:off x="1907459" y="1818420"/>
          <a:ext cx="8305438" cy="2763520"/>
        </p:xfrm>
        <a:graphic>
          <a:graphicData uri="http://schemas.openxmlformats.org/drawingml/2006/table">
            <a:tbl>
              <a:tblPr firstRow="1" bandRow="1">
                <a:tableStyleId>{5C22544A-7EE6-4342-B048-85BDC9FD1C3A}</a:tableStyleId>
              </a:tblPr>
              <a:tblGrid>
                <a:gridCol w="1338580">
                  <a:extLst>
                    <a:ext uri="{9D8B030D-6E8A-4147-A177-3AD203B41FA5}">
                      <a16:colId xmlns:a16="http://schemas.microsoft.com/office/drawing/2014/main" val="3841662471"/>
                    </a:ext>
                  </a:extLst>
                </a:gridCol>
                <a:gridCol w="1161143">
                  <a:extLst>
                    <a:ext uri="{9D8B030D-6E8A-4147-A177-3AD203B41FA5}">
                      <a16:colId xmlns:a16="http://schemas.microsoft.com/office/drawing/2014/main" val="874578540"/>
                    </a:ext>
                  </a:extLst>
                </a:gridCol>
                <a:gridCol w="1161143">
                  <a:extLst>
                    <a:ext uri="{9D8B030D-6E8A-4147-A177-3AD203B41FA5}">
                      <a16:colId xmlns:a16="http://schemas.microsoft.com/office/drawing/2014/main" val="1273134306"/>
                    </a:ext>
                  </a:extLst>
                </a:gridCol>
                <a:gridCol w="1161143">
                  <a:extLst>
                    <a:ext uri="{9D8B030D-6E8A-4147-A177-3AD203B41FA5}">
                      <a16:colId xmlns:a16="http://schemas.microsoft.com/office/drawing/2014/main" val="1953029283"/>
                    </a:ext>
                  </a:extLst>
                </a:gridCol>
                <a:gridCol w="1161143">
                  <a:extLst>
                    <a:ext uri="{9D8B030D-6E8A-4147-A177-3AD203B41FA5}">
                      <a16:colId xmlns:a16="http://schemas.microsoft.com/office/drawing/2014/main" val="4232596829"/>
                    </a:ext>
                  </a:extLst>
                </a:gridCol>
                <a:gridCol w="1161143">
                  <a:extLst>
                    <a:ext uri="{9D8B030D-6E8A-4147-A177-3AD203B41FA5}">
                      <a16:colId xmlns:a16="http://schemas.microsoft.com/office/drawing/2014/main" val="742261846"/>
                    </a:ext>
                  </a:extLst>
                </a:gridCol>
                <a:gridCol w="1161143">
                  <a:extLst>
                    <a:ext uri="{9D8B030D-6E8A-4147-A177-3AD203B41FA5}">
                      <a16:colId xmlns:a16="http://schemas.microsoft.com/office/drawing/2014/main" val="1764801195"/>
                    </a:ext>
                  </a:extLst>
                </a:gridCol>
              </a:tblGrid>
              <a:tr h="370840">
                <a:tc>
                  <a:txBody>
                    <a:bodyPr/>
                    <a:lstStyle/>
                    <a:p>
                      <a:r>
                        <a:rPr lang="en-US" dirty="0"/>
                        <a:t>1929</a:t>
                      </a:r>
                    </a:p>
                  </a:txBody>
                  <a:tcPr>
                    <a:solidFill>
                      <a:srgbClr val="C00000"/>
                    </a:solidFill>
                  </a:tcPr>
                </a:tc>
                <a:tc>
                  <a:txBody>
                    <a:bodyPr/>
                    <a:lstStyle/>
                    <a:p>
                      <a:r>
                        <a:rPr lang="en-US" dirty="0"/>
                        <a:t>1930-1939</a:t>
                      </a:r>
                    </a:p>
                  </a:txBody>
                  <a:tcPr>
                    <a:solidFill>
                      <a:srgbClr val="C00000"/>
                    </a:solidFill>
                  </a:tcPr>
                </a:tc>
                <a:tc>
                  <a:txBody>
                    <a:bodyPr/>
                    <a:lstStyle/>
                    <a:p>
                      <a:r>
                        <a:rPr lang="en-US" dirty="0"/>
                        <a:t>1940-1949</a:t>
                      </a:r>
                    </a:p>
                  </a:txBody>
                  <a:tcPr>
                    <a:solidFill>
                      <a:srgbClr val="C00000"/>
                    </a:solidFill>
                  </a:tcPr>
                </a:tc>
                <a:tc>
                  <a:txBody>
                    <a:bodyPr/>
                    <a:lstStyle/>
                    <a:p>
                      <a:r>
                        <a:rPr lang="en-US" dirty="0"/>
                        <a:t>1950-1959</a:t>
                      </a:r>
                    </a:p>
                  </a:txBody>
                  <a:tcPr>
                    <a:solidFill>
                      <a:srgbClr val="C00000"/>
                    </a:solidFill>
                  </a:tcPr>
                </a:tc>
                <a:tc>
                  <a:txBody>
                    <a:bodyPr/>
                    <a:lstStyle/>
                    <a:p>
                      <a:pPr algn="ctr"/>
                      <a:r>
                        <a:rPr lang="en-US" dirty="0"/>
                        <a:t>1960-1965</a:t>
                      </a:r>
                    </a:p>
                  </a:txBody>
                  <a:tcPr>
                    <a:solidFill>
                      <a:srgbClr val="C00000"/>
                    </a:solidFill>
                  </a:tcPr>
                </a:tc>
                <a:tc>
                  <a:txBody>
                    <a:bodyPr/>
                    <a:lstStyle/>
                    <a:p>
                      <a:pPr algn="ctr"/>
                      <a:r>
                        <a:rPr lang="en-US" dirty="0"/>
                        <a:t>1965-1969</a:t>
                      </a:r>
                    </a:p>
                  </a:txBody>
                  <a:tcPr>
                    <a:solidFill>
                      <a:srgbClr val="C00000"/>
                    </a:solidFill>
                  </a:tcPr>
                </a:tc>
                <a:tc>
                  <a:txBody>
                    <a:bodyPr/>
                    <a:lstStyle/>
                    <a:p>
                      <a:r>
                        <a:rPr lang="en-US" dirty="0"/>
                        <a:t>1970-1979</a:t>
                      </a:r>
                    </a:p>
                  </a:txBody>
                  <a:tcPr>
                    <a:solidFill>
                      <a:srgbClr val="C00000"/>
                    </a:solidFill>
                  </a:tcPr>
                </a:tc>
                <a:extLst>
                  <a:ext uri="{0D108BD9-81ED-4DB2-BD59-A6C34878D82A}">
                    <a16:rowId xmlns:a16="http://schemas.microsoft.com/office/drawing/2014/main" val="3106037012"/>
                  </a:ext>
                </a:extLst>
              </a:tr>
              <a:tr h="370840">
                <a:tc>
                  <a:txBody>
                    <a:bodyPr/>
                    <a:lstStyle/>
                    <a:p>
                      <a:r>
                        <a:rPr lang="en-US" dirty="0"/>
                        <a:t>002</a:t>
                      </a:r>
                    </a:p>
                  </a:txBody>
                  <a:tcPr>
                    <a:solidFill>
                      <a:schemeClr val="bg1"/>
                    </a:solidFill>
                  </a:tcPr>
                </a:tc>
                <a:tc>
                  <a:txBody>
                    <a:bodyPr/>
                    <a:lstStyle/>
                    <a:p>
                      <a:r>
                        <a:rPr lang="en-US" dirty="0"/>
                        <a:t>162</a:t>
                      </a:r>
                    </a:p>
                  </a:txBody>
                  <a:tcPr>
                    <a:solidFill>
                      <a:schemeClr val="bg1"/>
                    </a:solidFill>
                  </a:tcPr>
                </a:tc>
                <a:tc>
                  <a:txBody>
                    <a:bodyPr/>
                    <a:lstStyle/>
                    <a:p>
                      <a:r>
                        <a:rPr lang="en-US" dirty="0"/>
                        <a:t>297</a:t>
                      </a:r>
                    </a:p>
                  </a:txBody>
                  <a:tcPr>
                    <a:solidFill>
                      <a:schemeClr val="bg1"/>
                    </a:solidFill>
                  </a:tcPr>
                </a:tc>
                <a:tc>
                  <a:txBody>
                    <a:bodyPr/>
                    <a:lstStyle/>
                    <a:p>
                      <a:r>
                        <a:rPr lang="en-US" dirty="0"/>
                        <a:t>544</a:t>
                      </a:r>
                    </a:p>
                  </a:txBody>
                  <a:tcPr>
                    <a:solidFill>
                      <a:schemeClr val="bg1"/>
                    </a:solidFill>
                  </a:tcPr>
                </a:tc>
                <a:tc>
                  <a:txBody>
                    <a:bodyPr/>
                    <a:lstStyle/>
                    <a:p>
                      <a:r>
                        <a:rPr lang="en-US" dirty="0"/>
                        <a:t>397</a:t>
                      </a:r>
                    </a:p>
                  </a:txBody>
                  <a:tcPr>
                    <a:solidFill>
                      <a:schemeClr val="bg1"/>
                    </a:solidFill>
                  </a:tcPr>
                </a:tc>
                <a:tc>
                  <a:txBody>
                    <a:bodyPr/>
                    <a:lstStyle/>
                    <a:p>
                      <a:r>
                        <a:rPr lang="en-US" dirty="0"/>
                        <a:t>391</a:t>
                      </a:r>
                    </a:p>
                  </a:txBody>
                  <a:tcPr>
                    <a:solidFill>
                      <a:schemeClr val="bg1"/>
                    </a:solidFill>
                  </a:tcPr>
                </a:tc>
                <a:tc>
                  <a:txBody>
                    <a:bodyPr/>
                    <a:lstStyle/>
                    <a:p>
                      <a:r>
                        <a:rPr lang="en-US" dirty="0"/>
                        <a:t>827</a:t>
                      </a:r>
                    </a:p>
                  </a:txBody>
                  <a:tcPr>
                    <a:solidFill>
                      <a:schemeClr val="bg1"/>
                    </a:solidFill>
                  </a:tcPr>
                </a:tc>
                <a:extLst>
                  <a:ext uri="{0D108BD9-81ED-4DB2-BD59-A6C34878D82A}">
                    <a16:rowId xmlns:a16="http://schemas.microsoft.com/office/drawing/2014/main" val="2494877097"/>
                  </a:ext>
                </a:extLst>
              </a:tr>
              <a:tr h="370840">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53674589"/>
                  </a:ext>
                </a:extLst>
              </a:tr>
              <a:tr h="370840">
                <a:tc>
                  <a:txBody>
                    <a:bodyPr/>
                    <a:lstStyle/>
                    <a:p>
                      <a:r>
                        <a:rPr lang="en-US" b="1" dirty="0">
                          <a:solidFill>
                            <a:schemeClr val="bg1"/>
                          </a:solidFill>
                        </a:rPr>
                        <a:t>1980-1989</a:t>
                      </a:r>
                    </a:p>
                  </a:txBody>
                  <a:tcPr>
                    <a:solidFill>
                      <a:srgbClr val="C00000"/>
                    </a:solidFill>
                  </a:tcPr>
                </a:tc>
                <a:tc>
                  <a:txBody>
                    <a:bodyPr/>
                    <a:lstStyle/>
                    <a:p>
                      <a:r>
                        <a:rPr lang="en-US" b="1" dirty="0">
                          <a:solidFill>
                            <a:schemeClr val="bg1"/>
                          </a:solidFill>
                        </a:rPr>
                        <a:t>1990-1999</a:t>
                      </a:r>
                    </a:p>
                  </a:txBody>
                  <a:tcPr>
                    <a:solidFill>
                      <a:srgbClr val="C00000"/>
                    </a:solidFill>
                  </a:tcPr>
                </a:tc>
                <a:tc>
                  <a:txBody>
                    <a:bodyPr/>
                    <a:lstStyle/>
                    <a:p>
                      <a:r>
                        <a:rPr lang="en-US" b="1" dirty="0">
                          <a:solidFill>
                            <a:schemeClr val="bg1"/>
                          </a:solidFill>
                        </a:rPr>
                        <a:t>2000-2009</a:t>
                      </a:r>
                    </a:p>
                  </a:txBody>
                  <a:tcPr>
                    <a:solidFill>
                      <a:srgbClr val="C00000"/>
                    </a:solidFill>
                  </a:tcPr>
                </a:tc>
                <a:tc>
                  <a:txBody>
                    <a:bodyPr/>
                    <a:lstStyle/>
                    <a:p>
                      <a:r>
                        <a:rPr lang="en-US" b="1" dirty="0">
                          <a:solidFill>
                            <a:schemeClr val="bg1"/>
                          </a:solidFill>
                        </a:rPr>
                        <a:t>2010- 2019</a:t>
                      </a:r>
                    </a:p>
                  </a:txBody>
                  <a:tcPr>
                    <a:solidFill>
                      <a:srgbClr val="C00000"/>
                    </a:solidFill>
                  </a:tcPr>
                </a:tc>
                <a:tc>
                  <a:txBody>
                    <a:bodyPr/>
                    <a:lstStyle/>
                    <a:p>
                      <a:r>
                        <a:rPr lang="en-US" b="1" dirty="0">
                          <a:solidFill>
                            <a:schemeClr val="bg1"/>
                          </a:solidFill>
                        </a:rPr>
                        <a:t>2020-2021</a:t>
                      </a:r>
                    </a:p>
                  </a:txBody>
                  <a:tcPr>
                    <a:solidFill>
                      <a:srgbClr val="C00000"/>
                    </a:solidFill>
                  </a:tcPr>
                </a:tc>
                <a:tc>
                  <a:txBody>
                    <a:bodyPr/>
                    <a:lstStyle/>
                    <a:p>
                      <a:r>
                        <a:rPr lang="en-US" b="1" dirty="0">
                          <a:solidFill>
                            <a:schemeClr val="bg1"/>
                          </a:solidFill>
                        </a:rPr>
                        <a:t>1929-2021</a:t>
                      </a:r>
                    </a:p>
                  </a:txBody>
                  <a:tcPr>
                    <a:solidFill>
                      <a:srgbClr val="C00000"/>
                    </a:solidFill>
                  </a:tcPr>
                </a:tc>
                <a:tc>
                  <a:txBody>
                    <a:bodyPr/>
                    <a:lstStyle/>
                    <a:p>
                      <a:pPr algn="ctr"/>
                      <a:r>
                        <a:rPr lang="en-US" b="1" dirty="0">
                          <a:solidFill>
                            <a:schemeClr val="bg1"/>
                          </a:solidFill>
                        </a:rPr>
                        <a:t>Time</a:t>
                      </a:r>
                    </a:p>
                  </a:txBody>
                  <a:tcPr>
                    <a:solidFill>
                      <a:srgbClr val="C00000"/>
                    </a:solidFill>
                  </a:tcPr>
                </a:tc>
                <a:extLst>
                  <a:ext uri="{0D108BD9-81ED-4DB2-BD59-A6C34878D82A}">
                    <a16:rowId xmlns:a16="http://schemas.microsoft.com/office/drawing/2014/main" val="1345612015"/>
                  </a:ext>
                </a:extLst>
              </a:tr>
              <a:tr h="370840">
                <a:tc>
                  <a:txBody>
                    <a:bodyPr/>
                    <a:lstStyle/>
                    <a:p>
                      <a:r>
                        <a:rPr lang="en-US" dirty="0"/>
                        <a:t>727</a:t>
                      </a:r>
                    </a:p>
                  </a:txBody>
                  <a:tcPr/>
                </a:tc>
                <a:tc>
                  <a:txBody>
                    <a:bodyPr/>
                    <a:lstStyle/>
                    <a:p>
                      <a:r>
                        <a:rPr lang="en-US" dirty="0"/>
                        <a:t>762</a:t>
                      </a:r>
                    </a:p>
                  </a:txBody>
                  <a:tcPr/>
                </a:tc>
                <a:tc>
                  <a:txBody>
                    <a:bodyPr/>
                    <a:lstStyle/>
                    <a:p>
                      <a:r>
                        <a:rPr lang="en-US" dirty="0"/>
                        <a:t>728</a:t>
                      </a:r>
                    </a:p>
                  </a:txBody>
                  <a:tcPr/>
                </a:tc>
                <a:tc>
                  <a:txBody>
                    <a:bodyPr/>
                    <a:lstStyle/>
                    <a:p>
                      <a:r>
                        <a:rPr lang="en-US" dirty="0"/>
                        <a:t>709</a:t>
                      </a:r>
                    </a:p>
                  </a:txBody>
                  <a:tcPr/>
                </a:tc>
                <a:tc>
                  <a:txBody>
                    <a:bodyPr/>
                    <a:lstStyle/>
                    <a:p>
                      <a:r>
                        <a:rPr lang="en-US" dirty="0"/>
                        <a:t>157</a:t>
                      </a:r>
                    </a:p>
                  </a:txBody>
                  <a:tcPr/>
                </a:tc>
                <a:tc>
                  <a:txBody>
                    <a:bodyPr/>
                    <a:lstStyle/>
                    <a:p>
                      <a:r>
                        <a:rPr lang="en-US" dirty="0"/>
                        <a:t>5,778</a:t>
                      </a:r>
                    </a:p>
                  </a:txBody>
                  <a:tcPr/>
                </a:tc>
                <a:tc>
                  <a:txBody>
                    <a:bodyPr/>
                    <a:lstStyle/>
                    <a:p>
                      <a:r>
                        <a:rPr lang="en-US" dirty="0"/>
                        <a:t>97-years</a:t>
                      </a:r>
                    </a:p>
                  </a:txBody>
                  <a:tcPr/>
                </a:tc>
                <a:extLst>
                  <a:ext uri="{0D108BD9-81ED-4DB2-BD59-A6C34878D82A}">
                    <a16:rowId xmlns:a16="http://schemas.microsoft.com/office/drawing/2014/main" val="1641281945"/>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868771130"/>
                  </a:ext>
                </a:extLst>
              </a:tr>
            </a:tbl>
          </a:graphicData>
        </a:graphic>
      </p:graphicFrame>
      <p:sp>
        <p:nvSpPr>
          <p:cNvPr id="19" name="Callout: Right Arrow 18">
            <a:extLst>
              <a:ext uri="{FF2B5EF4-FFF2-40B4-BE49-F238E27FC236}">
                <a16:creationId xmlns:a16="http://schemas.microsoft.com/office/drawing/2014/main" id="{51A8CC83-2BA4-95CD-C94C-41E05646299C}"/>
              </a:ext>
            </a:extLst>
          </p:cNvPr>
          <p:cNvSpPr/>
          <p:nvPr/>
        </p:nvSpPr>
        <p:spPr>
          <a:xfrm>
            <a:off x="215003" y="1829659"/>
            <a:ext cx="1553497" cy="914400"/>
          </a:xfrm>
          <a:prstGeom prst="rightArrow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t>Stock Market Crash Oct 1929</a:t>
            </a:r>
          </a:p>
        </p:txBody>
      </p:sp>
      <p:sp>
        <p:nvSpPr>
          <p:cNvPr id="20" name="Thought Bubble: Cloud 19">
            <a:extLst>
              <a:ext uri="{FF2B5EF4-FFF2-40B4-BE49-F238E27FC236}">
                <a16:creationId xmlns:a16="http://schemas.microsoft.com/office/drawing/2014/main" id="{03670A64-36DF-08D0-A994-1E2579DF1246}"/>
              </a:ext>
            </a:extLst>
          </p:cNvPr>
          <p:cNvSpPr/>
          <p:nvPr/>
        </p:nvSpPr>
        <p:spPr>
          <a:xfrm>
            <a:off x="0" y="376820"/>
            <a:ext cx="1907459" cy="986274"/>
          </a:xfrm>
          <a:prstGeom prst="cloudCallout">
            <a:avLst>
              <a:gd name="adj1" fmla="val 122904"/>
              <a:gd name="adj2" fmla="val 96635"/>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t>Great Depression</a:t>
            </a:r>
          </a:p>
        </p:txBody>
      </p:sp>
      <p:pic>
        <p:nvPicPr>
          <p:cNvPr id="22" name="Picture 21" descr="A group of men sitting in chairs&#10;&#10;AI-generated content may be incorrect.">
            <a:extLst>
              <a:ext uri="{FF2B5EF4-FFF2-40B4-BE49-F238E27FC236}">
                <a16:creationId xmlns:a16="http://schemas.microsoft.com/office/drawing/2014/main" id="{C0FC6494-0BE9-09C6-4816-7C206781879E}"/>
              </a:ext>
            </a:extLst>
          </p:cNvPr>
          <p:cNvPicPr>
            <a:picLocks noChangeAspect="1"/>
          </p:cNvPicPr>
          <p:nvPr/>
        </p:nvPicPr>
        <p:blipFill>
          <a:blip r:embed="rId3"/>
          <a:srcRect l="14108" r="13098" b="12034"/>
          <a:stretch>
            <a:fillRect/>
          </a:stretch>
        </p:blipFill>
        <p:spPr>
          <a:xfrm>
            <a:off x="10287642" y="1878686"/>
            <a:ext cx="1847461" cy="13523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descr="A large mushroom cloud in the sky&#10;&#10;AI-generated content may be incorrect.">
            <a:extLst>
              <a:ext uri="{FF2B5EF4-FFF2-40B4-BE49-F238E27FC236}">
                <a16:creationId xmlns:a16="http://schemas.microsoft.com/office/drawing/2014/main" id="{4A4255FD-548C-97A4-4A3A-3422349B6F9D}"/>
              </a:ext>
            </a:extLst>
          </p:cNvPr>
          <p:cNvPicPr>
            <a:picLocks noChangeAspect="1"/>
          </p:cNvPicPr>
          <p:nvPr/>
        </p:nvPicPr>
        <p:blipFill>
          <a:blip r:embed="rId4"/>
          <a:stretch>
            <a:fillRect/>
          </a:stretch>
        </p:blipFill>
        <p:spPr>
          <a:xfrm>
            <a:off x="10424506" y="3477987"/>
            <a:ext cx="1507538" cy="8479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Thought Bubble: Cloud 28">
            <a:extLst>
              <a:ext uri="{FF2B5EF4-FFF2-40B4-BE49-F238E27FC236}">
                <a16:creationId xmlns:a16="http://schemas.microsoft.com/office/drawing/2014/main" id="{1324B45C-44A7-7E85-7DB4-0ABC98BEC781}"/>
              </a:ext>
            </a:extLst>
          </p:cNvPr>
          <p:cNvSpPr/>
          <p:nvPr/>
        </p:nvSpPr>
        <p:spPr>
          <a:xfrm>
            <a:off x="7014987" y="0"/>
            <a:ext cx="5177013" cy="1744849"/>
          </a:xfrm>
          <a:prstGeom prst="cloudCallout">
            <a:avLst>
              <a:gd name="adj1" fmla="val -18082"/>
              <a:gd name="adj2" fmla="val 46131"/>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Korean War 1950-1953 </a:t>
            </a:r>
          </a:p>
          <a:p>
            <a:pPr algn="ctr"/>
            <a:r>
              <a:rPr lang="en-US" sz="1400" b="1" dirty="0"/>
              <a:t>Vietnam War  1961-1975</a:t>
            </a:r>
          </a:p>
          <a:p>
            <a:pPr algn="ctr"/>
            <a:r>
              <a:rPr lang="en-US" sz="1400" b="1" dirty="0"/>
              <a:t>Cold War 1947-1991</a:t>
            </a:r>
          </a:p>
          <a:p>
            <a:pPr algn="ctr"/>
            <a:r>
              <a:rPr lang="en-US" sz="1400" b="1" dirty="0"/>
              <a:t>Persian Gulf 1991</a:t>
            </a:r>
          </a:p>
          <a:p>
            <a:pPr algn="ctr"/>
            <a:r>
              <a:rPr lang="en-US" sz="1400" b="1" dirty="0"/>
              <a:t>Afghanistan 2001-2021 </a:t>
            </a:r>
          </a:p>
          <a:p>
            <a:pPr algn="ctr"/>
            <a:r>
              <a:rPr lang="en-US" sz="1400" b="1" dirty="0"/>
              <a:t>Iraq 2003-2011</a:t>
            </a:r>
          </a:p>
        </p:txBody>
      </p:sp>
      <p:pic>
        <p:nvPicPr>
          <p:cNvPr id="31" name="Picture 30" descr="A close-up of a cell phone&#10;&#10;AI-generated content may be incorrect.">
            <a:extLst>
              <a:ext uri="{FF2B5EF4-FFF2-40B4-BE49-F238E27FC236}">
                <a16:creationId xmlns:a16="http://schemas.microsoft.com/office/drawing/2014/main" id="{59935607-6BC1-AFBB-74AE-B9DA15032167}"/>
              </a:ext>
            </a:extLst>
          </p:cNvPr>
          <p:cNvPicPr>
            <a:picLocks noChangeAspect="1"/>
          </p:cNvPicPr>
          <p:nvPr/>
        </p:nvPicPr>
        <p:blipFill>
          <a:blip r:embed="rId5"/>
          <a:stretch>
            <a:fillRect/>
          </a:stretch>
        </p:blipFill>
        <p:spPr>
          <a:xfrm>
            <a:off x="215003" y="5103390"/>
            <a:ext cx="1536445" cy="1352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descr="A person holding a tablet&#10;&#10;AI-generated content may be incorrect.">
            <a:extLst>
              <a:ext uri="{FF2B5EF4-FFF2-40B4-BE49-F238E27FC236}">
                <a16:creationId xmlns:a16="http://schemas.microsoft.com/office/drawing/2014/main" id="{EEA3F2D4-20A5-A3C9-BAF9-00E717C927C9}"/>
              </a:ext>
            </a:extLst>
          </p:cNvPr>
          <p:cNvPicPr>
            <a:picLocks noChangeAspect="1"/>
          </p:cNvPicPr>
          <p:nvPr/>
        </p:nvPicPr>
        <p:blipFill>
          <a:blip r:embed="rId6"/>
          <a:stretch>
            <a:fillRect/>
          </a:stretch>
        </p:blipFill>
        <p:spPr>
          <a:xfrm>
            <a:off x="2151289" y="4717320"/>
            <a:ext cx="1499230" cy="19995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Picture 36" descr="A computer on a table&#10;&#10;AI-generated content may be incorrect.">
            <a:extLst>
              <a:ext uri="{FF2B5EF4-FFF2-40B4-BE49-F238E27FC236}">
                <a16:creationId xmlns:a16="http://schemas.microsoft.com/office/drawing/2014/main" id="{8D6D0C9F-4C54-CA34-7FEE-A53899E726C3}"/>
              </a:ext>
            </a:extLst>
          </p:cNvPr>
          <p:cNvPicPr>
            <a:picLocks noChangeAspect="1"/>
          </p:cNvPicPr>
          <p:nvPr/>
        </p:nvPicPr>
        <p:blipFill>
          <a:blip r:embed="rId7"/>
          <a:stretch>
            <a:fillRect/>
          </a:stretch>
        </p:blipFill>
        <p:spPr>
          <a:xfrm>
            <a:off x="152400" y="3276135"/>
            <a:ext cx="1661652" cy="1646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 name="Picture 38" descr="A close-up of a typewriter&#10;&#10;AI-generated content may be incorrect.">
            <a:extLst>
              <a:ext uri="{FF2B5EF4-FFF2-40B4-BE49-F238E27FC236}">
                <a16:creationId xmlns:a16="http://schemas.microsoft.com/office/drawing/2014/main" id="{A91E71DD-F680-EB5C-EAC0-B2538FBFF63B}"/>
              </a:ext>
            </a:extLst>
          </p:cNvPr>
          <p:cNvPicPr>
            <a:picLocks noChangeAspect="1"/>
          </p:cNvPicPr>
          <p:nvPr/>
        </p:nvPicPr>
        <p:blipFill>
          <a:blip r:embed="rId8"/>
          <a:stretch>
            <a:fillRect/>
          </a:stretch>
        </p:blipFill>
        <p:spPr>
          <a:xfrm>
            <a:off x="4216047" y="4823114"/>
            <a:ext cx="4210198" cy="1646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1" name="Picture 40" descr="Satellite and satellite on earth&#10;&#10;AI-generated content may be incorrect.">
            <a:extLst>
              <a:ext uri="{FF2B5EF4-FFF2-40B4-BE49-F238E27FC236}">
                <a16:creationId xmlns:a16="http://schemas.microsoft.com/office/drawing/2014/main" id="{1EFC3FED-DC60-6F2E-CEB4-04EB17D16AA5}"/>
              </a:ext>
            </a:extLst>
          </p:cNvPr>
          <p:cNvPicPr>
            <a:picLocks noChangeAspect="1"/>
          </p:cNvPicPr>
          <p:nvPr/>
        </p:nvPicPr>
        <p:blipFill>
          <a:blip r:embed="rId9"/>
          <a:stretch>
            <a:fillRect/>
          </a:stretch>
        </p:blipFill>
        <p:spPr>
          <a:xfrm flipH="1">
            <a:off x="8885850" y="4717320"/>
            <a:ext cx="3010568" cy="18533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 name="Diagram 1">
            <a:extLst>
              <a:ext uri="{FF2B5EF4-FFF2-40B4-BE49-F238E27FC236}">
                <a16:creationId xmlns:a16="http://schemas.microsoft.com/office/drawing/2014/main" id="{8FE93E94-31AE-7A99-E37E-D743DC093FAB}"/>
              </a:ext>
            </a:extLst>
          </p:cNvPr>
          <p:cNvGraphicFramePr/>
          <p:nvPr>
            <p:extLst>
              <p:ext uri="{D42A27DB-BD31-4B8C-83A1-F6EECF244321}">
                <p14:modId xmlns:p14="http://schemas.microsoft.com/office/powerpoint/2010/main" val="2186884835"/>
              </p:ext>
            </p:extLst>
          </p:nvPr>
        </p:nvGraphicFramePr>
        <p:xfrm>
          <a:off x="2088058" y="235693"/>
          <a:ext cx="4781755" cy="286209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17613033"/>
      </p:ext>
    </p:extLst>
  </p:cSld>
  <p:clrMapOvr>
    <a:masterClrMapping/>
  </p:clrMapOvr>
  <p:transition spd="slow" advClick="0" advTm="23000">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99E3E-C2F6-9CC6-E7F2-C91E74D6782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A34667A-0F20-154A-010A-79D7CAA3664F}"/>
              </a:ext>
            </a:extLst>
          </p:cNvPr>
          <p:cNvPicPr>
            <a:picLocks noChangeAspect="1"/>
          </p:cNvPicPr>
          <p:nvPr/>
        </p:nvPicPr>
        <p:blipFill>
          <a:blip r:embed="rId2"/>
          <a:stretch>
            <a:fillRect/>
          </a:stretch>
        </p:blipFill>
        <p:spPr>
          <a:xfrm>
            <a:off x="125999" y="198253"/>
            <a:ext cx="2063506" cy="1905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 black box with a lid&#10;&#10;AI-generated content may be incorrect.">
            <a:extLst>
              <a:ext uri="{FF2B5EF4-FFF2-40B4-BE49-F238E27FC236}">
                <a16:creationId xmlns:a16="http://schemas.microsoft.com/office/drawing/2014/main" id="{52DD1CF4-2A1C-2F64-FB2A-8A10EA8893D3}"/>
              </a:ext>
            </a:extLst>
          </p:cNvPr>
          <p:cNvPicPr>
            <a:picLocks noChangeAspect="1"/>
          </p:cNvPicPr>
          <p:nvPr/>
        </p:nvPicPr>
        <p:blipFill>
          <a:blip r:embed="rId3"/>
          <a:stretch>
            <a:fillRect/>
          </a:stretch>
        </p:blipFill>
        <p:spPr>
          <a:xfrm>
            <a:off x="351983" y="2602784"/>
            <a:ext cx="1813061" cy="188727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6" name="Picture 5" descr="A close-up of a mailbox&#10;&#10;AI-generated content may be incorrect.">
            <a:extLst>
              <a:ext uri="{FF2B5EF4-FFF2-40B4-BE49-F238E27FC236}">
                <a16:creationId xmlns:a16="http://schemas.microsoft.com/office/drawing/2014/main" id="{534E7CE0-0025-0DA9-A9AF-86D495444F53}"/>
              </a:ext>
            </a:extLst>
          </p:cNvPr>
          <p:cNvPicPr>
            <a:picLocks noChangeAspect="1"/>
          </p:cNvPicPr>
          <p:nvPr/>
        </p:nvPicPr>
        <p:blipFill>
          <a:blip r:embed="rId4"/>
          <a:stretch>
            <a:fillRect/>
          </a:stretch>
        </p:blipFill>
        <p:spPr>
          <a:xfrm flipH="1">
            <a:off x="351983" y="4647483"/>
            <a:ext cx="1813060" cy="18872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descr="A book cover with a gold bird&#10;&#10;AI-generated content may be incorrect.">
            <a:extLst>
              <a:ext uri="{FF2B5EF4-FFF2-40B4-BE49-F238E27FC236}">
                <a16:creationId xmlns:a16="http://schemas.microsoft.com/office/drawing/2014/main" id="{78E35786-CA7F-3356-B887-9A02718FBCED}"/>
              </a:ext>
            </a:extLst>
          </p:cNvPr>
          <p:cNvPicPr>
            <a:picLocks noChangeAspect="1"/>
          </p:cNvPicPr>
          <p:nvPr/>
        </p:nvPicPr>
        <p:blipFill>
          <a:blip r:embed="rId5"/>
          <a:stretch>
            <a:fillRect/>
          </a:stretch>
        </p:blipFill>
        <p:spPr>
          <a:xfrm>
            <a:off x="6679112" y="153520"/>
            <a:ext cx="2200597" cy="244926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Picture 9" descr="A close-up of a telephone directory&#10;&#10;AI-generated content may be incorrect.">
            <a:extLst>
              <a:ext uri="{FF2B5EF4-FFF2-40B4-BE49-F238E27FC236}">
                <a16:creationId xmlns:a16="http://schemas.microsoft.com/office/drawing/2014/main" id="{E08AA91F-AAD1-8B26-0B80-DC8A05415DDE}"/>
              </a:ext>
            </a:extLst>
          </p:cNvPr>
          <p:cNvPicPr>
            <a:picLocks noChangeAspect="1"/>
          </p:cNvPicPr>
          <p:nvPr/>
        </p:nvPicPr>
        <p:blipFill>
          <a:blip r:embed="rId6"/>
          <a:stretch>
            <a:fillRect/>
          </a:stretch>
        </p:blipFill>
        <p:spPr>
          <a:xfrm>
            <a:off x="9449147" y="153520"/>
            <a:ext cx="2139574" cy="263737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2" name="Picture 11" descr="A book with a picture of a crane&#10;&#10;AI-generated content may be incorrect.">
            <a:extLst>
              <a:ext uri="{FF2B5EF4-FFF2-40B4-BE49-F238E27FC236}">
                <a16:creationId xmlns:a16="http://schemas.microsoft.com/office/drawing/2014/main" id="{432837FB-883F-1C94-1CF4-5728D2ABA0BC}"/>
              </a:ext>
            </a:extLst>
          </p:cNvPr>
          <p:cNvPicPr>
            <a:picLocks noChangeAspect="1"/>
          </p:cNvPicPr>
          <p:nvPr/>
        </p:nvPicPr>
        <p:blipFill>
          <a:blip r:embed="rId7"/>
          <a:stretch>
            <a:fillRect/>
          </a:stretch>
        </p:blipFill>
        <p:spPr>
          <a:xfrm>
            <a:off x="9547470" y="2948118"/>
            <a:ext cx="2139574" cy="18168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descr="A notebook with a map and logos&#10;&#10;AI-generated content may be incorrect.">
            <a:extLst>
              <a:ext uri="{FF2B5EF4-FFF2-40B4-BE49-F238E27FC236}">
                <a16:creationId xmlns:a16="http://schemas.microsoft.com/office/drawing/2014/main" id="{6D55EFD1-D4FE-C165-C8D2-D687F5F14586}"/>
              </a:ext>
            </a:extLst>
          </p:cNvPr>
          <p:cNvPicPr>
            <a:picLocks noChangeAspect="1"/>
          </p:cNvPicPr>
          <p:nvPr/>
        </p:nvPicPr>
        <p:blipFill>
          <a:blip r:embed="rId8"/>
          <a:stretch>
            <a:fillRect/>
          </a:stretch>
        </p:blipFill>
        <p:spPr>
          <a:xfrm>
            <a:off x="6780004" y="2790895"/>
            <a:ext cx="2200597" cy="37438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descr="A book with a picture of a lizard&#10;&#10;AI-generated content may be incorrect.">
            <a:extLst>
              <a:ext uri="{FF2B5EF4-FFF2-40B4-BE49-F238E27FC236}">
                <a16:creationId xmlns:a16="http://schemas.microsoft.com/office/drawing/2014/main" id="{5731CE3C-80EA-A02F-1E28-43BE77E0DCC8}"/>
              </a:ext>
            </a:extLst>
          </p:cNvPr>
          <p:cNvPicPr>
            <a:picLocks noChangeAspect="1"/>
          </p:cNvPicPr>
          <p:nvPr/>
        </p:nvPicPr>
        <p:blipFill>
          <a:blip r:embed="rId9"/>
          <a:stretch>
            <a:fillRect/>
          </a:stretch>
        </p:blipFill>
        <p:spPr>
          <a:xfrm>
            <a:off x="9547470" y="4922155"/>
            <a:ext cx="2131149" cy="1680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aphicFrame>
        <p:nvGraphicFramePr>
          <p:cNvPr id="21" name="Diagram 20">
            <a:extLst>
              <a:ext uri="{FF2B5EF4-FFF2-40B4-BE49-F238E27FC236}">
                <a16:creationId xmlns:a16="http://schemas.microsoft.com/office/drawing/2014/main" id="{3D8E8245-17AA-CAFB-91B7-814767256910}"/>
              </a:ext>
            </a:extLst>
          </p:cNvPr>
          <p:cNvGraphicFramePr/>
          <p:nvPr>
            <p:extLst>
              <p:ext uri="{D42A27DB-BD31-4B8C-83A1-F6EECF244321}">
                <p14:modId xmlns:p14="http://schemas.microsoft.com/office/powerpoint/2010/main" val="561973021"/>
              </p:ext>
            </p:extLst>
          </p:nvPr>
        </p:nvGraphicFramePr>
        <p:xfrm>
          <a:off x="2005785" y="198253"/>
          <a:ext cx="4752959" cy="633649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1884004277"/>
      </p:ext>
    </p:extLst>
  </p:cSld>
  <p:clrMapOvr>
    <a:masterClrMapping/>
  </p:clrMapOvr>
  <p:transition spd="slow" advClick="0" advTm="23000">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2F21-7E29-1A9C-A089-88EE6776B7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1C2FD5C-A031-D9AF-A656-F6882A2EAF78}"/>
              </a:ext>
            </a:extLst>
          </p:cNvPr>
          <p:cNvPicPr>
            <a:picLocks noChangeAspect="1"/>
          </p:cNvPicPr>
          <p:nvPr/>
        </p:nvPicPr>
        <p:blipFill>
          <a:blip r:embed="rId3"/>
          <a:stretch>
            <a:fillRect/>
          </a:stretch>
        </p:blipFill>
        <p:spPr>
          <a:xfrm>
            <a:off x="0" y="2382010"/>
            <a:ext cx="2287741" cy="2287741"/>
          </a:xfrm>
          <a:prstGeom prst="rect">
            <a:avLst/>
          </a:prstGeom>
        </p:spPr>
      </p:pic>
      <p:pic>
        <p:nvPicPr>
          <p:cNvPr id="7" name="Picture 6">
            <a:extLst>
              <a:ext uri="{FF2B5EF4-FFF2-40B4-BE49-F238E27FC236}">
                <a16:creationId xmlns:a16="http://schemas.microsoft.com/office/drawing/2014/main" id="{4B88C22C-2E28-1E36-F3BA-7FFD48A4D61B}"/>
              </a:ext>
            </a:extLst>
          </p:cNvPr>
          <p:cNvPicPr>
            <a:picLocks noChangeAspect="1"/>
          </p:cNvPicPr>
          <p:nvPr/>
        </p:nvPicPr>
        <p:blipFill>
          <a:blip r:embed="rId4"/>
          <a:stretch>
            <a:fillRect/>
          </a:stretch>
        </p:blipFill>
        <p:spPr>
          <a:xfrm>
            <a:off x="345487" y="198253"/>
            <a:ext cx="1660298" cy="2183757"/>
          </a:xfrm>
          <a:prstGeom prst="rect">
            <a:avLst/>
          </a:prstGeom>
        </p:spPr>
      </p:pic>
      <p:pic>
        <p:nvPicPr>
          <p:cNvPr id="13" name="Picture 12">
            <a:extLst>
              <a:ext uri="{FF2B5EF4-FFF2-40B4-BE49-F238E27FC236}">
                <a16:creationId xmlns:a16="http://schemas.microsoft.com/office/drawing/2014/main" id="{20CFABAD-52A7-D4F4-C8DF-7522C34A3B11}"/>
              </a:ext>
            </a:extLst>
          </p:cNvPr>
          <p:cNvPicPr>
            <a:picLocks noChangeAspect="1"/>
          </p:cNvPicPr>
          <p:nvPr/>
        </p:nvPicPr>
        <p:blipFill>
          <a:blip r:embed="rId5"/>
          <a:stretch>
            <a:fillRect/>
          </a:stretch>
        </p:blipFill>
        <p:spPr>
          <a:xfrm>
            <a:off x="2242958" y="99509"/>
            <a:ext cx="3517697" cy="4462659"/>
          </a:xfrm>
          <a:prstGeom prst="rect">
            <a:avLst/>
          </a:prstGeom>
        </p:spPr>
      </p:pic>
      <p:pic>
        <p:nvPicPr>
          <p:cNvPr id="17" name="Picture 16">
            <a:extLst>
              <a:ext uri="{FF2B5EF4-FFF2-40B4-BE49-F238E27FC236}">
                <a16:creationId xmlns:a16="http://schemas.microsoft.com/office/drawing/2014/main" id="{5650AE1D-42C9-EE93-55B4-6B3126EFACD0}"/>
              </a:ext>
            </a:extLst>
          </p:cNvPr>
          <p:cNvPicPr>
            <a:picLocks noChangeAspect="1"/>
          </p:cNvPicPr>
          <p:nvPr/>
        </p:nvPicPr>
        <p:blipFill>
          <a:blip r:embed="rId6"/>
          <a:stretch>
            <a:fillRect/>
          </a:stretch>
        </p:blipFill>
        <p:spPr>
          <a:xfrm>
            <a:off x="5637213" y="198253"/>
            <a:ext cx="3517697" cy="4462659"/>
          </a:xfrm>
          <a:prstGeom prst="rect">
            <a:avLst/>
          </a:prstGeom>
        </p:spPr>
      </p:pic>
      <p:pic>
        <p:nvPicPr>
          <p:cNvPr id="2" name="Picture 1">
            <a:extLst>
              <a:ext uri="{FF2B5EF4-FFF2-40B4-BE49-F238E27FC236}">
                <a16:creationId xmlns:a16="http://schemas.microsoft.com/office/drawing/2014/main" id="{4888F4EB-E9F4-03DA-55F3-73928EB6A202}"/>
              </a:ext>
            </a:extLst>
          </p:cNvPr>
          <p:cNvPicPr>
            <a:picLocks noChangeAspect="1"/>
          </p:cNvPicPr>
          <p:nvPr/>
        </p:nvPicPr>
        <p:blipFill>
          <a:blip r:embed="rId7"/>
          <a:stretch>
            <a:fillRect/>
          </a:stretch>
        </p:blipFill>
        <p:spPr>
          <a:xfrm>
            <a:off x="195116" y="4725073"/>
            <a:ext cx="1810669" cy="1889924"/>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8" name="TextBox 7">
            <a:extLst>
              <a:ext uri="{FF2B5EF4-FFF2-40B4-BE49-F238E27FC236}">
                <a16:creationId xmlns:a16="http://schemas.microsoft.com/office/drawing/2014/main" id="{5ACE31B8-CA03-BAD6-B74F-51350328351D}"/>
              </a:ext>
            </a:extLst>
          </p:cNvPr>
          <p:cNvSpPr txBox="1"/>
          <p:nvPr/>
        </p:nvSpPr>
        <p:spPr>
          <a:xfrm>
            <a:off x="2644877" y="4838550"/>
            <a:ext cx="9006348" cy="1569660"/>
          </a:xfrm>
          <a:prstGeom prst="rect">
            <a:avLst/>
          </a:prstGeom>
          <a:solidFill>
            <a:schemeClr val="bg1"/>
          </a:solidFill>
          <a:ln>
            <a:solidFill>
              <a:schemeClr val="accent1"/>
            </a:solidFill>
          </a:ln>
        </p:spPr>
        <p:txBody>
          <a:bodyPr wrap="square">
            <a:spAutoFit/>
          </a:bodyPr>
          <a:lstStyle/>
          <a:p>
            <a:r>
              <a:rPr lang="en-US" sz="2400" dirty="0"/>
              <a:t>We can’t duplicate Library of Congress &amp; Smithsonian that contain treasured artifacts, but we will seek every option to ensure all artifacts are preserved by understanding how to deal with temperature, humidity light inhibition &amp; protection.</a:t>
            </a:r>
          </a:p>
        </p:txBody>
      </p:sp>
      <p:sp>
        <p:nvSpPr>
          <p:cNvPr id="10" name="TextBox 9">
            <a:extLst>
              <a:ext uri="{FF2B5EF4-FFF2-40B4-BE49-F238E27FC236}">
                <a16:creationId xmlns:a16="http://schemas.microsoft.com/office/drawing/2014/main" id="{F4EE7023-D56B-1E03-CBF2-70F63216D74B}"/>
              </a:ext>
            </a:extLst>
          </p:cNvPr>
          <p:cNvSpPr txBox="1"/>
          <p:nvPr/>
        </p:nvSpPr>
        <p:spPr>
          <a:xfrm>
            <a:off x="9281652" y="564982"/>
            <a:ext cx="2715232" cy="3662541"/>
          </a:xfrm>
          <a:prstGeom prst="rect">
            <a:avLst/>
          </a:prstGeom>
          <a:solidFill>
            <a:srgbClr val="C00000"/>
          </a:solidFill>
          <a:ln>
            <a:solidFill>
              <a:schemeClr val="bg1"/>
            </a:solidFill>
          </a:ln>
        </p:spPr>
        <p:txBody>
          <a:bodyPr wrap="square">
            <a:spAutoFit/>
          </a:bodyPr>
          <a:lstStyle/>
          <a:p>
            <a:pPr algn="ctr"/>
            <a:r>
              <a:rPr lang="en-US" sz="2400" b="1" dirty="0">
                <a:solidFill>
                  <a:schemeClr val="bg1"/>
                </a:solidFill>
              </a:rPr>
              <a:t>Fund Raising  </a:t>
            </a:r>
          </a:p>
          <a:p>
            <a:pPr marL="342900" indent="-342900">
              <a:buAutoNum type="arabicPeriod"/>
            </a:pPr>
            <a:r>
              <a:rPr lang="en-US" sz="2000" dirty="0">
                <a:solidFill>
                  <a:schemeClr val="bg1"/>
                </a:solidFill>
              </a:rPr>
              <a:t>Individual</a:t>
            </a:r>
          </a:p>
          <a:p>
            <a:pPr marL="342900" indent="-342900">
              <a:buAutoNum type="arabicPeriod"/>
            </a:pPr>
            <a:r>
              <a:rPr lang="en-US" sz="2000" dirty="0">
                <a:solidFill>
                  <a:schemeClr val="bg1"/>
                </a:solidFill>
              </a:rPr>
              <a:t>Class </a:t>
            </a:r>
          </a:p>
          <a:p>
            <a:pPr marL="342900" indent="-342900">
              <a:buAutoNum type="arabicPeriod"/>
            </a:pPr>
            <a:r>
              <a:rPr lang="en-US" sz="2000" dirty="0">
                <a:solidFill>
                  <a:schemeClr val="bg1"/>
                </a:solidFill>
              </a:rPr>
              <a:t>Corporate</a:t>
            </a:r>
          </a:p>
          <a:p>
            <a:pPr marL="342900" indent="-342900">
              <a:buAutoNum type="arabicPeriod"/>
            </a:pPr>
            <a:r>
              <a:rPr lang="en-US" sz="2000" dirty="0">
                <a:solidFill>
                  <a:schemeClr val="bg1"/>
                </a:solidFill>
              </a:rPr>
              <a:t>Grants</a:t>
            </a:r>
          </a:p>
          <a:p>
            <a:pPr algn="ctr"/>
            <a:r>
              <a:rPr lang="en-US" sz="2400" b="1" dirty="0">
                <a:solidFill>
                  <a:schemeClr val="bg1"/>
                </a:solidFill>
              </a:rPr>
              <a:t>Donation Levels</a:t>
            </a:r>
          </a:p>
          <a:p>
            <a:pPr marL="342900" indent="-342900">
              <a:buAutoNum type="alphaLcParenBoth"/>
            </a:pPr>
            <a:r>
              <a:rPr lang="en-US" sz="2000" dirty="0">
                <a:solidFill>
                  <a:schemeClr val="bg1"/>
                </a:solidFill>
              </a:rPr>
              <a:t>Silver</a:t>
            </a:r>
          </a:p>
          <a:p>
            <a:pPr marL="342900" indent="-342900">
              <a:buAutoNum type="alphaLcParenBoth"/>
            </a:pPr>
            <a:r>
              <a:rPr lang="en-US" sz="2000" dirty="0">
                <a:solidFill>
                  <a:schemeClr val="bg1"/>
                </a:solidFill>
              </a:rPr>
              <a:t>Gold</a:t>
            </a:r>
          </a:p>
          <a:p>
            <a:pPr marL="342900" indent="-342900">
              <a:buAutoNum type="alphaLcParenBoth"/>
            </a:pPr>
            <a:r>
              <a:rPr lang="en-US" sz="2000" dirty="0">
                <a:solidFill>
                  <a:schemeClr val="bg1"/>
                </a:solidFill>
              </a:rPr>
              <a:t>Platinum</a:t>
            </a:r>
          </a:p>
          <a:p>
            <a:pPr marL="342900" indent="-342900">
              <a:buAutoNum type="alphaLcParenBoth"/>
            </a:pPr>
            <a:r>
              <a:rPr lang="en-US" sz="2000" dirty="0">
                <a:solidFill>
                  <a:schemeClr val="bg1"/>
                </a:solidFill>
              </a:rPr>
              <a:t>Legacy</a:t>
            </a:r>
          </a:p>
        </p:txBody>
      </p:sp>
    </p:spTree>
    <p:extLst>
      <p:ext uri="{BB962C8B-B14F-4D97-AF65-F5344CB8AC3E}">
        <p14:creationId xmlns:p14="http://schemas.microsoft.com/office/powerpoint/2010/main" val="686581236"/>
      </p:ext>
    </p:extLst>
  </p:cSld>
  <p:clrMapOvr>
    <a:masterClrMapping/>
  </p:clrMapOvr>
  <p:transition spd="slow" advClick="0" advTm="23000">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9C22E-353C-86FF-D914-D6A85F1B9F9C}"/>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28F1740-DA9D-4EF4-7F75-E5E3023FEC02}"/>
              </a:ext>
            </a:extLst>
          </p:cNvPr>
          <p:cNvSpPr txBox="1"/>
          <p:nvPr/>
        </p:nvSpPr>
        <p:spPr>
          <a:xfrm>
            <a:off x="252785" y="3510116"/>
            <a:ext cx="2559241" cy="3293209"/>
          </a:xfrm>
          <a:prstGeom prst="rect">
            <a:avLst/>
          </a:prstGeom>
          <a:solidFill>
            <a:srgbClr val="C00000"/>
          </a:solidFill>
          <a:ln>
            <a:solidFill>
              <a:schemeClr val="bg1"/>
            </a:solidFill>
          </a:ln>
        </p:spPr>
        <p:txBody>
          <a:bodyPr wrap="square">
            <a:spAutoFit/>
          </a:bodyPr>
          <a:lstStyle/>
          <a:p>
            <a:pPr algn="ctr"/>
            <a:r>
              <a:rPr lang="en-US" sz="2400" b="1" dirty="0">
                <a:solidFill>
                  <a:schemeClr val="bg1"/>
                </a:solidFill>
              </a:rPr>
              <a:t>Fund Raising  </a:t>
            </a:r>
          </a:p>
          <a:p>
            <a:pPr marL="342900" indent="-342900">
              <a:buAutoNum type="arabicPeriod"/>
            </a:pPr>
            <a:r>
              <a:rPr lang="en-US" sz="2000" dirty="0">
                <a:solidFill>
                  <a:schemeClr val="bg1"/>
                </a:solidFill>
              </a:rPr>
              <a:t>Individual</a:t>
            </a:r>
          </a:p>
          <a:p>
            <a:pPr marL="342900" indent="-342900">
              <a:buAutoNum type="arabicPeriod"/>
            </a:pPr>
            <a:r>
              <a:rPr lang="en-US" sz="2000" dirty="0">
                <a:solidFill>
                  <a:schemeClr val="bg1"/>
                </a:solidFill>
              </a:rPr>
              <a:t>Class </a:t>
            </a:r>
          </a:p>
          <a:p>
            <a:pPr marL="342900" indent="-342900">
              <a:buAutoNum type="arabicPeriod"/>
            </a:pPr>
            <a:r>
              <a:rPr lang="en-US" sz="2000" dirty="0">
                <a:solidFill>
                  <a:schemeClr val="bg1"/>
                </a:solidFill>
              </a:rPr>
              <a:t>Corporate</a:t>
            </a:r>
          </a:p>
          <a:p>
            <a:pPr marL="342900" indent="-342900">
              <a:buAutoNum type="arabicPeriod"/>
            </a:pPr>
            <a:r>
              <a:rPr lang="en-US" sz="2000" dirty="0">
                <a:solidFill>
                  <a:schemeClr val="bg1"/>
                </a:solidFill>
              </a:rPr>
              <a:t>Grants</a:t>
            </a:r>
          </a:p>
          <a:p>
            <a:pPr algn="ctr"/>
            <a:r>
              <a:rPr lang="en-US" sz="2400" b="1" dirty="0">
                <a:solidFill>
                  <a:schemeClr val="bg1"/>
                </a:solidFill>
              </a:rPr>
              <a:t>Donations</a:t>
            </a:r>
          </a:p>
          <a:p>
            <a:pPr marL="342900" indent="-342900">
              <a:buAutoNum type="alphaLcParenBoth"/>
            </a:pPr>
            <a:r>
              <a:rPr lang="en-US" sz="2000" dirty="0">
                <a:solidFill>
                  <a:schemeClr val="bg1"/>
                </a:solidFill>
              </a:rPr>
              <a:t>Silver $100</a:t>
            </a:r>
          </a:p>
          <a:p>
            <a:pPr marL="342900" indent="-342900">
              <a:buAutoNum type="alphaLcParenBoth"/>
            </a:pPr>
            <a:r>
              <a:rPr lang="en-US" sz="2000" dirty="0">
                <a:solidFill>
                  <a:schemeClr val="bg1"/>
                </a:solidFill>
              </a:rPr>
              <a:t>Gold $200</a:t>
            </a:r>
          </a:p>
          <a:p>
            <a:pPr marL="342900" indent="-342900">
              <a:buAutoNum type="alphaLcParenBoth"/>
            </a:pPr>
            <a:r>
              <a:rPr lang="en-US" sz="2000" dirty="0">
                <a:solidFill>
                  <a:schemeClr val="bg1"/>
                </a:solidFill>
              </a:rPr>
              <a:t>Platinum $500</a:t>
            </a:r>
          </a:p>
          <a:p>
            <a:pPr marL="342900" indent="-342900">
              <a:buAutoNum type="alphaLcParenBoth"/>
            </a:pPr>
            <a:r>
              <a:rPr lang="en-US" sz="2000" dirty="0">
                <a:solidFill>
                  <a:schemeClr val="bg1"/>
                </a:solidFill>
              </a:rPr>
              <a:t>Legacy $1,000</a:t>
            </a:r>
          </a:p>
        </p:txBody>
      </p:sp>
      <p:pic>
        <p:nvPicPr>
          <p:cNvPr id="4" name="Picture 3" descr="A map of a trail&#10;&#10;AI-generated content may be incorrect.">
            <a:extLst>
              <a:ext uri="{FF2B5EF4-FFF2-40B4-BE49-F238E27FC236}">
                <a16:creationId xmlns:a16="http://schemas.microsoft.com/office/drawing/2014/main" id="{5C2C994E-F968-BD55-53F5-D2E91B543B9F}"/>
              </a:ext>
            </a:extLst>
          </p:cNvPr>
          <p:cNvPicPr>
            <a:picLocks noChangeAspect="1"/>
          </p:cNvPicPr>
          <p:nvPr/>
        </p:nvPicPr>
        <p:blipFill>
          <a:blip r:embed="rId3"/>
          <a:stretch>
            <a:fillRect/>
          </a:stretch>
        </p:blipFill>
        <p:spPr>
          <a:xfrm>
            <a:off x="8118593" y="291197"/>
            <a:ext cx="3833935" cy="2036778"/>
          </a:xfrm>
          <a:prstGeom prst="rect">
            <a:avLst/>
          </a:prstGeom>
        </p:spPr>
      </p:pic>
      <p:pic>
        <p:nvPicPr>
          <p:cNvPr id="6" name="Picture 5">
            <a:extLst>
              <a:ext uri="{FF2B5EF4-FFF2-40B4-BE49-F238E27FC236}">
                <a16:creationId xmlns:a16="http://schemas.microsoft.com/office/drawing/2014/main" id="{43DFA39A-F449-7A08-559D-6279CF3857C6}"/>
              </a:ext>
            </a:extLst>
          </p:cNvPr>
          <p:cNvPicPr>
            <a:picLocks noChangeAspect="1"/>
          </p:cNvPicPr>
          <p:nvPr/>
        </p:nvPicPr>
        <p:blipFill>
          <a:blip r:embed="rId4"/>
          <a:stretch>
            <a:fillRect/>
          </a:stretch>
        </p:blipFill>
        <p:spPr>
          <a:xfrm>
            <a:off x="405654" y="0"/>
            <a:ext cx="3090182" cy="3511962"/>
          </a:xfrm>
          <a:prstGeom prst="rect">
            <a:avLst/>
          </a:prstGeom>
        </p:spPr>
      </p:pic>
      <p:graphicFrame>
        <p:nvGraphicFramePr>
          <p:cNvPr id="12" name="Diagram 11">
            <a:extLst>
              <a:ext uri="{FF2B5EF4-FFF2-40B4-BE49-F238E27FC236}">
                <a16:creationId xmlns:a16="http://schemas.microsoft.com/office/drawing/2014/main" id="{5B9B6050-D7BA-E517-BF4F-B6BAF697EBF2}"/>
              </a:ext>
            </a:extLst>
          </p:cNvPr>
          <p:cNvGraphicFramePr/>
          <p:nvPr>
            <p:extLst>
              <p:ext uri="{D42A27DB-BD31-4B8C-83A1-F6EECF244321}">
                <p14:modId xmlns:p14="http://schemas.microsoft.com/office/powerpoint/2010/main" val="1517234485"/>
              </p:ext>
            </p:extLst>
          </p:nvPr>
        </p:nvGraphicFramePr>
        <p:xfrm>
          <a:off x="3833172" y="190634"/>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8" name="Picture 17" descr="A logo for a high school&#10;&#10;AI-generated content may be incorrect.">
            <a:extLst>
              <a:ext uri="{FF2B5EF4-FFF2-40B4-BE49-F238E27FC236}">
                <a16:creationId xmlns:a16="http://schemas.microsoft.com/office/drawing/2014/main" id="{595AF05B-2F6F-8B02-AD6F-74F2E1EAFFAE}"/>
              </a:ext>
            </a:extLst>
          </p:cNvPr>
          <p:cNvPicPr>
            <a:picLocks noChangeAspect="1"/>
          </p:cNvPicPr>
          <p:nvPr/>
        </p:nvPicPr>
        <p:blipFill>
          <a:blip r:embed="rId10"/>
          <a:stretch>
            <a:fillRect/>
          </a:stretch>
        </p:blipFill>
        <p:spPr>
          <a:xfrm>
            <a:off x="6773078" y="566431"/>
            <a:ext cx="2242311" cy="1713610"/>
          </a:xfrm>
          <a:prstGeom prst="rect">
            <a:avLst/>
          </a:prstGeom>
        </p:spPr>
      </p:pic>
      <p:pic>
        <p:nvPicPr>
          <p:cNvPr id="20" name="Picture 19" descr="A group of people with their arms raised and a globe with hearts and a hand pointing to a button&#10;&#10;AI-generated content may be incorrect.">
            <a:extLst>
              <a:ext uri="{FF2B5EF4-FFF2-40B4-BE49-F238E27FC236}">
                <a16:creationId xmlns:a16="http://schemas.microsoft.com/office/drawing/2014/main" id="{45130B6D-9363-0A3E-32C4-13C8F906D63D}"/>
              </a:ext>
            </a:extLst>
          </p:cNvPr>
          <p:cNvPicPr>
            <a:picLocks noChangeAspect="1"/>
          </p:cNvPicPr>
          <p:nvPr/>
        </p:nvPicPr>
        <p:blipFill>
          <a:blip r:embed="rId11"/>
          <a:srcRect l="7809" t="5705" r="5955" b="27309"/>
          <a:stretch>
            <a:fillRect/>
          </a:stretch>
        </p:blipFill>
        <p:spPr>
          <a:xfrm>
            <a:off x="9458717" y="560760"/>
            <a:ext cx="2055278" cy="1719281"/>
          </a:xfrm>
          <a:prstGeom prst="rect">
            <a:avLst/>
          </a:prstGeom>
        </p:spPr>
      </p:pic>
      <p:pic>
        <p:nvPicPr>
          <p:cNvPr id="22" name="Picture 21" descr="A heart with hands reaching out&#10;&#10;AI-generated content may be incorrect.">
            <a:extLst>
              <a:ext uri="{FF2B5EF4-FFF2-40B4-BE49-F238E27FC236}">
                <a16:creationId xmlns:a16="http://schemas.microsoft.com/office/drawing/2014/main" id="{97EBB513-B34A-CB0A-0625-52A07B08209B}"/>
              </a:ext>
            </a:extLst>
          </p:cNvPr>
          <p:cNvPicPr>
            <a:picLocks noChangeAspect="1"/>
          </p:cNvPicPr>
          <p:nvPr/>
        </p:nvPicPr>
        <p:blipFill>
          <a:blip r:embed="rId12"/>
          <a:stretch>
            <a:fillRect/>
          </a:stretch>
        </p:blipFill>
        <p:spPr>
          <a:xfrm>
            <a:off x="4209267" y="541587"/>
            <a:ext cx="2242311" cy="1737039"/>
          </a:xfrm>
          <a:prstGeom prst="rect">
            <a:avLst/>
          </a:prstGeom>
        </p:spPr>
      </p:pic>
      <p:sp>
        <p:nvSpPr>
          <p:cNvPr id="24" name="TextBox 23">
            <a:extLst>
              <a:ext uri="{FF2B5EF4-FFF2-40B4-BE49-F238E27FC236}">
                <a16:creationId xmlns:a16="http://schemas.microsoft.com/office/drawing/2014/main" id="{1BFD26C7-1B67-6D98-F8FD-CA14F068584B}"/>
              </a:ext>
            </a:extLst>
          </p:cNvPr>
          <p:cNvSpPr txBox="1"/>
          <p:nvPr/>
        </p:nvSpPr>
        <p:spPr>
          <a:xfrm>
            <a:off x="4251941" y="127753"/>
            <a:ext cx="7252709" cy="338554"/>
          </a:xfrm>
          <a:prstGeom prst="rect">
            <a:avLst/>
          </a:prstGeom>
          <a:noFill/>
        </p:spPr>
        <p:txBody>
          <a:bodyPr wrap="square">
            <a:spAutoFit/>
          </a:bodyPr>
          <a:lstStyle/>
          <a:p>
            <a:pPr algn="ctr"/>
            <a:r>
              <a:rPr lang="en-US" sz="1600" b="1" dirty="0">
                <a:highlight>
                  <a:srgbClr val="FFFF00"/>
                </a:highlight>
              </a:rPr>
              <a:t>Your Donation Today Will Make a Difference &amp; Help Honor Others</a:t>
            </a:r>
            <a:endParaRPr lang="en-US" sz="1600" dirty="0"/>
          </a:p>
        </p:txBody>
      </p:sp>
      <p:sp>
        <p:nvSpPr>
          <p:cNvPr id="30" name="TextBox 29">
            <a:extLst>
              <a:ext uri="{FF2B5EF4-FFF2-40B4-BE49-F238E27FC236}">
                <a16:creationId xmlns:a16="http://schemas.microsoft.com/office/drawing/2014/main" id="{DDD4E4AD-138E-CA69-B645-A3B52A126CAB}"/>
              </a:ext>
            </a:extLst>
          </p:cNvPr>
          <p:cNvSpPr txBox="1"/>
          <p:nvPr/>
        </p:nvSpPr>
        <p:spPr>
          <a:xfrm>
            <a:off x="4286526" y="3371979"/>
            <a:ext cx="7252709" cy="2308324"/>
          </a:xfrm>
          <a:prstGeom prst="rect">
            <a:avLst/>
          </a:prstGeom>
          <a:solidFill>
            <a:schemeClr val="bg1"/>
          </a:solidFill>
          <a:ln>
            <a:solidFill>
              <a:schemeClr val="tx1"/>
            </a:solidFill>
          </a:ln>
        </p:spPr>
        <p:txBody>
          <a:bodyPr wrap="square">
            <a:spAutoFit/>
          </a:bodyPr>
          <a:lstStyle/>
          <a:p>
            <a:r>
              <a:rPr lang="en-US" sz="1600" dirty="0"/>
              <a:t>This project was conceived by CHS 1966 DSmith as an outcome of his Facebook Group “Crane High School Since 1929” created March 2020 as he was being treated for cancer, with the help of </a:t>
            </a:r>
            <a:r>
              <a:rPr lang="en-US" sz="1600"/>
              <a:t>his wife Sandy, </a:t>
            </a:r>
            <a:r>
              <a:rPr lang="en-US" sz="1600" dirty="0"/>
              <a:t>that he has been with for 38-years. We have used scholastic standards to research &amp; publish 1,500 accurate &amp; historical accounts about CHS &amp; Crane County, Texas. We will use same rigorous standards to ensure full accountability &amp; transparency of all resources and funds received for this project made payable to “CHS Time Capsule” &amp; we will continue to consult with Crane ISD &amp; Alumni. </a:t>
            </a:r>
          </a:p>
        </p:txBody>
      </p:sp>
    </p:spTree>
    <p:extLst>
      <p:ext uri="{BB962C8B-B14F-4D97-AF65-F5344CB8AC3E}">
        <p14:creationId xmlns:p14="http://schemas.microsoft.com/office/powerpoint/2010/main" val="662665035"/>
      </p:ext>
    </p:extLst>
  </p:cSld>
  <p:clrMapOvr>
    <a:masterClrMapping/>
  </p:clrMapOvr>
  <p:transition spd="slow" advClick="0" advTm="23000">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AE6CA-1E25-3A27-2AF0-7814590D0FA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CC3E43-9BC3-CAAC-95BE-C38F30E4B526}"/>
              </a:ext>
            </a:extLst>
          </p:cNvPr>
          <p:cNvSpPr>
            <a:spLocks noGrp="1"/>
          </p:cNvSpPr>
          <p:nvPr>
            <p:ph type="title"/>
          </p:nvPr>
        </p:nvSpPr>
        <p:spPr>
          <a:xfrm>
            <a:off x="959800" y="447380"/>
            <a:ext cx="10515600" cy="619613"/>
          </a:xfrm>
        </p:spPr>
        <p:txBody>
          <a:bodyPr>
            <a:noAutofit/>
          </a:bodyPr>
          <a:lstStyle/>
          <a:p>
            <a:r>
              <a:rPr lang="en-US" sz="6000" dirty="0">
                <a:highlight>
                  <a:srgbClr val="FF0000"/>
                </a:highlight>
              </a:rPr>
              <a:t>CHS All Class Reunion 2025</a:t>
            </a:r>
          </a:p>
        </p:txBody>
      </p:sp>
      <p:pic>
        <p:nvPicPr>
          <p:cNvPr id="3" name="Picture Placeholder 2" descr="Wells Fargo Center with a tall tower&#10;&#10;AI-generated content may be incorrect.">
            <a:extLst>
              <a:ext uri="{FF2B5EF4-FFF2-40B4-BE49-F238E27FC236}">
                <a16:creationId xmlns:a16="http://schemas.microsoft.com/office/drawing/2014/main" id="{25702EA2-2892-C366-7DF4-67B8210748FA}"/>
              </a:ext>
            </a:extLst>
          </p:cNvPr>
          <p:cNvPicPr>
            <a:picLocks noGrp="1" noChangeAspect="1"/>
          </p:cNvPicPr>
          <p:nvPr>
            <p:ph type="pic" sz="quarter" idx="19"/>
          </p:nvPr>
        </p:nvPicPr>
        <p:blipFill>
          <a:blip r:embed="rId2"/>
          <a:srcRect t="5360" b="5360"/>
          <a:stretch>
            <a:fillRect/>
          </a:stretch>
        </p:blipFill>
        <p:spPr>
          <a:xfrm>
            <a:off x="1098760" y="1747686"/>
            <a:ext cx="2945392" cy="3941004"/>
          </a:xfrm>
        </p:spPr>
      </p:pic>
      <p:sp>
        <p:nvSpPr>
          <p:cNvPr id="12" name="TextBox 11">
            <a:extLst>
              <a:ext uri="{FF2B5EF4-FFF2-40B4-BE49-F238E27FC236}">
                <a16:creationId xmlns:a16="http://schemas.microsoft.com/office/drawing/2014/main" id="{5057D0C3-DB8D-2F69-858C-3B6D5D6E9D26}"/>
              </a:ext>
            </a:extLst>
          </p:cNvPr>
          <p:cNvSpPr txBox="1"/>
          <p:nvPr/>
        </p:nvSpPr>
        <p:spPr>
          <a:xfrm>
            <a:off x="8257096" y="1876103"/>
            <a:ext cx="2605549" cy="1077218"/>
          </a:xfrm>
          <a:prstGeom prst="rect">
            <a:avLst/>
          </a:prstGeom>
          <a:noFill/>
        </p:spPr>
        <p:txBody>
          <a:bodyPr wrap="square">
            <a:spAutoFit/>
          </a:bodyPr>
          <a:lstStyle/>
          <a:p>
            <a:pPr algn="ctr"/>
            <a:r>
              <a:rPr lang="en-US" sz="3200" dirty="0"/>
              <a:t>BHS</a:t>
            </a:r>
          </a:p>
          <a:p>
            <a:pPr algn="ctr"/>
            <a:r>
              <a:rPr lang="en-US" sz="3200" dirty="0"/>
              <a:t>1957 to 1965</a:t>
            </a:r>
          </a:p>
        </p:txBody>
      </p:sp>
      <p:sp>
        <p:nvSpPr>
          <p:cNvPr id="15" name="Picture Placeholder 14">
            <a:extLst>
              <a:ext uri="{FF2B5EF4-FFF2-40B4-BE49-F238E27FC236}">
                <a16:creationId xmlns:a16="http://schemas.microsoft.com/office/drawing/2014/main" id="{BE7E1132-6ACF-8644-48A5-4AFC31A888B9}"/>
              </a:ext>
            </a:extLst>
          </p:cNvPr>
          <p:cNvSpPr>
            <a:spLocks noGrp="1"/>
          </p:cNvSpPr>
          <p:nvPr>
            <p:ph type="pic" sz="quarter" idx="24"/>
          </p:nvPr>
        </p:nvSpPr>
        <p:spPr>
          <a:xfrm>
            <a:off x="8119669" y="1747686"/>
            <a:ext cx="2945392" cy="3941004"/>
          </a:xfrm>
        </p:spPr>
        <p:txBody>
          <a:bodyPr/>
          <a:lstStyle/>
          <a:p>
            <a:endParaRPr lang="en-US"/>
          </a:p>
        </p:txBody>
      </p:sp>
      <p:sp>
        <p:nvSpPr>
          <p:cNvPr id="17" name="TextBox 16">
            <a:extLst>
              <a:ext uri="{FF2B5EF4-FFF2-40B4-BE49-F238E27FC236}">
                <a16:creationId xmlns:a16="http://schemas.microsoft.com/office/drawing/2014/main" id="{9D8E6E90-B197-28BE-7AF3-F0C1FA54B9DB}"/>
              </a:ext>
            </a:extLst>
          </p:cNvPr>
          <p:cNvSpPr txBox="1"/>
          <p:nvPr/>
        </p:nvSpPr>
        <p:spPr>
          <a:xfrm>
            <a:off x="8257095" y="1876103"/>
            <a:ext cx="2605549" cy="369332"/>
          </a:xfrm>
          <a:prstGeom prst="rect">
            <a:avLst/>
          </a:prstGeom>
          <a:noFill/>
        </p:spPr>
        <p:txBody>
          <a:bodyPr wrap="square">
            <a:spAutoFit/>
          </a:bodyPr>
          <a:lstStyle/>
          <a:p>
            <a:r>
              <a:rPr lang="en-US" b="1" dirty="0"/>
              <a:t>.  </a:t>
            </a:r>
          </a:p>
        </p:txBody>
      </p:sp>
      <p:sp>
        <p:nvSpPr>
          <p:cNvPr id="19" name="TextBox 18">
            <a:extLst>
              <a:ext uri="{FF2B5EF4-FFF2-40B4-BE49-F238E27FC236}">
                <a16:creationId xmlns:a16="http://schemas.microsoft.com/office/drawing/2014/main" id="{1B4C7B47-DC66-D69D-BAD9-6B98E5B92A5F}"/>
              </a:ext>
            </a:extLst>
          </p:cNvPr>
          <p:cNvSpPr txBox="1"/>
          <p:nvPr/>
        </p:nvSpPr>
        <p:spPr>
          <a:xfrm>
            <a:off x="4622254" y="3791940"/>
            <a:ext cx="3488674" cy="923330"/>
          </a:xfrm>
          <a:prstGeom prst="rect">
            <a:avLst/>
          </a:prstGeom>
          <a:noFill/>
        </p:spPr>
        <p:txBody>
          <a:bodyPr wrap="square">
            <a:spAutoFit/>
          </a:bodyPr>
          <a:lstStyle/>
          <a:p>
            <a:r>
              <a:rPr lang="en-US" dirty="0"/>
              <a:t>Students grades K-12 can participate &amp; see how their perspectives &amp; goals evolve. </a:t>
            </a:r>
          </a:p>
        </p:txBody>
      </p:sp>
      <p:sp>
        <p:nvSpPr>
          <p:cNvPr id="21" name="TextBox 20">
            <a:extLst>
              <a:ext uri="{FF2B5EF4-FFF2-40B4-BE49-F238E27FC236}">
                <a16:creationId xmlns:a16="http://schemas.microsoft.com/office/drawing/2014/main" id="{D8C81793-AE47-9422-8863-D79E962FD6F7}"/>
              </a:ext>
            </a:extLst>
          </p:cNvPr>
          <p:cNvSpPr txBox="1"/>
          <p:nvPr/>
        </p:nvSpPr>
        <p:spPr>
          <a:xfrm>
            <a:off x="4181579" y="2273463"/>
            <a:ext cx="3488674" cy="1200329"/>
          </a:xfrm>
          <a:prstGeom prst="rect">
            <a:avLst/>
          </a:prstGeom>
          <a:noFill/>
        </p:spPr>
        <p:txBody>
          <a:bodyPr wrap="square">
            <a:spAutoFit/>
          </a:bodyPr>
          <a:lstStyle/>
          <a:p>
            <a:r>
              <a:rPr lang="en-US" dirty="0"/>
              <a:t>Time capsules provide tangible reminders of moments &amp; help preserve memories that might otherwise fade.</a:t>
            </a:r>
          </a:p>
        </p:txBody>
      </p:sp>
      <p:pic>
        <p:nvPicPr>
          <p:cNvPr id="22" name="Picture 21">
            <a:extLst>
              <a:ext uri="{FF2B5EF4-FFF2-40B4-BE49-F238E27FC236}">
                <a16:creationId xmlns:a16="http://schemas.microsoft.com/office/drawing/2014/main" id="{71032722-4B45-FFA4-6CC5-E2B847E87CA5}"/>
              </a:ext>
            </a:extLst>
          </p:cNvPr>
          <p:cNvPicPr>
            <a:picLocks noChangeAspect="1"/>
          </p:cNvPicPr>
          <p:nvPr/>
        </p:nvPicPr>
        <p:blipFill>
          <a:blip r:embed="rId3"/>
          <a:stretch>
            <a:fillRect/>
          </a:stretch>
        </p:blipFill>
        <p:spPr>
          <a:xfrm>
            <a:off x="8110928" y="1645368"/>
            <a:ext cx="3158002" cy="4145639"/>
          </a:xfrm>
          <a:prstGeom prst="rect">
            <a:avLst/>
          </a:prstGeom>
        </p:spPr>
      </p:pic>
      <p:sp>
        <p:nvSpPr>
          <p:cNvPr id="23" name="Double Wave 22">
            <a:extLst>
              <a:ext uri="{FF2B5EF4-FFF2-40B4-BE49-F238E27FC236}">
                <a16:creationId xmlns:a16="http://schemas.microsoft.com/office/drawing/2014/main" id="{DB634C8B-A9E0-4DBB-49B1-EC57AC211983}"/>
              </a:ext>
            </a:extLst>
          </p:cNvPr>
          <p:cNvSpPr/>
          <p:nvPr/>
        </p:nvSpPr>
        <p:spPr>
          <a:xfrm>
            <a:off x="4719485" y="5043949"/>
            <a:ext cx="2713702" cy="1769806"/>
          </a:xfrm>
          <a:prstGeom prst="doubleWav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ln w="0"/>
                <a:solidFill>
                  <a:schemeClr val="tx1"/>
                </a:solidFill>
                <a:effectLst>
                  <a:outerShdw blurRad="38100" dist="19050" dir="2700000" algn="tl" rotWithShape="0">
                    <a:schemeClr val="dk1">
                      <a:alpha val="40000"/>
                    </a:schemeClr>
                  </a:outerShdw>
                </a:effectLst>
              </a:rPr>
              <a:t>End of Presentation</a:t>
            </a:r>
          </a:p>
        </p:txBody>
      </p:sp>
    </p:spTree>
    <p:extLst>
      <p:ext uri="{BB962C8B-B14F-4D97-AF65-F5344CB8AC3E}">
        <p14:creationId xmlns:p14="http://schemas.microsoft.com/office/powerpoint/2010/main" val="2650965841"/>
      </p:ext>
    </p:extLst>
  </p:cSld>
  <p:clrMapOvr>
    <a:masterClrMapping/>
  </p:clrMapOvr>
  <p:transition spd="slow" advClick="0" advTm="23000">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976BC3-F760-D34A-AA2A-337117E7BD8C}"/>
              </a:ext>
            </a:extLst>
          </p:cNvPr>
          <p:cNvSpPr>
            <a:spLocks noGrp="1"/>
          </p:cNvSpPr>
          <p:nvPr>
            <p:ph type="title"/>
          </p:nvPr>
        </p:nvSpPr>
        <p:spPr/>
        <p:txBody>
          <a:bodyPr>
            <a:noAutofit/>
          </a:bodyPr>
          <a:lstStyle/>
          <a:p>
            <a:r>
              <a:rPr lang="en-US" sz="6000" dirty="0">
                <a:highlight>
                  <a:srgbClr val="FF0000"/>
                </a:highlight>
              </a:rPr>
              <a:t>Crane ISD Crane, Texas</a:t>
            </a:r>
          </a:p>
        </p:txBody>
      </p:sp>
      <p:pic>
        <p:nvPicPr>
          <p:cNvPr id="3" name="Picture Placeholder 2" descr="Wells Fargo Center with a tall tower&#10;&#10;AI-generated content may be incorrect.">
            <a:extLst>
              <a:ext uri="{FF2B5EF4-FFF2-40B4-BE49-F238E27FC236}">
                <a16:creationId xmlns:a16="http://schemas.microsoft.com/office/drawing/2014/main" id="{28A9B1B5-E717-E823-A6DC-E232E098F37C}"/>
              </a:ext>
            </a:extLst>
          </p:cNvPr>
          <p:cNvPicPr>
            <a:picLocks noGrp="1" noChangeAspect="1"/>
          </p:cNvPicPr>
          <p:nvPr>
            <p:ph type="pic" sz="quarter" idx="19"/>
          </p:nvPr>
        </p:nvPicPr>
        <p:blipFill>
          <a:blip r:embed="rId2"/>
          <a:srcRect t="5360" b="5360"/>
          <a:stretch>
            <a:fillRect/>
          </a:stretch>
        </p:blipFill>
        <p:spPr>
          <a:xfrm>
            <a:off x="1098760" y="1747686"/>
            <a:ext cx="2945392" cy="3941004"/>
          </a:xfrm>
        </p:spPr>
      </p:pic>
      <p:sp>
        <p:nvSpPr>
          <p:cNvPr id="9" name="Text Placeholder 8">
            <a:extLst>
              <a:ext uri="{FF2B5EF4-FFF2-40B4-BE49-F238E27FC236}">
                <a16:creationId xmlns:a16="http://schemas.microsoft.com/office/drawing/2014/main" id="{510E944A-2154-6CC7-3EC3-90DED6295152}"/>
              </a:ext>
            </a:extLst>
          </p:cNvPr>
          <p:cNvSpPr>
            <a:spLocks noGrp="1"/>
          </p:cNvSpPr>
          <p:nvPr>
            <p:ph type="body" sz="quarter" idx="22"/>
          </p:nvPr>
        </p:nvSpPr>
        <p:spPr>
          <a:xfrm>
            <a:off x="4270498" y="2520740"/>
            <a:ext cx="3224927" cy="908260"/>
          </a:xfrm>
        </p:spPr>
        <p:txBody>
          <a:bodyPr>
            <a:noAutofit/>
          </a:bodyPr>
          <a:lstStyle/>
          <a:p>
            <a:r>
              <a:rPr lang="en-US" sz="2400" b="1" dirty="0"/>
              <a:t>Crane High School                  1927-2025 </a:t>
            </a:r>
          </a:p>
        </p:txBody>
      </p:sp>
      <p:sp>
        <p:nvSpPr>
          <p:cNvPr id="10" name="Text Placeholder 9">
            <a:extLst>
              <a:ext uri="{FF2B5EF4-FFF2-40B4-BE49-F238E27FC236}">
                <a16:creationId xmlns:a16="http://schemas.microsoft.com/office/drawing/2014/main" id="{EC0BEDC3-1E49-8F6F-AF2F-5A4FBF4137EE}"/>
              </a:ext>
            </a:extLst>
          </p:cNvPr>
          <p:cNvSpPr>
            <a:spLocks noGrp="1"/>
          </p:cNvSpPr>
          <p:nvPr>
            <p:ph type="body" sz="quarter" idx="23"/>
          </p:nvPr>
        </p:nvSpPr>
        <p:spPr/>
        <p:txBody>
          <a:bodyPr>
            <a:noAutofit/>
          </a:bodyPr>
          <a:lstStyle/>
          <a:p>
            <a:r>
              <a:rPr lang="en-US" sz="2400" b="1" dirty="0"/>
              <a:t>Bethune School 1957-1965</a:t>
            </a:r>
            <a:endParaRPr lang="en-US" sz="1800" b="1" dirty="0"/>
          </a:p>
        </p:txBody>
      </p:sp>
      <p:pic>
        <p:nvPicPr>
          <p:cNvPr id="6" name="Picture Placeholder 5" descr="A building with windows and a road&#10;&#10;AI-generated content may be incorrect.">
            <a:extLst>
              <a:ext uri="{FF2B5EF4-FFF2-40B4-BE49-F238E27FC236}">
                <a16:creationId xmlns:a16="http://schemas.microsoft.com/office/drawing/2014/main" id="{067F79A4-9BF0-8A24-3CE1-8985383A8F6B}"/>
              </a:ext>
            </a:extLst>
          </p:cNvPr>
          <p:cNvPicPr>
            <a:picLocks noGrp="1" noChangeAspect="1"/>
          </p:cNvPicPr>
          <p:nvPr>
            <p:ph type="pic" sz="quarter" idx="24"/>
          </p:nvPr>
        </p:nvPicPr>
        <p:blipFill>
          <a:blip r:embed="rId3"/>
          <a:srcRect l="28027" r="28027"/>
          <a:stretch>
            <a:fillRect/>
          </a:stretch>
        </p:blipFill>
        <p:spPr/>
      </p:pic>
      <p:sp>
        <p:nvSpPr>
          <p:cNvPr id="12" name="TextBox 11">
            <a:extLst>
              <a:ext uri="{FF2B5EF4-FFF2-40B4-BE49-F238E27FC236}">
                <a16:creationId xmlns:a16="http://schemas.microsoft.com/office/drawing/2014/main" id="{8940C392-BA91-AC5A-3C8F-0E037D115BD2}"/>
              </a:ext>
            </a:extLst>
          </p:cNvPr>
          <p:cNvSpPr txBox="1"/>
          <p:nvPr/>
        </p:nvSpPr>
        <p:spPr>
          <a:xfrm>
            <a:off x="8257096" y="1876103"/>
            <a:ext cx="2605549" cy="1077218"/>
          </a:xfrm>
          <a:prstGeom prst="rect">
            <a:avLst/>
          </a:prstGeom>
          <a:noFill/>
        </p:spPr>
        <p:txBody>
          <a:bodyPr wrap="square">
            <a:spAutoFit/>
          </a:bodyPr>
          <a:lstStyle/>
          <a:p>
            <a:pPr algn="ctr"/>
            <a:r>
              <a:rPr lang="en-US" sz="3200" dirty="0"/>
              <a:t>BHS</a:t>
            </a:r>
          </a:p>
          <a:p>
            <a:pPr algn="ctr"/>
            <a:r>
              <a:rPr lang="en-US" sz="3200" dirty="0"/>
              <a:t>1957 to 1965</a:t>
            </a:r>
          </a:p>
        </p:txBody>
      </p:sp>
      <p:sp>
        <p:nvSpPr>
          <p:cNvPr id="2" name="Arrow: Left 1">
            <a:extLst>
              <a:ext uri="{FF2B5EF4-FFF2-40B4-BE49-F238E27FC236}">
                <a16:creationId xmlns:a16="http://schemas.microsoft.com/office/drawing/2014/main" id="{FEBB0823-8982-1608-3AE9-85002240DD36}"/>
              </a:ext>
            </a:extLst>
          </p:cNvPr>
          <p:cNvSpPr/>
          <p:nvPr/>
        </p:nvSpPr>
        <p:spPr>
          <a:xfrm>
            <a:off x="3210186" y="2414712"/>
            <a:ext cx="978408" cy="484632"/>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highlight>
                <a:srgbClr val="FF0000"/>
              </a:highlight>
            </a:endParaRPr>
          </a:p>
        </p:txBody>
      </p:sp>
      <p:sp>
        <p:nvSpPr>
          <p:cNvPr id="5" name="Arrow: Right 4">
            <a:extLst>
              <a:ext uri="{FF2B5EF4-FFF2-40B4-BE49-F238E27FC236}">
                <a16:creationId xmlns:a16="http://schemas.microsoft.com/office/drawing/2014/main" id="{E18A3BE6-C6F9-9C3A-FB22-6DA6128CF229}"/>
              </a:ext>
            </a:extLst>
          </p:cNvPr>
          <p:cNvSpPr/>
          <p:nvPr/>
        </p:nvSpPr>
        <p:spPr>
          <a:xfrm>
            <a:off x="7975227" y="4054989"/>
            <a:ext cx="978408" cy="48463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448258"/>
      </p:ext>
    </p:extLst>
  </p:cSld>
  <p:clrMapOvr>
    <a:masterClrMapping/>
  </p:clrMapOvr>
  <p:transition spd="slow" advClick="0" advTm="23000">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EA39E6-2631-6D57-0E2F-ABDA80982E4D}"/>
            </a:ext>
          </a:extLst>
        </p:cNvPr>
        <p:cNvGrpSpPr/>
        <p:nvPr/>
      </p:nvGrpSpPr>
      <p:grpSpPr>
        <a:xfrm>
          <a:off x="0" y="0"/>
          <a:ext cx="0" cy="0"/>
          <a:chOff x="0" y="0"/>
          <a:chExt cx="0" cy="0"/>
        </a:xfrm>
      </p:grpSpPr>
      <p:pic>
        <p:nvPicPr>
          <p:cNvPr id="3" name="Picture 2" descr="A street with cars and people walking&#10;&#10;AI-generated content may be incorrect.">
            <a:extLst>
              <a:ext uri="{FF2B5EF4-FFF2-40B4-BE49-F238E27FC236}">
                <a16:creationId xmlns:a16="http://schemas.microsoft.com/office/drawing/2014/main" id="{47EA65A9-E519-A5DF-1DC7-7DBBD6D0E115}"/>
              </a:ext>
            </a:extLst>
          </p:cNvPr>
          <p:cNvPicPr>
            <a:picLocks noChangeAspect="1"/>
          </p:cNvPicPr>
          <p:nvPr/>
        </p:nvPicPr>
        <p:blipFill>
          <a:blip r:embed="rId2"/>
          <a:stretch>
            <a:fillRect/>
          </a:stretch>
        </p:blipFill>
        <p:spPr>
          <a:xfrm>
            <a:off x="3844413" y="1789568"/>
            <a:ext cx="7970153" cy="4960308"/>
          </a:xfrm>
          <a:prstGeom prst="rect">
            <a:avLst/>
          </a:prstGeom>
        </p:spPr>
      </p:pic>
      <p:pic>
        <p:nvPicPr>
          <p:cNvPr id="24" name="Picture Placeholder 23" descr="A newspaper with a black and white image&#10;&#10;AI-generated content may be incorrect.">
            <a:extLst>
              <a:ext uri="{FF2B5EF4-FFF2-40B4-BE49-F238E27FC236}">
                <a16:creationId xmlns:a16="http://schemas.microsoft.com/office/drawing/2014/main" id="{1B5E7174-DC87-713A-E073-7AED4FBFF077}"/>
              </a:ext>
            </a:extLst>
          </p:cNvPr>
          <p:cNvPicPr>
            <a:picLocks noGrp="1" noChangeAspect="1"/>
          </p:cNvPicPr>
          <p:nvPr>
            <p:ph type="pic" idx="4294967295"/>
          </p:nvPr>
        </p:nvPicPr>
        <p:blipFill>
          <a:blip r:embed="rId3"/>
          <a:srcRect l="3642" r="3642" b="55728"/>
          <a:stretch>
            <a:fillRect/>
          </a:stretch>
        </p:blipFill>
        <p:spPr>
          <a:xfrm>
            <a:off x="0" y="0"/>
            <a:ext cx="11814566" cy="3077497"/>
          </a:xfrm>
        </p:spPr>
      </p:pic>
      <p:sp>
        <p:nvSpPr>
          <p:cNvPr id="25" name="Arrow: Right 24">
            <a:extLst>
              <a:ext uri="{FF2B5EF4-FFF2-40B4-BE49-F238E27FC236}">
                <a16:creationId xmlns:a16="http://schemas.microsoft.com/office/drawing/2014/main" id="{7F165B54-9912-4D13-7A29-B05FB80F3138}"/>
              </a:ext>
            </a:extLst>
          </p:cNvPr>
          <p:cNvSpPr/>
          <p:nvPr/>
        </p:nvSpPr>
        <p:spPr>
          <a:xfrm>
            <a:off x="190622" y="152401"/>
            <a:ext cx="3879933" cy="162723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Sep 6, </a:t>
            </a:r>
            <a:r>
              <a:rPr lang="en-US" sz="3600" dirty="0"/>
              <a:t>1927</a:t>
            </a:r>
          </a:p>
        </p:txBody>
      </p:sp>
      <p:sp>
        <p:nvSpPr>
          <p:cNvPr id="26" name="Rectangle 25">
            <a:extLst>
              <a:ext uri="{FF2B5EF4-FFF2-40B4-BE49-F238E27FC236}">
                <a16:creationId xmlns:a16="http://schemas.microsoft.com/office/drawing/2014/main" id="{9F61F074-E40F-AE8F-09D0-420937B3B15C}"/>
              </a:ext>
            </a:extLst>
          </p:cNvPr>
          <p:cNvSpPr/>
          <p:nvPr/>
        </p:nvSpPr>
        <p:spPr>
          <a:xfrm>
            <a:off x="1" y="3077497"/>
            <a:ext cx="3628102" cy="378050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Crane, Texas </a:t>
            </a:r>
          </a:p>
          <a:p>
            <a:pPr algn="ctr"/>
            <a:r>
              <a:rPr lang="en-US" sz="2400" dirty="0"/>
              <a:t>First Election1927</a:t>
            </a:r>
          </a:p>
          <a:p>
            <a:pPr algn="ctr"/>
            <a:r>
              <a:rPr lang="en-US" sz="2400" b="1" dirty="0">
                <a:solidFill>
                  <a:schemeClr val="tx1"/>
                </a:solidFill>
              </a:rPr>
              <a:t>CHS 1</a:t>
            </a:r>
            <a:r>
              <a:rPr lang="en-US" sz="2400" b="1" baseline="30000" dirty="0">
                <a:solidFill>
                  <a:schemeClr val="tx1"/>
                </a:solidFill>
              </a:rPr>
              <a:t>st</a:t>
            </a:r>
            <a:r>
              <a:rPr lang="en-US" sz="2400" b="1" dirty="0">
                <a:solidFill>
                  <a:schemeClr val="tx1"/>
                </a:solidFill>
              </a:rPr>
              <a:t> School Year</a:t>
            </a:r>
            <a:r>
              <a:rPr lang="en-US" sz="3200" b="1" dirty="0"/>
              <a:t>  </a:t>
            </a:r>
            <a:r>
              <a:rPr lang="en-US" sz="2800" dirty="0"/>
              <a:t>1st School Year 1927-1928</a:t>
            </a:r>
          </a:p>
        </p:txBody>
      </p:sp>
    </p:spTree>
    <p:extLst>
      <p:ext uri="{BB962C8B-B14F-4D97-AF65-F5344CB8AC3E}">
        <p14:creationId xmlns:p14="http://schemas.microsoft.com/office/powerpoint/2010/main" val="4149999580"/>
      </p:ext>
    </p:extLst>
  </p:cSld>
  <p:clrMapOvr>
    <a:masterClrMapping/>
  </p:clrMapOvr>
  <p:transition spd="slow" advClick="0" advTm="23000">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A7ADB-2A82-2CE7-6283-D59BCFD0790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6EB548D4-80D3-97A3-497F-074F45039671}"/>
              </a:ext>
            </a:extLst>
          </p:cNvPr>
          <p:cNvSpPr/>
          <p:nvPr/>
        </p:nvSpPr>
        <p:spPr>
          <a:xfrm>
            <a:off x="4503174" y="211392"/>
            <a:ext cx="7919786" cy="628281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highlight>
                  <a:srgbClr val="FFFF00"/>
                </a:highlight>
              </a:rPr>
              <a:t>CHS 1929 First Graduates</a:t>
            </a:r>
          </a:p>
          <a:p>
            <a:endParaRPr lang="en-US" sz="3200" b="1" dirty="0">
              <a:solidFill>
                <a:schemeClr val="tx1"/>
              </a:solidFill>
            </a:endParaRPr>
          </a:p>
          <a:p>
            <a:pPr marL="514350" indent="-514350">
              <a:buAutoNum type="arabicPeriod"/>
            </a:pPr>
            <a:r>
              <a:rPr lang="en-US" sz="3200" b="1" dirty="0">
                <a:solidFill>
                  <a:schemeClr val="tx1"/>
                </a:solidFill>
              </a:rPr>
              <a:t>1929 Floyd Kiphart	  (1910-1983) </a:t>
            </a:r>
          </a:p>
          <a:p>
            <a:pPr marL="514350" indent="-514350">
              <a:buAutoNum type="arabicPeriod"/>
            </a:pPr>
            <a:r>
              <a:rPr lang="en-US" sz="3200" b="1" dirty="0">
                <a:solidFill>
                  <a:schemeClr val="tx1"/>
                </a:solidFill>
              </a:rPr>
              <a:t>1929 Orel R Kiphart (1908-1993)</a:t>
            </a:r>
          </a:p>
          <a:p>
            <a:r>
              <a:rPr lang="en-US" sz="3200" b="1" dirty="0">
                <a:solidFill>
                  <a:schemeClr val="tx1"/>
                </a:solidFill>
              </a:rPr>
              <a:t>Grandmother born Germany</a:t>
            </a:r>
          </a:p>
          <a:p>
            <a:endParaRPr lang="en-US" sz="3200" b="1" dirty="0">
              <a:solidFill>
                <a:schemeClr val="tx1"/>
              </a:solidFill>
            </a:endParaRPr>
          </a:p>
          <a:p>
            <a:r>
              <a:rPr lang="en-US" sz="3200" b="1" dirty="0">
                <a:solidFill>
                  <a:schemeClr val="tx1"/>
                </a:solidFill>
                <a:highlight>
                  <a:srgbClr val="FFFF00"/>
                </a:highlight>
              </a:rPr>
              <a:t>Bethune First Graduate</a:t>
            </a:r>
          </a:p>
          <a:p>
            <a:r>
              <a:rPr lang="en-US" sz="3200" dirty="0"/>
              <a:t>1. Irene Morris (1939-2013) born Crane</a:t>
            </a:r>
          </a:p>
          <a:p>
            <a:r>
              <a:rPr lang="en-US" sz="3200" dirty="0"/>
              <a:t>Great Grandmother born VA, RIP MS</a:t>
            </a:r>
            <a:endParaRPr lang="en-US" sz="3600" dirty="0"/>
          </a:p>
          <a:p>
            <a:endParaRPr lang="en-US" sz="3600" dirty="0"/>
          </a:p>
        </p:txBody>
      </p:sp>
      <p:pic>
        <p:nvPicPr>
          <p:cNvPr id="5" name="Picture 4" descr="Medium shot of a person smiling&#10;&#10;AI-generated content may be incorrect.">
            <a:extLst>
              <a:ext uri="{FF2B5EF4-FFF2-40B4-BE49-F238E27FC236}">
                <a16:creationId xmlns:a16="http://schemas.microsoft.com/office/drawing/2014/main" id="{13D53F18-9434-B9B5-6572-0EC8024DEC62}"/>
              </a:ext>
            </a:extLst>
          </p:cNvPr>
          <p:cNvPicPr>
            <a:picLocks noChangeAspect="1"/>
          </p:cNvPicPr>
          <p:nvPr/>
        </p:nvPicPr>
        <p:blipFill>
          <a:blip r:embed="rId2"/>
          <a:srcRect l="14129" t="2064" r="12839"/>
          <a:stretch>
            <a:fillRect/>
          </a:stretch>
        </p:blipFill>
        <p:spPr>
          <a:xfrm>
            <a:off x="1865826" y="3495057"/>
            <a:ext cx="2408591" cy="3229895"/>
          </a:xfrm>
          <a:prstGeom prst="rect">
            <a:avLst/>
          </a:prstGeom>
        </p:spPr>
      </p:pic>
      <p:pic>
        <p:nvPicPr>
          <p:cNvPr id="7" name="Picture 6" descr="A close-up of a sign&#10;&#10;AI-generated content may be incorrect.">
            <a:extLst>
              <a:ext uri="{FF2B5EF4-FFF2-40B4-BE49-F238E27FC236}">
                <a16:creationId xmlns:a16="http://schemas.microsoft.com/office/drawing/2014/main" id="{DE4BD298-E892-C84D-2045-E06B1A0E61FE}"/>
              </a:ext>
            </a:extLst>
          </p:cNvPr>
          <p:cNvPicPr>
            <a:picLocks noChangeAspect="1"/>
          </p:cNvPicPr>
          <p:nvPr/>
        </p:nvPicPr>
        <p:blipFill>
          <a:blip r:embed="rId3"/>
          <a:stretch>
            <a:fillRect/>
          </a:stretch>
        </p:blipFill>
        <p:spPr>
          <a:xfrm>
            <a:off x="58993" y="73741"/>
            <a:ext cx="3011129" cy="3011129"/>
          </a:xfrm>
          <a:prstGeom prst="rect">
            <a:avLst/>
          </a:prstGeom>
        </p:spPr>
      </p:pic>
      <p:sp>
        <p:nvSpPr>
          <p:cNvPr id="9" name="TextBox 8">
            <a:extLst>
              <a:ext uri="{FF2B5EF4-FFF2-40B4-BE49-F238E27FC236}">
                <a16:creationId xmlns:a16="http://schemas.microsoft.com/office/drawing/2014/main" id="{D425B971-9399-0645-39D5-EC9319EF916D}"/>
              </a:ext>
            </a:extLst>
          </p:cNvPr>
          <p:cNvSpPr txBox="1"/>
          <p:nvPr/>
        </p:nvSpPr>
        <p:spPr>
          <a:xfrm>
            <a:off x="2809568" y="211392"/>
            <a:ext cx="6218902" cy="369332"/>
          </a:xfrm>
          <a:prstGeom prst="rect">
            <a:avLst/>
          </a:prstGeom>
          <a:noFill/>
        </p:spPr>
        <p:txBody>
          <a:bodyPr wrap="square">
            <a:spAutoFit/>
          </a:bodyPr>
          <a:lstStyle/>
          <a:p>
            <a:r>
              <a:rPr lang="en-US" dirty="0">
                <a:solidFill>
                  <a:schemeClr val="bg1"/>
                </a:solidFill>
                <a:highlight>
                  <a:srgbClr val="FF0000"/>
                </a:highlight>
              </a:rPr>
              <a:t>Oct 18, 1964</a:t>
            </a:r>
          </a:p>
        </p:txBody>
      </p:sp>
    </p:spTree>
    <p:extLst>
      <p:ext uri="{BB962C8B-B14F-4D97-AF65-F5344CB8AC3E}">
        <p14:creationId xmlns:p14="http://schemas.microsoft.com/office/powerpoint/2010/main" val="2762513580"/>
      </p:ext>
    </p:extLst>
  </p:cSld>
  <p:clrMapOvr>
    <a:masterClrMapping/>
  </p:clrMapOvr>
  <p:transition spd="slow" advClick="0" advTm="23000">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CC92A6-45FB-9112-A93E-14AD425B8484}"/>
            </a:ext>
          </a:extLst>
        </p:cNvPr>
        <p:cNvGrpSpPr/>
        <p:nvPr/>
      </p:nvGrpSpPr>
      <p:grpSpPr>
        <a:xfrm>
          <a:off x="0" y="0"/>
          <a:ext cx="0" cy="0"/>
          <a:chOff x="0" y="0"/>
          <a:chExt cx="0" cy="0"/>
        </a:xfrm>
      </p:grpSpPr>
      <p:sp>
        <p:nvSpPr>
          <p:cNvPr id="25" name="Arrow: Right 24">
            <a:extLst>
              <a:ext uri="{FF2B5EF4-FFF2-40B4-BE49-F238E27FC236}">
                <a16:creationId xmlns:a16="http://schemas.microsoft.com/office/drawing/2014/main" id="{1AF1A0A1-BCD3-58DD-DBA4-BD196E946551}"/>
              </a:ext>
            </a:extLst>
          </p:cNvPr>
          <p:cNvSpPr/>
          <p:nvPr/>
        </p:nvSpPr>
        <p:spPr>
          <a:xfrm>
            <a:off x="2531191" y="1198649"/>
            <a:ext cx="1681316" cy="162723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1939</a:t>
            </a:r>
            <a:endParaRPr lang="en-US" sz="3600" dirty="0"/>
          </a:p>
        </p:txBody>
      </p:sp>
      <p:pic>
        <p:nvPicPr>
          <p:cNvPr id="4" name="Picture 3" descr="A building with a porch&#10;&#10;AI-generated content may be incorrect.">
            <a:extLst>
              <a:ext uri="{FF2B5EF4-FFF2-40B4-BE49-F238E27FC236}">
                <a16:creationId xmlns:a16="http://schemas.microsoft.com/office/drawing/2014/main" id="{45B5F26B-DCD0-4C36-27B9-C5069A98CCFC}"/>
              </a:ext>
            </a:extLst>
          </p:cNvPr>
          <p:cNvPicPr>
            <a:picLocks noChangeAspect="1"/>
          </p:cNvPicPr>
          <p:nvPr/>
        </p:nvPicPr>
        <p:blipFill>
          <a:blip r:embed="rId3"/>
          <a:srcRect l="13958" t="38269" r="14720" b="20025"/>
          <a:stretch>
            <a:fillRect/>
          </a:stretch>
        </p:blipFill>
        <p:spPr>
          <a:xfrm>
            <a:off x="4278815" y="137648"/>
            <a:ext cx="7771725" cy="275303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6" name="Picture 5" descr="A row of cars parked in front of a store&#10;&#10;AI-generated content may be incorrect.">
            <a:extLst>
              <a:ext uri="{FF2B5EF4-FFF2-40B4-BE49-F238E27FC236}">
                <a16:creationId xmlns:a16="http://schemas.microsoft.com/office/drawing/2014/main" id="{E2657295-0B24-F320-D65C-B83FE90AAB41}"/>
              </a:ext>
            </a:extLst>
          </p:cNvPr>
          <p:cNvPicPr>
            <a:picLocks noChangeAspect="1"/>
          </p:cNvPicPr>
          <p:nvPr/>
        </p:nvPicPr>
        <p:blipFill>
          <a:blip r:embed="rId4"/>
          <a:srcRect l="14735" t="5871" r="13169" b="8332"/>
          <a:stretch>
            <a:fillRect/>
          </a:stretch>
        </p:blipFill>
        <p:spPr>
          <a:xfrm>
            <a:off x="4276307" y="2985662"/>
            <a:ext cx="7771725" cy="37346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Picture 7" descr="An old car parked in front of a gas station&#10;&#10;AI-generated content may be incorrect.">
            <a:extLst>
              <a:ext uri="{FF2B5EF4-FFF2-40B4-BE49-F238E27FC236}">
                <a16:creationId xmlns:a16="http://schemas.microsoft.com/office/drawing/2014/main" id="{233A6256-D593-C801-7E5E-DF9FC8EABFA1}"/>
              </a:ext>
            </a:extLst>
          </p:cNvPr>
          <p:cNvPicPr>
            <a:picLocks noChangeAspect="1"/>
          </p:cNvPicPr>
          <p:nvPr/>
        </p:nvPicPr>
        <p:blipFill>
          <a:blip r:embed="rId5"/>
          <a:srcRect l="8944" t="5372" r="8420" b="11747"/>
          <a:stretch>
            <a:fillRect/>
          </a:stretch>
        </p:blipFill>
        <p:spPr>
          <a:xfrm>
            <a:off x="277444" y="3974692"/>
            <a:ext cx="3696569" cy="275303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6" name="Rectangle 25">
            <a:extLst>
              <a:ext uri="{FF2B5EF4-FFF2-40B4-BE49-F238E27FC236}">
                <a16:creationId xmlns:a16="http://schemas.microsoft.com/office/drawing/2014/main" id="{AA0FF932-6D15-0DE2-4984-30ED6848D573}"/>
              </a:ext>
            </a:extLst>
          </p:cNvPr>
          <p:cNvSpPr/>
          <p:nvPr/>
        </p:nvSpPr>
        <p:spPr>
          <a:xfrm>
            <a:off x="52171" y="366247"/>
            <a:ext cx="2412713" cy="3456039"/>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Library of Congress</a:t>
            </a:r>
          </a:p>
          <a:p>
            <a:pPr algn="ctr"/>
            <a:r>
              <a:rPr lang="en-US" b="1" dirty="0">
                <a:solidFill>
                  <a:schemeClr val="tx1"/>
                </a:solidFill>
              </a:rPr>
              <a:t>Crane, Texas </a:t>
            </a:r>
          </a:p>
          <a:p>
            <a:pPr algn="ctr"/>
            <a:r>
              <a:rPr lang="en-US" dirty="0"/>
              <a:t>Assembly of God Church</a:t>
            </a:r>
          </a:p>
          <a:p>
            <a:pPr algn="ctr"/>
            <a:r>
              <a:rPr lang="en-US" dirty="0"/>
              <a:t>Crane Gaston Street</a:t>
            </a:r>
          </a:p>
          <a:p>
            <a:pPr algn="ctr"/>
            <a:endParaRPr lang="en-US" dirty="0"/>
          </a:p>
          <a:p>
            <a:pPr algn="ctr"/>
            <a:r>
              <a:rPr lang="en-US" sz="1700" b="1" dirty="0">
                <a:solidFill>
                  <a:schemeClr val="tx1"/>
                </a:solidFill>
              </a:rPr>
              <a:t>Brownwood, Texas </a:t>
            </a:r>
            <a:r>
              <a:rPr lang="en-US" dirty="0"/>
              <a:t>Automobile Pumping Gas</a:t>
            </a:r>
          </a:p>
        </p:txBody>
      </p:sp>
    </p:spTree>
    <p:extLst>
      <p:ext uri="{BB962C8B-B14F-4D97-AF65-F5344CB8AC3E}">
        <p14:creationId xmlns:p14="http://schemas.microsoft.com/office/powerpoint/2010/main" val="2915443253"/>
      </p:ext>
    </p:extLst>
  </p:cSld>
  <p:clrMapOvr>
    <a:masterClrMapping/>
  </p:clrMapOvr>
  <p:transition spd="slow" advClick="0" advTm="23000">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B6393-7F65-2309-C6A3-1C2D2C1D19B4}"/>
            </a:ext>
          </a:extLst>
        </p:cNvPr>
        <p:cNvGrpSpPr/>
        <p:nvPr/>
      </p:nvGrpSpPr>
      <p:grpSpPr>
        <a:xfrm>
          <a:off x="0" y="0"/>
          <a:ext cx="0" cy="0"/>
          <a:chOff x="0" y="0"/>
          <a:chExt cx="0" cy="0"/>
        </a:xfrm>
      </p:grpSpPr>
      <p:pic>
        <p:nvPicPr>
          <p:cNvPr id="3" name="Picture 2" descr="A newspaper with a building in the background&#10;&#10;AI-generated content may be incorrect.">
            <a:extLst>
              <a:ext uri="{FF2B5EF4-FFF2-40B4-BE49-F238E27FC236}">
                <a16:creationId xmlns:a16="http://schemas.microsoft.com/office/drawing/2014/main" id="{9930EA13-AD76-73C4-CA7A-CA2A6ADAA84B}"/>
              </a:ext>
            </a:extLst>
          </p:cNvPr>
          <p:cNvPicPr>
            <a:picLocks noChangeAspect="1"/>
          </p:cNvPicPr>
          <p:nvPr/>
        </p:nvPicPr>
        <p:blipFill>
          <a:blip r:embed="rId2"/>
          <a:srcRect l="3065" t="19264" b="35132"/>
          <a:stretch>
            <a:fillRect/>
          </a:stretch>
        </p:blipFill>
        <p:spPr>
          <a:xfrm>
            <a:off x="2408903" y="190884"/>
            <a:ext cx="9468662" cy="441636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5" name="Arrow: Right 24">
            <a:extLst>
              <a:ext uri="{FF2B5EF4-FFF2-40B4-BE49-F238E27FC236}">
                <a16:creationId xmlns:a16="http://schemas.microsoft.com/office/drawing/2014/main" id="{6335EBF5-9D7D-AE73-FB06-BEDC8CF88393}"/>
              </a:ext>
            </a:extLst>
          </p:cNvPr>
          <p:cNvSpPr/>
          <p:nvPr/>
        </p:nvSpPr>
        <p:spPr>
          <a:xfrm>
            <a:off x="107958" y="0"/>
            <a:ext cx="3879933" cy="1627238"/>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Aug 21,1949</a:t>
            </a:r>
            <a:endParaRPr lang="en-US" sz="3600" dirty="0"/>
          </a:p>
        </p:txBody>
      </p:sp>
      <p:sp>
        <p:nvSpPr>
          <p:cNvPr id="5" name="Thought Bubble: Cloud 4">
            <a:extLst>
              <a:ext uri="{FF2B5EF4-FFF2-40B4-BE49-F238E27FC236}">
                <a16:creationId xmlns:a16="http://schemas.microsoft.com/office/drawing/2014/main" id="{5992D8B9-2BE5-64D3-DB15-E3457D63D007}"/>
              </a:ext>
            </a:extLst>
          </p:cNvPr>
          <p:cNvSpPr/>
          <p:nvPr/>
        </p:nvSpPr>
        <p:spPr>
          <a:xfrm>
            <a:off x="2802195" y="4611331"/>
            <a:ext cx="9289678" cy="2246669"/>
          </a:xfrm>
          <a:prstGeom prst="cloudCallout">
            <a:avLst>
              <a:gd name="adj1" fmla="val -54514"/>
              <a:gd name="adj2" fmla="val -4835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New CHS Building 1949-1950</a:t>
            </a:r>
          </a:p>
        </p:txBody>
      </p:sp>
    </p:spTree>
    <p:extLst>
      <p:ext uri="{BB962C8B-B14F-4D97-AF65-F5344CB8AC3E}">
        <p14:creationId xmlns:p14="http://schemas.microsoft.com/office/powerpoint/2010/main" val="3890823702"/>
      </p:ext>
    </p:extLst>
  </p:cSld>
  <p:clrMapOvr>
    <a:masterClrMapping/>
  </p:clrMapOvr>
  <p:transition spd="slow" advClick="0" advTm="23000">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C6B08-E8A6-6683-0FDB-B3D2E70D901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9D56F6E8-2310-3DA4-EB64-9FD064873859}"/>
              </a:ext>
            </a:extLst>
          </p:cNvPr>
          <p:cNvSpPr/>
          <p:nvPr/>
        </p:nvSpPr>
        <p:spPr>
          <a:xfrm>
            <a:off x="192218" y="168364"/>
            <a:ext cx="2061762" cy="265752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Crane Texas Legends </a:t>
            </a:r>
          </a:p>
          <a:p>
            <a:pPr algn="ctr"/>
            <a:r>
              <a:rPr lang="en-US" dirty="0"/>
              <a:t>Black Gold</a:t>
            </a:r>
          </a:p>
          <a:p>
            <a:pPr algn="ctr"/>
            <a:r>
              <a:rPr lang="en-US" dirty="0"/>
              <a:t>Maximilian Gold</a:t>
            </a:r>
          </a:p>
          <a:p>
            <a:pPr algn="ctr"/>
            <a:r>
              <a:rPr lang="en-US" dirty="0">
                <a:solidFill>
                  <a:schemeClr val="bg1"/>
                </a:solidFill>
              </a:rPr>
              <a:t>Civil War Gold</a:t>
            </a:r>
          </a:p>
          <a:p>
            <a:pPr algn="ctr"/>
            <a:r>
              <a:rPr lang="en-US" dirty="0">
                <a:solidFill>
                  <a:schemeClr val="bg1"/>
                </a:solidFill>
              </a:rPr>
              <a:t>1886-2025</a:t>
            </a:r>
          </a:p>
        </p:txBody>
      </p:sp>
      <p:pic>
        <p:nvPicPr>
          <p:cNvPr id="3" name="Picture 2" descr="A desert landscape with a mountain in the background&#10;&#10;AI-generated content may be incorrect.">
            <a:extLst>
              <a:ext uri="{FF2B5EF4-FFF2-40B4-BE49-F238E27FC236}">
                <a16:creationId xmlns:a16="http://schemas.microsoft.com/office/drawing/2014/main" id="{8FE40323-52B4-C152-D93A-AB05A9A87503}"/>
              </a:ext>
            </a:extLst>
          </p:cNvPr>
          <p:cNvPicPr>
            <a:picLocks noChangeAspect="1"/>
          </p:cNvPicPr>
          <p:nvPr/>
        </p:nvPicPr>
        <p:blipFill>
          <a:blip r:embed="rId2"/>
          <a:srcRect l="7139" t="9819" r="5426" b="1403"/>
          <a:stretch>
            <a:fillRect/>
          </a:stretch>
        </p:blipFill>
        <p:spPr>
          <a:xfrm flipH="1">
            <a:off x="2434242" y="95668"/>
            <a:ext cx="3810000" cy="2836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A black pipe with black oil on it&#10;&#10;AI-generated content may be incorrect.">
            <a:extLst>
              <a:ext uri="{FF2B5EF4-FFF2-40B4-BE49-F238E27FC236}">
                <a16:creationId xmlns:a16="http://schemas.microsoft.com/office/drawing/2014/main" id="{02D997D1-DC5C-4885-F584-E91E42038C25}"/>
              </a:ext>
            </a:extLst>
          </p:cNvPr>
          <p:cNvPicPr>
            <a:picLocks noChangeAspect="1"/>
          </p:cNvPicPr>
          <p:nvPr/>
        </p:nvPicPr>
        <p:blipFill>
          <a:blip r:embed="rId3"/>
          <a:srcRect l="2531" t="18635" r="242" b="18709"/>
          <a:stretch>
            <a:fillRect/>
          </a:stretch>
        </p:blipFill>
        <p:spPr>
          <a:xfrm>
            <a:off x="8218063" y="3344156"/>
            <a:ext cx="3781719" cy="3063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99909607-BB69-1DB6-EB86-B3A25E1F44E9}"/>
              </a:ext>
            </a:extLst>
          </p:cNvPr>
          <p:cNvPicPr>
            <a:picLocks noChangeAspect="1"/>
          </p:cNvPicPr>
          <p:nvPr/>
        </p:nvPicPr>
        <p:blipFill>
          <a:blip r:embed="rId4"/>
          <a:srcRect l="2684" t="32449" r="804" b="2583"/>
          <a:stretch>
            <a:fillRect/>
          </a:stretch>
        </p:blipFill>
        <p:spPr>
          <a:xfrm>
            <a:off x="4152994" y="3344156"/>
            <a:ext cx="3899591" cy="3063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newspaper with a picture of a landscape&#10;&#10;AI-generated content may be incorrect.">
            <a:extLst>
              <a:ext uri="{FF2B5EF4-FFF2-40B4-BE49-F238E27FC236}">
                <a16:creationId xmlns:a16="http://schemas.microsoft.com/office/drawing/2014/main" id="{BAEC21EA-052B-C851-3E31-083EA2E31E40}"/>
              </a:ext>
            </a:extLst>
          </p:cNvPr>
          <p:cNvPicPr>
            <a:picLocks noChangeAspect="1"/>
          </p:cNvPicPr>
          <p:nvPr/>
        </p:nvPicPr>
        <p:blipFill>
          <a:blip r:embed="rId5"/>
          <a:srcRect l="2448" t="27287" r="8713" b="33488"/>
          <a:stretch>
            <a:fillRect/>
          </a:stretch>
        </p:blipFill>
        <p:spPr>
          <a:xfrm>
            <a:off x="6424504" y="95667"/>
            <a:ext cx="3886011" cy="28361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descr="A pond with trees and bushes&#10;&#10;AI-generated content may be incorrect.">
            <a:extLst>
              <a:ext uri="{FF2B5EF4-FFF2-40B4-BE49-F238E27FC236}">
                <a16:creationId xmlns:a16="http://schemas.microsoft.com/office/drawing/2014/main" id="{73AA39BF-079F-FB8C-34C1-A44474409F2C}"/>
              </a:ext>
            </a:extLst>
          </p:cNvPr>
          <p:cNvPicPr>
            <a:picLocks noChangeAspect="1"/>
          </p:cNvPicPr>
          <p:nvPr/>
        </p:nvPicPr>
        <p:blipFill>
          <a:blip r:embed="rId6"/>
          <a:stretch>
            <a:fillRect/>
          </a:stretch>
        </p:blipFill>
        <p:spPr>
          <a:xfrm>
            <a:off x="403122" y="3940273"/>
            <a:ext cx="3223229" cy="241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Speech Bubble: Rectangle 1">
            <a:extLst>
              <a:ext uri="{FF2B5EF4-FFF2-40B4-BE49-F238E27FC236}">
                <a16:creationId xmlns:a16="http://schemas.microsoft.com/office/drawing/2014/main" id="{E17D44CD-1FA5-4498-A1F3-7D2B0BCC8F9B}"/>
              </a:ext>
            </a:extLst>
          </p:cNvPr>
          <p:cNvSpPr/>
          <p:nvPr/>
        </p:nvSpPr>
        <p:spPr>
          <a:xfrm>
            <a:off x="403122" y="3037832"/>
            <a:ext cx="3223229" cy="612648"/>
          </a:xfrm>
          <a:prstGeom prst="wedgeRectCallout">
            <a:avLst>
              <a:gd name="adj1" fmla="val -15647"/>
              <a:gd name="adj2" fmla="val 92993"/>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Crane Lost Lake</a:t>
            </a:r>
          </a:p>
        </p:txBody>
      </p:sp>
      <p:pic>
        <p:nvPicPr>
          <p:cNvPr id="4" name="Picture 3">
            <a:extLst>
              <a:ext uri="{FF2B5EF4-FFF2-40B4-BE49-F238E27FC236}">
                <a16:creationId xmlns:a16="http://schemas.microsoft.com/office/drawing/2014/main" id="{C81DC8B4-43BF-3427-47DC-F6E1392FBE46}"/>
              </a:ext>
            </a:extLst>
          </p:cNvPr>
          <p:cNvPicPr>
            <a:picLocks noChangeAspect="1"/>
          </p:cNvPicPr>
          <p:nvPr/>
        </p:nvPicPr>
        <p:blipFill>
          <a:blip r:embed="rId7"/>
          <a:stretch>
            <a:fillRect/>
          </a:stretch>
        </p:blipFill>
        <p:spPr>
          <a:xfrm>
            <a:off x="9028073" y="361465"/>
            <a:ext cx="2971709" cy="1688990"/>
          </a:xfrm>
          <a:prstGeom prst="rect">
            <a:avLst/>
          </a:prstGeom>
        </p:spPr>
      </p:pic>
    </p:spTree>
    <p:extLst>
      <p:ext uri="{BB962C8B-B14F-4D97-AF65-F5344CB8AC3E}">
        <p14:creationId xmlns:p14="http://schemas.microsoft.com/office/powerpoint/2010/main" val="84975223"/>
      </p:ext>
    </p:extLst>
  </p:cSld>
  <p:clrMapOvr>
    <a:masterClrMapping/>
  </p:clrMapOvr>
  <p:transition spd="slow" advClick="0" advTm="23000">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5A6EB-A931-3038-BC43-A3D9B3A76323}"/>
            </a:ext>
          </a:extLst>
        </p:cNvPr>
        <p:cNvGrpSpPr/>
        <p:nvPr/>
      </p:nvGrpSpPr>
      <p:grpSpPr>
        <a:xfrm>
          <a:off x="0" y="0"/>
          <a:ext cx="0" cy="0"/>
          <a:chOff x="0" y="0"/>
          <a:chExt cx="0" cy="0"/>
        </a:xfrm>
      </p:grpSpPr>
      <p:pic>
        <p:nvPicPr>
          <p:cNvPr id="3" name="Picture 2" descr="A newspaper article with text&#10;&#10;AI-generated content may be incorrect.">
            <a:extLst>
              <a:ext uri="{FF2B5EF4-FFF2-40B4-BE49-F238E27FC236}">
                <a16:creationId xmlns:a16="http://schemas.microsoft.com/office/drawing/2014/main" id="{DED5BA4D-78EC-2623-4E57-04C807127FE8}"/>
              </a:ext>
            </a:extLst>
          </p:cNvPr>
          <p:cNvPicPr>
            <a:picLocks noChangeAspect="1"/>
          </p:cNvPicPr>
          <p:nvPr/>
        </p:nvPicPr>
        <p:blipFill>
          <a:blip r:embed="rId3"/>
          <a:stretch>
            <a:fillRect/>
          </a:stretch>
        </p:blipFill>
        <p:spPr>
          <a:xfrm>
            <a:off x="-687518" y="363794"/>
            <a:ext cx="6110035" cy="6282813"/>
          </a:xfrm>
          <a:prstGeom prst="rect">
            <a:avLst/>
          </a:prstGeom>
        </p:spPr>
      </p:pic>
      <p:pic>
        <p:nvPicPr>
          <p:cNvPr id="4" name="Picture 3">
            <a:extLst>
              <a:ext uri="{FF2B5EF4-FFF2-40B4-BE49-F238E27FC236}">
                <a16:creationId xmlns:a16="http://schemas.microsoft.com/office/drawing/2014/main" id="{8A48642A-FCB5-A611-69AE-CBD46140730E}"/>
              </a:ext>
            </a:extLst>
          </p:cNvPr>
          <p:cNvPicPr>
            <a:picLocks noChangeAspect="1"/>
          </p:cNvPicPr>
          <p:nvPr/>
        </p:nvPicPr>
        <p:blipFill>
          <a:blip r:embed="rId4"/>
          <a:stretch>
            <a:fillRect/>
          </a:stretch>
        </p:blipFill>
        <p:spPr>
          <a:xfrm>
            <a:off x="231826" y="-98320"/>
            <a:ext cx="4271348" cy="1150373"/>
          </a:xfrm>
          <a:prstGeom prst="rect">
            <a:avLst/>
          </a:prstGeom>
        </p:spPr>
      </p:pic>
      <p:sp>
        <p:nvSpPr>
          <p:cNvPr id="26" name="Rectangle 25">
            <a:extLst>
              <a:ext uri="{FF2B5EF4-FFF2-40B4-BE49-F238E27FC236}">
                <a16:creationId xmlns:a16="http://schemas.microsoft.com/office/drawing/2014/main" id="{E4B87F36-9D05-A307-0FCA-8D91ED71044B}"/>
              </a:ext>
            </a:extLst>
          </p:cNvPr>
          <p:cNvSpPr/>
          <p:nvPr/>
        </p:nvSpPr>
        <p:spPr>
          <a:xfrm>
            <a:off x="4503174" y="211392"/>
            <a:ext cx="7919786" cy="6282813"/>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highlight>
                  <a:srgbClr val="FFFF00"/>
                </a:highlight>
              </a:rPr>
              <a:t>Crane Schools Started Sep 3, 1957</a:t>
            </a:r>
          </a:p>
          <a:p>
            <a:pPr marL="514350" indent="-514350">
              <a:buAutoNum type="arabicPeriod"/>
            </a:pPr>
            <a:r>
              <a:rPr lang="en-US" sz="3200" b="1" dirty="0">
                <a:solidFill>
                  <a:schemeClr val="tx1"/>
                </a:solidFill>
              </a:rPr>
              <a:t>Superintendent: Brady Nix</a:t>
            </a:r>
          </a:p>
          <a:p>
            <a:r>
              <a:rPr lang="en-US" sz="3200" b="1" dirty="0">
                <a:solidFill>
                  <a:schemeClr val="tx1"/>
                </a:solidFill>
              </a:rPr>
              <a:t>2. New Bethune Building</a:t>
            </a:r>
          </a:p>
          <a:p>
            <a:r>
              <a:rPr lang="en-US" sz="3200" b="1" dirty="0">
                <a:solidFill>
                  <a:schemeClr val="tx1"/>
                </a:solidFill>
              </a:rPr>
              <a:t>3. New Crane Elementary Bldg</a:t>
            </a:r>
          </a:p>
          <a:p>
            <a:r>
              <a:rPr lang="en-US" sz="3200" b="1" dirty="0">
                <a:solidFill>
                  <a:schemeClr val="tx1"/>
                </a:solidFill>
              </a:rPr>
              <a:t>4. New Sports Fieldhouse</a:t>
            </a:r>
          </a:p>
          <a:p>
            <a:r>
              <a:rPr lang="en-US" sz="3200" b="1" dirty="0">
                <a:solidFill>
                  <a:schemeClr val="tx1"/>
                </a:solidFill>
              </a:rPr>
              <a:t>5. New Primary Building: 1, 2</a:t>
            </a:r>
          </a:p>
          <a:p>
            <a:r>
              <a:rPr lang="en-US" sz="3200" b="1" dirty="0">
                <a:solidFill>
                  <a:schemeClr val="tx1"/>
                </a:solidFill>
              </a:rPr>
              <a:t>6. Old Elementary: 3, 4, 5</a:t>
            </a:r>
          </a:p>
          <a:p>
            <a:r>
              <a:rPr lang="en-US" sz="3200" b="1" dirty="0">
                <a:solidFill>
                  <a:schemeClr val="tx1"/>
                </a:solidFill>
              </a:rPr>
              <a:t>7. Crane JR High: 6, 7, 8</a:t>
            </a:r>
          </a:p>
          <a:p>
            <a:r>
              <a:rPr lang="en-US" sz="3200" b="1" dirty="0">
                <a:solidFill>
                  <a:schemeClr val="tx1"/>
                </a:solidFill>
              </a:rPr>
              <a:t>8. Crane High School: 9, 10, 11, 12</a:t>
            </a:r>
          </a:p>
          <a:p>
            <a:r>
              <a:rPr lang="en-US" sz="3200" b="1" dirty="0">
                <a:solidFill>
                  <a:schemeClr val="tx1"/>
                </a:solidFill>
              </a:rPr>
              <a:t>9. Crane Administration Building</a:t>
            </a:r>
            <a:endParaRPr lang="en-US" sz="3600" dirty="0"/>
          </a:p>
        </p:txBody>
      </p:sp>
    </p:spTree>
    <p:extLst>
      <p:ext uri="{BB962C8B-B14F-4D97-AF65-F5344CB8AC3E}">
        <p14:creationId xmlns:p14="http://schemas.microsoft.com/office/powerpoint/2010/main" val="3903517372"/>
      </p:ext>
    </p:extLst>
  </p:cSld>
  <p:clrMapOvr>
    <a:masterClrMapping/>
  </p:clrMapOvr>
  <p:transition spd="slow" advClick="0" advTm="23000">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480D5-EE99-8BB4-7870-7EBBA7A86B7D}"/>
            </a:ext>
          </a:extLst>
        </p:cNvPr>
        <p:cNvGrpSpPr/>
        <p:nvPr/>
      </p:nvGrpSpPr>
      <p:grpSpPr>
        <a:xfrm>
          <a:off x="0" y="0"/>
          <a:ext cx="0" cy="0"/>
          <a:chOff x="0" y="0"/>
          <a:chExt cx="0" cy="0"/>
        </a:xfrm>
      </p:grpSpPr>
      <p:pic>
        <p:nvPicPr>
          <p:cNvPr id="5" name="Picture 4" descr="A football team photo with a newspaper&#10;&#10;AI-generated content may be incorrect.">
            <a:extLst>
              <a:ext uri="{FF2B5EF4-FFF2-40B4-BE49-F238E27FC236}">
                <a16:creationId xmlns:a16="http://schemas.microsoft.com/office/drawing/2014/main" id="{03110BE4-C45C-59CC-A772-0ABA94B5101A}"/>
              </a:ext>
            </a:extLst>
          </p:cNvPr>
          <p:cNvPicPr>
            <a:picLocks noChangeAspect="1"/>
          </p:cNvPicPr>
          <p:nvPr/>
        </p:nvPicPr>
        <p:blipFill>
          <a:blip r:embed="rId2"/>
          <a:srcRect t="18580" b="18710"/>
          <a:stretch>
            <a:fillRect/>
          </a:stretch>
        </p:blipFill>
        <p:spPr>
          <a:xfrm>
            <a:off x="226142" y="1278193"/>
            <a:ext cx="3810000" cy="238924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Speech Bubble: Rectangle 5">
            <a:extLst>
              <a:ext uri="{FF2B5EF4-FFF2-40B4-BE49-F238E27FC236}">
                <a16:creationId xmlns:a16="http://schemas.microsoft.com/office/drawing/2014/main" id="{ECF623F4-D4C8-7B34-F2C2-4A42E9277C18}"/>
              </a:ext>
            </a:extLst>
          </p:cNvPr>
          <p:cNvSpPr/>
          <p:nvPr/>
        </p:nvSpPr>
        <p:spPr>
          <a:xfrm>
            <a:off x="226142" y="211392"/>
            <a:ext cx="3810000" cy="887951"/>
          </a:xfrm>
          <a:prstGeom prst="wedgeRect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Sep 4, 1964</a:t>
            </a:r>
          </a:p>
          <a:p>
            <a:pPr algn="ctr"/>
            <a:r>
              <a:rPr lang="en-US" dirty="0"/>
              <a:t>CHS Football Team</a:t>
            </a:r>
          </a:p>
        </p:txBody>
      </p:sp>
      <p:pic>
        <p:nvPicPr>
          <p:cNvPr id="8" name="Picture 7" descr="A newspaper article of a basketball game&#10;&#10;AI-generated content may be incorrect.">
            <a:extLst>
              <a:ext uri="{FF2B5EF4-FFF2-40B4-BE49-F238E27FC236}">
                <a16:creationId xmlns:a16="http://schemas.microsoft.com/office/drawing/2014/main" id="{90D5C489-1A38-CB0A-ED5C-4D1F6B98E35C}"/>
              </a:ext>
            </a:extLst>
          </p:cNvPr>
          <p:cNvPicPr>
            <a:picLocks noChangeAspect="1"/>
          </p:cNvPicPr>
          <p:nvPr/>
        </p:nvPicPr>
        <p:blipFill>
          <a:blip r:embed="rId3"/>
          <a:stretch>
            <a:fillRect/>
          </a:stretch>
        </p:blipFill>
        <p:spPr>
          <a:xfrm>
            <a:off x="8185848" y="1278193"/>
            <a:ext cx="2698462" cy="4390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Speech Bubble: Oval 13">
            <a:extLst>
              <a:ext uri="{FF2B5EF4-FFF2-40B4-BE49-F238E27FC236}">
                <a16:creationId xmlns:a16="http://schemas.microsoft.com/office/drawing/2014/main" id="{A303FED4-037A-4B45-368F-379DE37E11F1}"/>
              </a:ext>
            </a:extLst>
          </p:cNvPr>
          <p:cNvSpPr/>
          <p:nvPr/>
        </p:nvSpPr>
        <p:spPr>
          <a:xfrm>
            <a:off x="6096000" y="4755617"/>
            <a:ext cx="45719" cy="45719"/>
          </a:xfrm>
          <a:prstGeom prst="wedgeEllipse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peech Bubble: Rectangle 14">
            <a:extLst>
              <a:ext uri="{FF2B5EF4-FFF2-40B4-BE49-F238E27FC236}">
                <a16:creationId xmlns:a16="http://schemas.microsoft.com/office/drawing/2014/main" id="{1BB6A541-3EBE-C863-8117-2F467EB168EE}"/>
              </a:ext>
            </a:extLst>
          </p:cNvPr>
          <p:cNvSpPr/>
          <p:nvPr/>
        </p:nvSpPr>
        <p:spPr>
          <a:xfrm>
            <a:off x="7675397" y="211392"/>
            <a:ext cx="3208913" cy="810800"/>
          </a:xfrm>
          <a:prstGeom prst="wedgeRect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Feb 19, 1961</a:t>
            </a:r>
          </a:p>
          <a:p>
            <a:pPr algn="ctr"/>
            <a:r>
              <a:rPr lang="en-US" dirty="0"/>
              <a:t>Bethune Basketball Team Wins State Championship</a:t>
            </a:r>
          </a:p>
        </p:txBody>
      </p:sp>
      <p:pic>
        <p:nvPicPr>
          <p:cNvPr id="17" name="Picture 16" descr="A group of men playing basketball&#10;&#10;AI-generated content may be incorrect.">
            <a:extLst>
              <a:ext uri="{FF2B5EF4-FFF2-40B4-BE49-F238E27FC236}">
                <a16:creationId xmlns:a16="http://schemas.microsoft.com/office/drawing/2014/main" id="{D5E9B92A-5F15-49B9-70A7-746427E373AF}"/>
              </a:ext>
            </a:extLst>
          </p:cNvPr>
          <p:cNvPicPr>
            <a:picLocks noChangeAspect="1"/>
          </p:cNvPicPr>
          <p:nvPr/>
        </p:nvPicPr>
        <p:blipFill>
          <a:blip r:embed="rId4"/>
          <a:srcRect l="35048" t="21043" r="9261" b="8617"/>
          <a:stretch>
            <a:fillRect/>
          </a:stretch>
        </p:blipFill>
        <p:spPr>
          <a:xfrm>
            <a:off x="402140" y="3924883"/>
            <a:ext cx="1632155" cy="265471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Arrow: Left 17">
            <a:extLst>
              <a:ext uri="{FF2B5EF4-FFF2-40B4-BE49-F238E27FC236}">
                <a16:creationId xmlns:a16="http://schemas.microsoft.com/office/drawing/2014/main" id="{AA0AAC91-9DF1-F8F7-DC64-FD3D3035ADB4}"/>
              </a:ext>
            </a:extLst>
          </p:cNvPr>
          <p:cNvSpPr/>
          <p:nvPr/>
        </p:nvSpPr>
        <p:spPr>
          <a:xfrm>
            <a:off x="2131142" y="4060721"/>
            <a:ext cx="2463079" cy="1661652"/>
          </a:xfrm>
          <a:prstGeom prst="lef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CHS 1967 Gary Gaines </a:t>
            </a:r>
          </a:p>
        </p:txBody>
      </p:sp>
      <p:pic>
        <p:nvPicPr>
          <p:cNvPr id="20" name="Picture 19" descr="A close-up of a person&#10;&#10;AI-generated content may be incorrect.">
            <a:extLst>
              <a:ext uri="{FF2B5EF4-FFF2-40B4-BE49-F238E27FC236}">
                <a16:creationId xmlns:a16="http://schemas.microsoft.com/office/drawing/2014/main" id="{DA5BFB5A-89FD-E9E3-FF61-D79D9F2A5708}"/>
              </a:ext>
            </a:extLst>
          </p:cNvPr>
          <p:cNvPicPr>
            <a:picLocks noChangeAspect="1"/>
          </p:cNvPicPr>
          <p:nvPr/>
        </p:nvPicPr>
        <p:blipFill>
          <a:blip r:embed="rId5"/>
          <a:srcRect l="25716" t="2580" r="24194" b="6064"/>
          <a:stretch>
            <a:fillRect/>
          </a:stretch>
        </p:blipFill>
        <p:spPr>
          <a:xfrm>
            <a:off x="5120341" y="3158444"/>
            <a:ext cx="1908440" cy="34806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Speech Bubble: Rectangle 21">
            <a:extLst>
              <a:ext uri="{FF2B5EF4-FFF2-40B4-BE49-F238E27FC236}">
                <a16:creationId xmlns:a16="http://schemas.microsoft.com/office/drawing/2014/main" id="{2D7A739D-A9D9-1DD9-6F87-F64333EC9476}"/>
              </a:ext>
            </a:extLst>
          </p:cNvPr>
          <p:cNvSpPr/>
          <p:nvPr/>
        </p:nvSpPr>
        <p:spPr>
          <a:xfrm>
            <a:off x="4198374" y="1455174"/>
            <a:ext cx="3677265" cy="1199536"/>
          </a:xfrm>
          <a:prstGeom prst="wedgeRectCallou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CHS 1986                      Kenny Walker </a:t>
            </a:r>
          </a:p>
        </p:txBody>
      </p:sp>
    </p:spTree>
    <p:extLst>
      <p:ext uri="{BB962C8B-B14F-4D97-AF65-F5344CB8AC3E}">
        <p14:creationId xmlns:p14="http://schemas.microsoft.com/office/powerpoint/2010/main" val="796151690"/>
      </p:ext>
    </p:extLst>
  </p:cSld>
  <p:clrMapOvr>
    <a:masterClrMapping/>
  </p:clrMapOvr>
  <p:transition spd="slow" advClick="0" advTm="23000">
    <p:wipe/>
  </p:transition>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entury Schoolbook">
      <a:majorFont>
        <a:latin typeface="Century Schoolbook" panose="02040604050505020304"/>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panose="02040604050505020304"/>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1865037_win32_fixed" id="{30AB8F17-715E-4260-AF9A-3B57FD0F744A}" vid="{FAAE6D59-7FD6-41AF-AD96-26450E7211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9BA74C3-E84E-4CF4-94A4-32FCB6FA6F2E}">
  <ds:schemaRefs>
    <ds:schemaRef ds:uri="http://schemas.microsoft.com/sharepoint/v3/contenttype/forms"/>
  </ds:schemaRefs>
</ds:datastoreItem>
</file>

<file path=customXml/itemProps2.xml><?xml version="1.0" encoding="utf-8"?>
<ds:datastoreItem xmlns:ds="http://schemas.openxmlformats.org/officeDocument/2006/customXml" ds:itemID="{177AC725-6DF6-4200-9EB9-096AD491A933}">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86FBEE50-EB7D-41C1-8179-2228E7662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Reunion photo album</Template>
  <TotalTime>6466</TotalTime>
  <Words>613</Words>
  <Application>Microsoft Office PowerPoint</Application>
  <PresentationFormat>Widescreen</PresentationFormat>
  <Paragraphs>143</Paragraphs>
  <Slides>15</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Century Schoolbook</vt:lpstr>
      <vt:lpstr>Lucida Handwriting</vt:lpstr>
      <vt:lpstr>Office Theme</vt:lpstr>
      <vt:lpstr>CHS All Class Reunion We Honor Crane, Texas</vt:lpstr>
      <vt:lpstr>Crane ISD Crane, Texas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CHS All Class Reunion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Sandra Smith</dc:creator>
  <cp:lastModifiedBy>Twilah Ward</cp:lastModifiedBy>
  <cp:revision>18</cp:revision>
  <dcterms:created xsi:type="dcterms:W3CDTF">2025-03-06T18:49:56Z</dcterms:created>
  <dcterms:modified xsi:type="dcterms:W3CDTF">2025-06-25T22:54:30Z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