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media/image25.svg" ContentType="image/svg+xml"/>
  <Override PartName="/ppt/media/image27.svg" ContentType="image/svg+xml"/>
  <Override PartName="/ppt/media/image2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3"/>
    <p:sldMasterId id="2147483667" r:id="rId4"/>
  </p:sldMasterIdLst>
  <p:notesMasterIdLst>
    <p:notesMasterId r:id="rId9"/>
  </p:notesMasterIdLst>
  <p:sldIdLst>
    <p:sldId id="256" r:id="rId5"/>
    <p:sldId id="274" r:id="rId6"/>
    <p:sldId id="295" r:id="rId7"/>
    <p:sldId id="261" r:id="rId8"/>
    <p:sldId id="260" r:id="rId10"/>
    <p:sldId id="273" r:id="rId11"/>
    <p:sldId id="283" r:id="rId12"/>
    <p:sldId id="275" r:id="rId13"/>
    <p:sldId id="296" r:id="rId14"/>
    <p:sldId id="276" r:id="rId15"/>
    <p:sldId id="286" r:id="rId16"/>
    <p:sldId id="277" r:id="rId17"/>
    <p:sldId id="278" r:id="rId18"/>
    <p:sldId id="279" r:id="rId19"/>
    <p:sldId id="280" r:id="rId20"/>
    <p:sldId id="281" r:id="rId21"/>
    <p:sldId id="282" r:id="rId22"/>
    <p:sldId id="284" r:id="rId23"/>
    <p:sldId id="285" r:id="rId24"/>
    <p:sldId id="287" r:id="rId25"/>
    <p:sldId id="288" r:id="rId26"/>
    <p:sldId id="289" r:id="rId27"/>
    <p:sldId id="290" r:id="rId28"/>
    <p:sldId id="291" r:id="rId29"/>
    <p:sldId id="292" r:id="rId30"/>
    <p:sldId id="293" r:id="rId31"/>
    <p:sldId id="29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7" autoAdjust="0"/>
    <p:restoredTop sz="94660"/>
  </p:normalViewPr>
  <p:slideViewPr>
    <p:cSldViewPr snapToGrid="0">
      <p:cViewPr varScale="1">
        <p:scale>
          <a:sx n="91" d="100"/>
          <a:sy n="91" d="100"/>
        </p:scale>
        <p:origin x="63" y="6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diagrams/_rels/data2.xml.rels><?xml version="1.0" encoding="UTF-8" standalone="yes"?>
<Relationships xmlns="http://schemas.openxmlformats.org/package/2006/relationships"><Relationship Id="rId6" Type="http://schemas.openxmlformats.org/officeDocument/2006/relationships/image" Target="../media/image29.svg"/><Relationship Id="rId5" Type="http://schemas.openxmlformats.org/officeDocument/2006/relationships/image" Target="../media/image28.jpeg"/><Relationship Id="rId4" Type="http://schemas.openxmlformats.org/officeDocument/2006/relationships/image" Target="../media/image27.svg"/><Relationship Id="rId3" Type="http://schemas.openxmlformats.org/officeDocument/2006/relationships/image" Target="../media/image26.jpeg"/><Relationship Id="rId2" Type="http://schemas.openxmlformats.org/officeDocument/2006/relationships/image" Target="../media/image25.svg"/><Relationship Id="rId1" Type="http://schemas.openxmlformats.org/officeDocument/2006/relationships/image" Target="../media/image24.jpeg"/></Relationships>
</file>

<file path=ppt/diagrams/_rels/drawing2.xml.rels><?xml version="1.0" encoding="UTF-8" standalone="yes"?>
<Relationships xmlns="http://schemas.openxmlformats.org/package/2006/relationships"><Relationship Id="rId6" Type="http://schemas.openxmlformats.org/officeDocument/2006/relationships/image" Target="../media/image29.svg"/><Relationship Id="rId5" Type="http://schemas.openxmlformats.org/officeDocument/2006/relationships/image" Target="../media/image28.jpeg"/><Relationship Id="rId4" Type="http://schemas.openxmlformats.org/officeDocument/2006/relationships/image" Target="../media/image27.svg"/><Relationship Id="rId3" Type="http://schemas.openxmlformats.org/officeDocument/2006/relationships/image" Target="../media/image26.jpeg"/><Relationship Id="rId2" Type="http://schemas.openxmlformats.org/officeDocument/2006/relationships/image" Target="../media/image25.svg"/><Relationship Id="rId1" Type="http://schemas.openxmlformats.org/officeDocument/2006/relationships/image" Target="../media/image24.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40E3945-9455-4136-9826-C202C85DD7E7}" type="doc">
      <dgm:prSet loTypeId="urn:microsoft.com/office/officeart/2005/8/layout/hList1" loCatId="list" qsTypeId="urn:microsoft.com/office/officeart/2005/8/quickstyle/simple4" qsCatId="simple" csTypeId="urn:microsoft.com/office/officeart/2005/8/colors/colorful2" csCatId="colorful" phldr="1"/>
      <dgm:spPr/>
      <dgm:t>
        <a:bodyPr/>
        <a:lstStyle/>
        <a:p>
          <a:endParaRPr lang="en-US"/>
        </a:p>
      </dgm:t>
    </dgm:pt>
    <dgm:pt modelId="{8ADBA2DE-8FE8-4EEF-A36E-76DB65D24F5D}">
      <dgm:prSet/>
      <dgm:spPr/>
      <dgm:t>
        <a:bodyPr/>
        <a:lstStyle/>
        <a:p>
          <a:r>
            <a:rPr lang="en-US" i="1"/>
            <a:t>Subsidiarity </a:t>
          </a:r>
          <a:endParaRPr lang="en-US"/>
        </a:p>
      </dgm:t>
    </dgm:pt>
    <dgm:pt modelId="{A5C7043E-0424-4838-9A84-7940663D15A4}" cxnId="{46EC9FD0-1106-436F-A3B1-513A249C44BE}" type="parTrans">
      <dgm:prSet/>
      <dgm:spPr/>
      <dgm:t>
        <a:bodyPr/>
        <a:lstStyle/>
        <a:p>
          <a:endParaRPr lang="en-US"/>
        </a:p>
      </dgm:t>
    </dgm:pt>
    <dgm:pt modelId="{C23CE306-F387-4DA2-B479-F3DDD5DC71D2}" cxnId="{46EC9FD0-1106-436F-A3B1-513A249C44BE}" type="sibTrans">
      <dgm:prSet/>
      <dgm:spPr/>
      <dgm:t>
        <a:bodyPr/>
        <a:lstStyle/>
        <a:p>
          <a:endParaRPr lang="en-US"/>
        </a:p>
      </dgm:t>
    </dgm:pt>
    <dgm:pt modelId="{8DD1FF98-B3F1-4EE2-81FC-D2626041C251}">
      <dgm:prSet phldr="0" custT="0"/>
      <dgm:spPr/>
      <dgm:t>
        <a:bodyPr vert="horz" wrap="square"/>
        <a:p>
          <a:pPr>
            <a:lnSpc>
              <a:spcPct val="100000"/>
            </a:lnSpc>
            <a:spcBef>
              <a:spcPct val="0"/>
            </a:spcBef>
            <a:spcAft>
              <a:spcPct val="15000"/>
            </a:spcAft>
          </a:pPr>
          <a:r>
            <a:rPr lang="en-US"/>
            <a:t>At least in the the C</a:t>
          </a:r>
          <a:r>
            <a:rPr lang="en-US"/>
            <a:t>atholic sense, &amp; certainly not at odds within most Protestant traditions, subsidiarity pushes for problems to be dealt with by the most “local” authority.</a:t>
          </a:r>
          <a:r>
            <a:rPr lang="en-US"/>
            <a:t/>
          </a:r>
          <a:endParaRPr lang="en-US"/>
        </a:p>
      </dgm:t>
    </dgm:pt>
    <dgm:pt modelId="{E8076DD8-ADF2-42BD-8448-49634D429D41}" cxnId="{ADB5E8CD-7FAC-4997-A9C3-5E61377C52D0}" type="parTrans">
      <dgm:prSet/>
      <dgm:spPr/>
      <dgm:t>
        <a:bodyPr/>
        <a:lstStyle/>
        <a:p>
          <a:endParaRPr lang="en-US"/>
        </a:p>
      </dgm:t>
    </dgm:pt>
    <dgm:pt modelId="{D9F672BE-2B55-4DE7-B758-C1A54ABD3090}" cxnId="{ADB5E8CD-7FAC-4997-A9C3-5E61377C52D0}" type="sibTrans">
      <dgm:prSet/>
      <dgm:spPr/>
      <dgm:t>
        <a:bodyPr/>
        <a:lstStyle/>
        <a:p>
          <a:endParaRPr lang="en-US"/>
        </a:p>
      </dgm:t>
    </dgm:pt>
    <dgm:pt modelId="{BB2EEA4B-394C-4CD3-8362-D584BC37B2FE}">
      <dgm:prSet phldr="0" custT="0"/>
      <dgm:spPr/>
      <dgm:t>
        <a:bodyPr vert="horz" wrap="square"/>
        <a:p>
          <a:pPr>
            <a:lnSpc>
              <a:spcPct val="100000"/>
            </a:lnSpc>
            <a:spcBef>
              <a:spcPct val="0"/>
            </a:spcBef>
            <a:spcAft>
              <a:spcPct val="15000"/>
            </a:spcAft>
          </a:pPr>
          <a:r>
            <a:rPr lang="en-US" dirty="0"/>
            <a:t>A home owners association is far more capable of establishing rules for trash pick up than would be the governor of that state.</a:t>
          </a:r>
          <a:r>
            <a:rPr lang="en-US" dirty="0"/>
            <a:t/>
          </a:r>
          <a:endParaRPr lang="en-US" dirty="0"/>
        </a:p>
      </dgm:t>
    </dgm:pt>
    <dgm:pt modelId="{77B9B061-1289-43C3-A892-9EB09265F5AD}" cxnId="{900F7C8E-6DDE-467F-8CA3-663AECDBAEEC}" type="parTrans">
      <dgm:prSet/>
      <dgm:spPr/>
    </dgm:pt>
    <dgm:pt modelId="{55B5A3E8-ED67-455B-9B01-5AF0BC5B1B8E}" cxnId="{900F7C8E-6DDE-467F-8CA3-663AECDBAEEC}" type="sibTrans">
      <dgm:prSet/>
      <dgm:spPr/>
    </dgm:pt>
    <dgm:pt modelId="{E2B31C02-B4C5-4C4E-805D-E4547862C715}">
      <dgm:prSet phldr="0" custT="0"/>
      <dgm:spPr/>
      <dgm:t>
        <a:bodyPr vert="horz" wrap="square"/>
        <a:p>
          <a:pPr>
            <a:lnSpc>
              <a:spcPct val="100000"/>
            </a:lnSpc>
            <a:spcBef>
              <a:spcPct val="0"/>
            </a:spcBef>
            <a:spcAft>
              <a:spcPct val="15000"/>
            </a:spcAft>
          </a:pPr>
          <a:r>
            <a:rPr lang="en-US"/>
            <a:t>A reasonable assertion according this principle would be that financial transactions of any sort, should, where applicable, be completed with the least amount of intermediaries.</a:t>
          </a:r>
          <a:r>
            <a:rPr lang="en-US"/>
            <a:t/>
          </a:r>
          <a:endParaRPr lang="en-US"/>
        </a:p>
      </dgm:t>
    </dgm:pt>
    <dgm:pt modelId="{668216A8-92AD-479A-A72E-3FC0C2450265}" cxnId="{B4DB896F-CDC3-41F3-ABCC-1E013C2D547B}" type="parTrans">
      <dgm:prSet/>
      <dgm:spPr/>
    </dgm:pt>
    <dgm:pt modelId="{7C61A33F-6B44-48D6-BC44-677BC3A5F840}" cxnId="{B4DB896F-CDC3-41F3-ABCC-1E013C2D547B}" type="sibTrans">
      <dgm:prSet/>
      <dgm:spPr/>
    </dgm:pt>
    <dgm:pt modelId="{C26A0343-730C-4753-93AC-609D3F749312}">
      <dgm:prSet phldr="0" custT="0"/>
      <dgm:spPr/>
      <dgm:t>
        <a:bodyPr vert="horz" wrap="square"/>
        <a:p>
          <a:pPr>
            <a:lnSpc>
              <a:spcPct val="100000"/>
            </a:lnSpc>
            <a:spcBef>
              <a:spcPct val="0"/>
            </a:spcBef>
            <a:spcAft>
              <a:spcPct val="15000"/>
            </a:spcAft>
          </a:pPr>
          <a:r>
            <a:rPr lang="en-US"/>
            <a:t>Bitcoin’s “peer to peer” nature is not only in line with the idea of subsidiarity, but actually promotes it.  </a:t>
          </a:r>
          <a:r>
            <a:rPr/>
            <a:t/>
          </a:r>
          <a:endParaRPr/>
        </a:p>
      </dgm:t>
    </dgm:pt>
    <dgm:pt modelId="{688D7EC0-3DA9-436C-B186-A624D00DE02A}" cxnId="{F207EF71-8423-40AD-A9F3-BA9D3CF39571}" type="parTrans">
      <dgm:prSet/>
      <dgm:spPr/>
    </dgm:pt>
    <dgm:pt modelId="{09EC7792-8726-4E6B-8A9A-7C6F3B819084}" cxnId="{F207EF71-8423-40AD-A9F3-BA9D3CF39571}" type="sibTrans">
      <dgm:prSet/>
      <dgm:spPr/>
    </dgm:pt>
    <dgm:pt modelId="{075397C9-2729-42FA-B204-198C20D209BA}">
      <dgm:prSet/>
      <dgm:spPr/>
      <dgm:t>
        <a:bodyPr/>
        <a:lstStyle/>
        <a:p>
          <a:r>
            <a:rPr lang="en-US" i="1"/>
            <a:t>Private Ownership</a:t>
          </a:r>
          <a:r>
            <a:rPr lang="en-US" b="0" i="0"/>
            <a:t> </a:t>
          </a:r>
          <a:endParaRPr lang="en-US"/>
        </a:p>
      </dgm:t>
    </dgm:pt>
    <dgm:pt modelId="{718C855C-918C-4249-90D4-3780E0DEB457}" cxnId="{6977BDA4-E7F0-46C9-976C-535B71B778F1}" type="parTrans">
      <dgm:prSet/>
      <dgm:spPr/>
      <dgm:t>
        <a:bodyPr/>
        <a:lstStyle/>
        <a:p>
          <a:endParaRPr lang="en-US"/>
        </a:p>
      </dgm:t>
    </dgm:pt>
    <dgm:pt modelId="{10BFB433-B855-44FD-8C6F-5D09DE434951}" cxnId="{6977BDA4-E7F0-46C9-976C-535B71B778F1}" type="sibTrans">
      <dgm:prSet/>
      <dgm:spPr/>
      <dgm:t>
        <a:bodyPr/>
        <a:lstStyle/>
        <a:p>
          <a:endParaRPr lang="en-US"/>
        </a:p>
      </dgm:t>
    </dgm:pt>
    <dgm:pt modelId="{E29A9D7B-7E67-4748-BA44-A5EED4C87961}">
      <dgm:prSet/>
      <dgm:spPr/>
      <dgm:t>
        <a:bodyPr/>
        <a:lstStyle/>
        <a:p>
          <a:r>
            <a:rPr lang="en-US"/>
            <a:t>Rerum Novarum reiterates the “good” of private ownership repeatedly.</a:t>
          </a:r>
        </a:p>
      </dgm:t>
    </dgm:pt>
    <dgm:pt modelId="{0EDEF8E8-5974-4262-959A-4185EA02E1DE}" cxnId="{B665E4BE-4D6A-4DB4-9683-4E7146DC0D4D}" type="parTrans">
      <dgm:prSet/>
      <dgm:spPr/>
      <dgm:t>
        <a:bodyPr/>
        <a:lstStyle/>
        <a:p>
          <a:endParaRPr lang="en-US"/>
        </a:p>
      </dgm:t>
    </dgm:pt>
    <dgm:pt modelId="{F3C9A82F-A008-43F7-A854-1EA9BF79242E}" cxnId="{B665E4BE-4D6A-4DB4-9683-4E7146DC0D4D}" type="sibTrans">
      <dgm:prSet/>
      <dgm:spPr/>
      <dgm:t>
        <a:bodyPr/>
        <a:lstStyle/>
        <a:p>
          <a:endParaRPr lang="en-US"/>
        </a:p>
      </dgm:t>
    </dgm:pt>
    <dgm:pt modelId="{80265ABD-821A-4D17-8373-034AA00240EB}">
      <dgm:prSet/>
      <dgm:spPr/>
      <dgm:t>
        <a:bodyPr/>
        <a:lstStyle/>
        <a:p>
          <a:r>
            <a:rPr lang="en-US"/>
            <a:t>Bitcoin allows for true, private ownership, and in fact promotes this as well, though many Bitcoin holders do outsource the ownership of their Bitcoin (exchanges, brokerages, etc).</a:t>
          </a:r>
        </a:p>
      </dgm:t>
    </dgm:pt>
    <dgm:pt modelId="{6ED97B93-5BD9-4EAC-BC60-605450467049}" cxnId="{37868D4C-68C9-4E52-9CD7-2C6EBE1BC8B3}" type="parTrans">
      <dgm:prSet/>
      <dgm:spPr/>
      <dgm:t>
        <a:bodyPr/>
        <a:lstStyle/>
        <a:p>
          <a:endParaRPr lang="en-US"/>
        </a:p>
      </dgm:t>
    </dgm:pt>
    <dgm:pt modelId="{E64A91F2-6FA1-4464-881C-9B75B2FAD2CD}" cxnId="{37868D4C-68C9-4E52-9CD7-2C6EBE1BC8B3}" type="sibTrans">
      <dgm:prSet/>
      <dgm:spPr/>
      <dgm:t>
        <a:bodyPr/>
        <a:lstStyle/>
        <a:p>
          <a:endParaRPr lang="en-US"/>
        </a:p>
      </dgm:t>
    </dgm:pt>
    <dgm:pt modelId="{8E538FBE-3FC7-4AC7-B569-62365CA641D1}">
      <dgm:prSet/>
      <dgm:spPr/>
      <dgm:t>
        <a:bodyPr/>
        <a:lstStyle/>
        <a:p>
          <a:r>
            <a:rPr lang="en-US" i="1"/>
            <a:t>Solidarity</a:t>
          </a:r>
          <a:endParaRPr lang="en-US"/>
        </a:p>
      </dgm:t>
    </dgm:pt>
    <dgm:pt modelId="{5C19FA9C-37A6-4862-BAD3-F1D9A521973F}" cxnId="{36CC1BB9-FC65-44DB-8EA6-2311C9AB048B}" type="parTrans">
      <dgm:prSet/>
      <dgm:spPr/>
      <dgm:t>
        <a:bodyPr/>
        <a:lstStyle/>
        <a:p>
          <a:endParaRPr lang="en-US"/>
        </a:p>
      </dgm:t>
    </dgm:pt>
    <dgm:pt modelId="{4704A187-4EDA-4D78-A070-2A3D51F66EEF}" cxnId="{36CC1BB9-FC65-44DB-8EA6-2311C9AB048B}" type="sibTrans">
      <dgm:prSet/>
      <dgm:spPr/>
      <dgm:t>
        <a:bodyPr/>
        <a:lstStyle/>
        <a:p>
          <a:endParaRPr lang="en-US"/>
        </a:p>
      </dgm:t>
    </dgm:pt>
    <dgm:pt modelId="{0D01E2C3-444E-4C0A-9CB3-81C016E31150}">
      <dgm:prSet/>
      <dgm:spPr/>
      <dgm:t>
        <a:bodyPr/>
        <a:lstStyle/>
        <a:p>
          <a:r>
            <a:rPr lang="en-US" dirty="0"/>
            <a:t>Numerous papal encyclicals have spoken of and promoted this concept.  </a:t>
          </a:r>
        </a:p>
      </dgm:t>
    </dgm:pt>
    <dgm:pt modelId="{63E361B5-FE2B-4729-85BB-517F161602D7}" cxnId="{3989FE23-BA26-4F3C-836F-0EEA0DD1A8EB}" type="parTrans">
      <dgm:prSet/>
      <dgm:spPr/>
      <dgm:t>
        <a:bodyPr/>
        <a:lstStyle/>
        <a:p>
          <a:endParaRPr lang="en-US"/>
        </a:p>
      </dgm:t>
    </dgm:pt>
    <dgm:pt modelId="{742D8331-E159-4F86-96F2-DFFCF0972C2C}" cxnId="{3989FE23-BA26-4F3C-836F-0EEA0DD1A8EB}" type="sibTrans">
      <dgm:prSet/>
      <dgm:spPr/>
      <dgm:t>
        <a:bodyPr/>
        <a:lstStyle/>
        <a:p>
          <a:endParaRPr lang="en-US"/>
        </a:p>
      </dgm:t>
    </dgm:pt>
    <dgm:pt modelId="{E9464B7C-284F-4DB8-8C03-F84A85879576}">
      <dgm:prSet/>
      <dgm:spPr/>
      <dgm:t>
        <a:bodyPr/>
        <a:lstStyle/>
        <a:p>
          <a:r>
            <a:rPr lang="en-US" dirty="0"/>
            <a:t>Few financial systems have ever had the built in “game theory” that Bitcoin does, meaning that without coercion, people coming into the Bitcoin network make it inherently more fair and therefore more useful across the globe.</a:t>
          </a:r>
        </a:p>
      </dgm:t>
    </dgm:pt>
    <dgm:pt modelId="{1B03BF43-14C6-4F34-BCEB-DB38C7F6A0C8}" cxnId="{95D0ED45-FC23-453C-898A-F28DDDBD9C06}" type="parTrans">
      <dgm:prSet/>
      <dgm:spPr/>
      <dgm:t>
        <a:bodyPr/>
        <a:lstStyle/>
        <a:p>
          <a:endParaRPr lang="en-US"/>
        </a:p>
      </dgm:t>
    </dgm:pt>
    <dgm:pt modelId="{3B01C393-937C-450E-98FD-1A439AEB82DB}" cxnId="{95D0ED45-FC23-453C-898A-F28DDDBD9C06}" type="sibTrans">
      <dgm:prSet/>
      <dgm:spPr/>
      <dgm:t>
        <a:bodyPr/>
        <a:lstStyle/>
        <a:p>
          <a:endParaRPr lang="en-US"/>
        </a:p>
      </dgm:t>
    </dgm:pt>
    <dgm:pt modelId="{68E912AB-062B-4502-977E-A7AB50ED1EC6}">
      <dgm:prSet/>
      <dgm:spPr/>
      <dgm:t>
        <a:bodyPr/>
        <a:lstStyle/>
        <a:p>
          <a:r>
            <a:rPr lang="en-US" dirty="0"/>
            <a:t>Globally connected without coercion is nearly the definition of “solidarity.”</a:t>
          </a:r>
        </a:p>
      </dgm:t>
    </dgm:pt>
    <dgm:pt modelId="{406285EC-1E04-4161-8155-EDE34020B1B1}" cxnId="{33A621A6-90AF-47D5-A6DA-B9CD1AD4E161}" type="parTrans">
      <dgm:prSet/>
      <dgm:spPr/>
      <dgm:t>
        <a:bodyPr/>
        <a:lstStyle/>
        <a:p>
          <a:endParaRPr lang="en-US"/>
        </a:p>
      </dgm:t>
    </dgm:pt>
    <dgm:pt modelId="{86894835-5793-43EA-A86E-12300A31C7F4}" cxnId="{33A621A6-90AF-47D5-A6DA-B9CD1AD4E161}" type="sibTrans">
      <dgm:prSet/>
      <dgm:spPr/>
      <dgm:t>
        <a:bodyPr/>
        <a:lstStyle/>
        <a:p>
          <a:endParaRPr lang="en-US"/>
        </a:p>
      </dgm:t>
    </dgm:pt>
    <dgm:pt modelId="{1E5A096D-FD9E-49D5-98BB-5D9B49440E2B}" type="pres">
      <dgm:prSet presAssocID="{A40E3945-9455-4136-9826-C202C85DD7E7}" presName="Name0" presStyleCnt="0">
        <dgm:presLayoutVars>
          <dgm:dir/>
          <dgm:animLvl val="lvl"/>
          <dgm:resizeHandles val="exact"/>
        </dgm:presLayoutVars>
      </dgm:prSet>
      <dgm:spPr/>
    </dgm:pt>
    <dgm:pt modelId="{26492A13-249E-4041-9F59-EF009B49AD4D}" type="pres">
      <dgm:prSet presAssocID="{8ADBA2DE-8FE8-4EEF-A36E-76DB65D24F5D}" presName="composite" presStyleCnt="0"/>
      <dgm:spPr/>
    </dgm:pt>
    <dgm:pt modelId="{20C8CA18-1DD0-4D95-8CA1-B5F6F842C199}" type="pres">
      <dgm:prSet presAssocID="{8ADBA2DE-8FE8-4EEF-A36E-76DB65D24F5D}" presName="parTx" presStyleLbl="alignNode1" presStyleIdx="0" presStyleCnt="3" custLinFactNeighborX="148" custLinFactNeighborY="-1014">
        <dgm:presLayoutVars>
          <dgm:chMax val="0"/>
          <dgm:chPref val="0"/>
          <dgm:bulletEnabled val="1"/>
        </dgm:presLayoutVars>
      </dgm:prSet>
      <dgm:spPr/>
    </dgm:pt>
    <dgm:pt modelId="{F75186DF-1A9D-4114-8DCC-A6368A181349}" type="pres">
      <dgm:prSet presAssocID="{8ADBA2DE-8FE8-4EEF-A36E-76DB65D24F5D}" presName="desTx" presStyleLbl="alignAccFollowNode1" presStyleIdx="0" presStyleCnt="3">
        <dgm:presLayoutVars>
          <dgm:bulletEnabled val="1"/>
        </dgm:presLayoutVars>
      </dgm:prSet>
      <dgm:spPr/>
    </dgm:pt>
    <dgm:pt modelId="{EF1A5CA6-63B7-4AD2-9BF0-85869374E54F}" type="pres">
      <dgm:prSet presAssocID="{C23CE306-F387-4DA2-B479-F3DDD5DC71D2}" presName="space" presStyleCnt="0"/>
      <dgm:spPr/>
    </dgm:pt>
    <dgm:pt modelId="{21E9E5A8-CA96-4D89-996C-93F543E49B79}" type="pres">
      <dgm:prSet presAssocID="{075397C9-2729-42FA-B204-198C20D209BA}" presName="composite" presStyleCnt="0"/>
      <dgm:spPr/>
    </dgm:pt>
    <dgm:pt modelId="{33032D65-5C9D-4BBD-9BA7-D78FC3632846}" type="pres">
      <dgm:prSet presAssocID="{075397C9-2729-42FA-B204-198C20D209BA}" presName="parTx" presStyleLbl="alignNode1" presStyleIdx="1" presStyleCnt="3" custLinFactNeighborX="-59" custLinFactNeighborY="-70765">
        <dgm:presLayoutVars>
          <dgm:chMax val="0"/>
          <dgm:chPref val="0"/>
          <dgm:bulletEnabled val="1"/>
        </dgm:presLayoutVars>
      </dgm:prSet>
      <dgm:spPr/>
    </dgm:pt>
    <dgm:pt modelId="{68F4E789-F515-4A46-8B6B-1B9AB2DDAFF2}" type="pres">
      <dgm:prSet presAssocID="{075397C9-2729-42FA-B204-198C20D209BA}" presName="desTx" presStyleLbl="alignAccFollowNode1" presStyleIdx="1" presStyleCnt="3">
        <dgm:presLayoutVars>
          <dgm:bulletEnabled val="1"/>
        </dgm:presLayoutVars>
      </dgm:prSet>
      <dgm:spPr/>
    </dgm:pt>
    <dgm:pt modelId="{EFD14FF9-ECB4-4806-9206-25CB4D38AE2D}" type="pres">
      <dgm:prSet presAssocID="{10BFB433-B855-44FD-8C6F-5D09DE434951}" presName="space" presStyleCnt="0"/>
      <dgm:spPr/>
    </dgm:pt>
    <dgm:pt modelId="{7EFB6859-F9AD-45F7-9A79-7ECC0F698269}" type="pres">
      <dgm:prSet presAssocID="{8E538FBE-3FC7-4AC7-B569-62365CA641D1}" presName="composite" presStyleCnt="0"/>
      <dgm:spPr/>
    </dgm:pt>
    <dgm:pt modelId="{1AF336A1-003E-4697-9827-EFF9D12A6443}" type="pres">
      <dgm:prSet presAssocID="{8E538FBE-3FC7-4AC7-B569-62365CA641D1}" presName="parTx" presStyleLbl="alignNode1" presStyleIdx="2" presStyleCnt="3">
        <dgm:presLayoutVars>
          <dgm:chMax val="0"/>
          <dgm:chPref val="0"/>
          <dgm:bulletEnabled val="1"/>
        </dgm:presLayoutVars>
      </dgm:prSet>
      <dgm:spPr/>
    </dgm:pt>
    <dgm:pt modelId="{82983629-1CF2-4C9C-A6EA-603AC5C946BF}" type="pres">
      <dgm:prSet presAssocID="{8E538FBE-3FC7-4AC7-B569-62365CA641D1}" presName="desTx" presStyleLbl="alignAccFollowNode1" presStyleIdx="2" presStyleCnt="3">
        <dgm:presLayoutVars>
          <dgm:bulletEnabled val="1"/>
        </dgm:presLayoutVars>
      </dgm:prSet>
      <dgm:spPr/>
    </dgm:pt>
  </dgm:ptLst>
  <dgm:cxnLst>
    <dgm:cxn modelId="{46EC9FD0-1106-436F-A3B1-513A249C44BE}" srcId="{A40E3945-9455-4136-9826-C202C85DD7E7}" destId="{8ADBA2DE-8FE8-4EEF-A36E-76DB65D24F5D}" srcOrd="0" destOrd="0" parTransId="{A5C7043E-0424-4838-9A84-7940663D15A4}" sibTransId="{C23CE306-F387-4DA2-B479-F3DDD5DC71D2}"/>
    <dgm:cxn modelId="{ADB5E8CD-7FAC-4997-A9C3-5E61377C52D0}" srcId="{8ADBA2DE-8FE8-4EEF-A36E-76DB65D24F5D}" destId="{8DD1FF98-B3F1-4EE2-81FC-D2626041C251}" srcOrd="0" destOrd="0" parTransId="{E8076DD8-ADF2-42BD-8448-49634D429D41}" sibTransId="{D9F672BE-2B55-4DE7-B758-C1A54ABD3090}"/>
    <dgm:cxn modelId="{900F7C8E-6DDE-467F-8CA3-663AECDBAEEC}" srcId="{8ADBA2DE-8FE8-4EEF-A36E-76DB65D24F5D}" destId="{BB2EEA4B-394C-4CD3-8362-D584BC37B2FE}" srcOrd="1" destOrd="0" parTransId="{77B9B061-1289-43C3-A892-9EB09265F5AD}" sibTransId="{55B5A3E8-ED67-455B-9B01-5AF0BC5B1B8E}"/>
    <dgm:cxn modelId="{B4DB896F-CDC3-41F3-ABCC-1E013C2D547B}" srcId="{8ADBA2DE-8FE8-4EEF-A36E-76DB65D24F5D}" destId="{E2B31C02-B4C5-4C4E-805D-E4547862C715}" srcOrd="2" destOrd="0" parTransId="{668216A8-92AD-479A-A72E-3FC0C2450265}" sibTransId="{7C61A33F-6B44-48D6-BC44-677BC3A5F840}"/>
    <dgm:cxn modelId="{F207EF71-8423-40AD-A9F3-BA9D3CF39571}" srcId="{8ADBA2DE-8FE8-4EEF-A36E-76DB65D24F5D}" destId="{C26A0343-730C-4753-93AC-609D3F749312}" srcOrd="3" destOrd="0" parTransId="{688D7EC0-3DA9-436C-B186-A624D00DE02A}" sibTransId="{09EC7792-8726-4E6B-8A9A-7C6F3B819084}"/>
    <dgm:cxn modelId="{6977BDA4-E7F0-46C9-976C-535B71B778F1}" srcId="{A40E3945-9455-4136-9826-C202C85DD7E7}" destId="{075397C9-2729-42FA-B204-198C20D209BA}" srcOrd="1" destOrd="0" parTransId="{718C855C-918C-4249-90D4-3780E0DEB457}" sibTransId="{10BFB433-B855-44FD-8C6F-5D09DE434951}"/>
    <dgm:cxn modelId="{B665E4BE-4D6A-4DB4-9683-4E7146DC0D4D}" srcId="{075397C9-2729-42FA-B204-198C20D209BA}" destId="{E29A9D7B-7E67-4748-BA44-A5EED4C87961}" srcOrd="0" destOrd="1" parTransId="{0EDEF8E8-5974-4262-959A-4185EA02E1DE}" sibTransId="{F3C9A82F-A008-43F7-A854-1EA9BF79242E}"/>
    <dgm:cxn modelId="{37868D4C-68C9-4E52-9CD7-2C6EBE1BC8B3}" srcId="{075397C9-2729-42FA-B204-198C20D209BA}" destId="{80265ABD-821A-4D17-8373-034AA00240EB}" srcOrd="1" destOrd="1" parTransId="{6ED97B93-5BD9-4EAC-BC60-605450467049}" sibTransId="{E64A91F2-6FA1-4464-881C-9B75B2FAD2CD}"/>
    <dgm:cxn modelId="{36CC1BB9-FC65-44DB-8EA6-2311C9AB048B}" srcId="{A40E3945-9455-4136-9826-C202C85DD7E7}" destId="{8E538FBE-3FC7-4AC7-B569-62365CA641D1}" srcOrd="2" destOrd="0" parTransId="{5C19FA9C-37A6-4862-BAD3-F1D9A521973F}" sibTransId="{4704A187-4EDA-4D78-A070-2A3D51F66EEF}"/>
    <dgm:cxn modelId="{3989FE23-BA26-4F3C-836F-0EEA0DD1A8EB}" srcId="{8E538FBE-3FC7-4AC7-B569-62365CA641D1}" destId="{0D01E2C3-444E-4C0A-9CB3-81C016E31150}" srcOrd="0" destOrd="2" parTransId="{63E361B5-FE2B-4729-85BB-517F161602D7}" sibTransId="{742D8331-E159-4F86-96F2-DFFCF0972C2C}"/>
    <dgm:cxn modelId="{95D0ED45-FC23-453C-898A-F28DDDBD9C06}" srcId="{8E538FBE-3FC7-4AC7-B569-62365CA641D1}" destId="{E9464B7C-284F-4DB8-8C03-F84A85879576}" srcOrd="1" destOrd="2" parTransId="{1B03BF43-14C6-4F34-BCEB-DB38C7F6A0C8}" sibTransId="{3B01C393-937C-450E-98FD-1A439AEB82DB}"/>
    <dgm:cxn modelId="{33A621A6-90AF-47D5-A6DA-B9CD1AD4E161}" srcId="{8E538FBE-3FC7-4AC7-B569-62365CA641D1}" destId="{68E912AB-062B-4502-977E-A7AB50ED1EC6}" srcOrd="2" destOrd="2" parTransId="{406285EC-1E04-4161-8155-EDE34020B1B1}" sibTransId="{86894835-5793-43EA-A86E-12300A31C7F4}"/>
    <dgm:cxn modelId="{D7096841-97EF-4B03-B1F7-44D7CF585A67}" type="presOf" srcId="{A40E3945-9455-4136-9826-C202C85DD7E7}" destId="{1E5A096D-FD9E-49D5-98BB-5D9B49440E2B}" srcOrd="0" destOrd="0" presId="urn:microsoft.com/office/officeart/2005/8/layout/hList1"/>
    <dgm:cxn modelId="{1A3A9B2A-77A1-4EBD-9CD3-7FED4BA4E250}" type="presParOf" srcId="{1E5A096D-FD9E-49D5-98BB-5D9B49440E2B}" destId="{26492A13-249E-4041-9F59-EF009B49AD4D}" srcOrd="0" destOrd="0" presId="urn:microsoft.com/office/officeart/2005/8/layout/hList1"/>
    <dgm:cxn modelId="{5BE4339A-691D-4890-9B50-192D6FF343B0}" type="presParOf" srcId="{26492A13-249E-4041-9F59-EF009B49AD4D}" destId="{20C8CA18-1DD0-4D95-8CA1-B5F6F842C199}" srcOrd="0" destOrd="0" presId="urn:microsoft.com/office/officeart/2005/8/layout/hList1"/>
    <dgm:cxn modelId="{4B6690E7-002C-433A-9E0D-EF31008E8181}" type="presOf" srcId="{8ADBA2DE-8FE8-4EEF-A36E-76DB65D24F5D}" destId="{20C8CA18-1DD0-4D95-8CA1-B5F6F842C199}" srcOrd="0" destOrd="0" presId="urn:microsoft.com/office/officeart/2005/8/layout/hList1"/>
    <dgm:cxn modelId="{5451385E-BE08-441E-BBB4-1161E69BBE9A}" type="presParOf" srcId="{26492A13-249E-4041-9F59-EF009B49AD4D}" destId="{F75186DF-1A9D-4114-8DCC-A6368A181349}" srcOrd="1" destOrd="0" presId="urn:microsoft.com/office/officeart/2005/8/layout/hList1"/>
    <dgm:cxn modelId="{E126790D-EEBD-4380-9F20-480A8CAE55A4}" type="presOf" srcId="{8DD1FF98-B3F1-4EE2-81FC-D2626041C251}" destId="{F75186DF-1A9D-4114-8DCC-A6368A181349}" srcOrd="0" destOrd="0" presId="urn:microsoft.com/office/officeart/2005/8/layout/hList1"/>
    <dgm:cxn modelId="{78C1A901-1231-4E66-B248-343E4739ABC3}" type="presOf" srcId="{BB2EEA4B-394C-4CD3-8362-D584BC37B2FE}" destId="{F75186DF-1A9D-4114-8DCC-A6368A181349}" srcOrd="0" destOrd="1" presId="urn:microsoft.com/office/officeart/2005/8/layout/hList1"/>
    <dgm:cxn modelId="{2680FE3C-C5E2-4DD8-9C56-9383E597BCCC}" type="presOf" srcId="{E2B31C02-B4C5-4C4E-805D-E4547862C715}" destId="{F75186DF-1A9D-4114-8DCC-A6368A181349}" srcOrd="0" destOrd="2" presId="urn:microsoft.com/office/officeart/2005/8/layout/hList1"/>
    <dgm:cxn modelId="{13BACA22-3C6E-46F4-946F-DDD7AE55FF6A}" type="presOf" srcId="{C26A0343-730C-4753-93AC-609D3F749312}" destId="{F75186DF-1A9D-4114-8DCC-A6368A181349}" srcOrd="0" destOrd="3" presId="urn:microsoft.com/office/officeart/2005/8/layout/hList1"/>
    <dgm:cxn modelId="{98901CDF-4EDB-4554-AE53-0899937C20C5}" type="presParOf" srcId="{1E5A096D-FD9E-49D5-98BB-5D9B49440E2B}" destId="{EF1A5CA6-63B7-4AD2-9BF0-85869374E54F}" srcOrd="1" destOrd="0" presId="urn:microsoft.com/office/officeart/2005/8/layout/hList1"/>
    <dgm:cxn modelId="{3612AA16-0BDE-4D2D-96F9-327384C2D9E2}" type="presParOf" srcId="{1E5A096D-FD9E-49D5-98BB-5D9B49440E2B}" destId="{21E9E5A8-CA96-4D89-996C-93F543E49B79}" srcOrd="2" destOrd="0" presId="urn:microsoft.com/office/officeart/2005/8/layout/hList1"/>
    <dgm:cxn modelId="{B66A53ED-C1F1-4838-94C8-9C12076B677C}" type="presParOf" srcId="{21E9E5A8-CA96-4D89-996C-93F543E49B79}" destId="{33032D65-5C9D-4BBD-9BA7-D78FC3632846}" srcOrd="0" destOrd="2" presId="urn:microsoft.com/office/officeart/2005/8/layout/hList1"/>
    <dgm:cxn modelId="{1CBFCDB2-E3E4-4A87-B596-58302FDFEC94}" type="presOf" srcId="{075397C9-2729-42FA-B204-198C20D209BA}" destId="{33032D65-5C9D-4BBD-9BA7-D78FC3632846}" srcOrd="0" destOrd="0" presId="urn:microsoft.com/office/officeart/2005/8/layout/hList1"/>
    <dgm:cxn modelId="{935D12F8-8518-49B1-B4CC-68FF1B4081EB}" type="presParOf" srcId="{21E9E5A8-CA96-4D89-996C-93F543E49B79}" destId="{68F4E789-F515-4A46-8B6B-1B9AB2DDAFF2}" srcOrd="1" destOrd="2" presId="urn:microsoft.com/office/officeart/2005/8/layout/hList1"/>
    <dgm:cxn modelId="{7567310A-4C3F-4309-9B48-AC72112ED210}" type="presOf" srcId="{E29A9D7B-7E67-4748-BA44-A5EED4C87961}" destId="{68F4E789-F515-4A46-8B6B-1B9AB2DDAFF2}" srcOrd="0" destOrd="0" presId="urn:microsoft.com/office/officeart/2005/8/layout/hList1"/>
    <dgm:cxn modelId="{34847BD2-1282-460E-B072-F71409A12A4C}" type="presOf" srcId="{80265ABD-821A-4D17-8373-034AA00240EB}" destId="{68F4E789-F515-4A46-8B6B-1B9AB2DDAFF2}" srcOrd="0" destOrd="1" presId="urn:microsoft.com/office/officeart/2005/8/layout/hList1"/>
    <dgm:cxn modelId="{1D6F6BBD-0CD0-4356-A102-14EF6BB44DF5}" type="presParOf" srcId="{1E5A096D-FD9E-49D5-98BB-5D9B49440E2B}" destId="{EFD14FF9-ECB4-4806-9206-25CB4D38AE2D}" srcOrd="3" destOrd="0" presId="urn:microsoft.com/office/officeart/2005/8/layout/hList1"/>
    <dgm:cxn modelId="{56E2E4F5-7B6F-4921-AB13-441E8FEAFD0B}" type="presParOf" srcId="{1E5A096D-FD9E-49D5-98BB-5D9B49440E2B}" destId="{7EFB6859-F9AD-45F7-9A79-7ECC0F698269}" srcOrd="4" destOrd="0" presId="urn:microsoft.com/office/officeart/2005/8/layout/hList1"/>
    <dgm:cxn modelId="{BB7693B1-E6D4-424E-9101-1D00882BC9C3}" type="presParOf" srcId="{7EFB6859-F9AD-45F7-9A79-7ECC0F698269}" destId="{1AF336A1-003E-4697-9827-EFF9D12A6443}" srcOrd="0" destOrd="4" presId="urn:microsoft.com/office/officeart/2005/8/layout/hList1"/>
    <dgm:cxn modelId="{DF38BFB5-51EE-4780-A54B-1E12759068C2}" type="presOf" srcId="{8E538FBE-3FC7-4AC7-B569-62365CA641D1}" destId="{1AF336A1-003E-4697-9827-EFF9D12A6443}" srcOrd="0" destOrd="0" presId="urn:microsoft.com/office/officeart/2005/8/layout/hList1"/>
    <dgm:cxn modelId="{E66924B9-3BEE-49D7-86C5-6356BEF43E67}" type="presParOf" srcId="{7EFB6859-F9AD-45F7-9A79-7ECC0F698269}" destId="{82983629-1CF2-4C9C-A6EA-603AC5C946BF}" srcOrd="1" destOrd="4" presId="urn:microsoft.com/office/officeart/2005/8/layout/hList1"/>
    <dgm:cxn modelId="{D1F15140-46A7-481F-AFC7-634D02F2DD0F}" type="presOf" srcId="{0D01E2C3-444E-4C0A-9CB3-81C016E31150}" destId="{82983629-1CF2-4C9C-A6EA-603AC5C946BF}" srcOrd="0" destOrd="0" presId="urn:microsoft.com/office/officeart/2005/8/layout/hList1"/>
    <dgm:cxn modelId="{83024115-6BCF-41D5-9197-A2042E1072A1}" type="presOf" srcId="{E9464B7C-284F-4DB8-8C03-F84A85879576}" destId="{82983629-1CF2-4C9C-A6EA-603AC5C946BF}" srcOrd="0" destOrd="1" presId="urn:microsoft.com/office/officeart/2005/8/layout/hList1"/>
    <dgm:cxn modelId="{9F6323FB-C9E5-453F-9897-D616DD2B95C8}" type="presOf" srcId="{68E912AB-062B-4502-977E-A7AB50ED1EC6}" destId="{82983629-1CF2-4C9C-A6EA-603AC5C946BF}" srcOrd="0" destOrd="2"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52735D-BBCB-40CF-9034-33C6180CDE79}"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9DA9C0A-8497-4E08-8E08-83114C606546}">
      <dgm:prSet custT="1"/>
      <dgm:spPr/>
      <dgm:t>
        <a:bodyPr/>
        <a:lstStyle/>
        <a:p>
          <a:r>
            <a:rPr lang="en-US" sz="1800" dirty="0"/>
            <a:t>If you know what CBDCs are, you can manage them just like you do your other investments, accounts, and holdings.</a:t>
          </a:r>
        </a:p>
      </dgm:t>
    </dgm:pt>
    <dgm:pt modelId="{02E9509A-928A-4979-847C-85EA27C05886}" cxnId="{1A82A595-351E-4882-A72E-B286E63A3B20}" type="parTrans">
      <dgm:prSet/>
      <dgm:spPr/>
      <dgm:t>
        <a:bodyPr/>
        <a:lstStyle/>
        <a:p>
          <a:endParaRPr lang="en-US"/>
        </a:p>
      </dgm:t>
    </dgm:pt>
    <dgm:pt modelId="{59AD0AEF-5B02-4449-B0B6-40DE122537B1}" cxnId="{1A82A595-351E-4882-A72E-B286E63A3B20}" type="sibTrans">
      <dgm:prSet/>
      <dgm:spPr/>
      <dgm:t>
        <a:bodyPr/>
        <a:lstStyle/>
        <a:p>
          <a:endParaRPr lang="en-US"/>
        </a:p>
      </dgm:t>
    </dgm:pt>
    <dgm:pt modelId="{40A2B1F9-D6FE-4D40-AA99-6FE3B0DD8C0D}">
      <dgm:prSet/>
      <dgm:spPr/>
      <dgm:t>
        <a:bodyPr/>
        <a:lstStyle/>
        <a:p>
          <a:r>
            <a:rPr lang="en-US" dirty="0"/>
            <a:t>For example, assume the absolute worst about things, and that CBDCs are truly a surveillance mechanism right out of a George Orwell novel.  Knowing that, perhaps you:</a:t>
          </a:r>
        </a:p>
      </dgm:t>
    </dgm:pt>
    <dgm:pt modelId="{2DA99BB7-8EE7-44E4-9A2D-455911C1F6AE}" cxnId="{69771869-4F89-4BE5-B2AB-868EC3550D62}" type="parTrans">
      <dgm:prSet/>
      <dgm:spPr/>
      <dgm:t>
        <a:bodyPr/>
        <a:lstStyle/>
        <a:p>
          <a:endParaRPr lang="en-US"/>
        </a:p>
      </dgm:t>
    </dgm:pt>
    <dgm:pt modelId="{6C7142A9-94CC-44B8-B3A5-592E3F897211}" cxnId="{69771869-4F89-4BE5-B2AB-868EC3550D62}" type="sibTrans">
      <dgm:prSet/>
      <dgm:spPr/>
      <dgm:t>
        <a:bodyPr/>
        <a:lstStyle/>
        <a:p>
          <a:endParaRPr lang="en-US"/>
        </a:p>
      </dgm:t>
    </dgm:pt>
    <dgm:pt modelId="{3963DC72-2A6E-4C9D-A001-685C6FE87613}">
      <dgm:prSet custT="1"/>
      <dgm:spPr/>
      <dgm:t>
        <a:bodyPr/>
        <a:lstStyle/>
        <a:p>
          <a:r>
            <a:rPr lang="en-US" sz="1400" dirty="0"/>
            <a:t>Only use them to buy groceries</a:t>
          </a:r>
        </a:p>
      </dgm:t>
    </dgm:pt>
    <dgm:pt modelId="{5FB01C7B-C0F1-4C48-912B-55517C746800}" cxnId="{0D788077-48F2-4331-B5D6-F2146BB70FEB}" type="parTrans">
      <dgm:prSet/>
      <dgm:spPr/>
      <dgm:t>
        <a:bodyPr/>
        <a:lstStyle/>
        <a:p>
          <a:endParaRPr lang="en-US"/>
        </a:p>
      </dgm:t>
    </dgm:pt>
    <dgm:pt modelId="{53575103-E716-447A-B7AB-6FD27BC44044}" cxnId="{0D788077-48F2-4331-B5D6-F2146BB70FEB}" type="sibTrans">
      <dgm:prSet/>
      <dgm:spPr/>
      <dgm:t>
        <a:bodyPr/>
        <a:lstStyle/>
        <a:p>
          <a:endParaRPr lang="en-US"/>
        </a:p>
      </dgm:t>
    </dgm:pt>
    <dgm:pt modelId="{BC644A94-A78A-40A7-852D-00F1211C85F6}">
      <dgm:prSet custT="1"/>
      <dgm:spPr/>
      <dgm:t>
        <a:bodyPr/>
        <a:lstStyle/>
        <a:p>
          <a:r>
            <a:rPr lang="en-US" sz="1400" dirty="0"/>
            <a:t>Only use them to pay your water bill</a:t>
          </a:r>
        </a:p>
      </dgm:t>
    </dgm:pt>
    <dgm:pt modelId="{29306AA7-3FBF-4AF2-AACD-2BF5BB408F5E}" cxnId="{CEF9A26B-C3DF-4D11-B63A-45542BACA6FC}" type="parTrans">
      <dgm:prSet/>
      <dgm:spPr/>
      <dgm:t>
        <a:bodyPr/>
        <a:lstStyle/>
        <a:p>
          <a:endParaRPr lang="en-US"/>
        </a:p>
      </dgm:t>
    </dgm:pt>
    <dgm:pt modelId="{D4820750-7E5F-47D4-A2FA-763F11EE59BF}" cxnId="{CEF9A26B-C3DF-4D11-B63A-45542BACA6FC}" type="sibTrans">
      <dgm:prSet/>
      <dgm:spPr/>
      <dgm:t>
        <a:bodyPr/>
        <a:lstStyle/>
        <a:p>
          <a:endParaRPr lang="en-US"/>
        </a:p>
      </dgm:t>
    </dgm:pt>
    <dgm:pt modelId="{59CB056A-6B68-46AA-BA8D-D7E460D0AC96}">
      <dgm:prSet custT="1"/>
      <dgm:spPr/>
      <dgm:t>
        <a:bodyPr/>
        <a:lstStyle/>
        <a:p>
          <a:r>
            <a:rPr lang="en-US" sz="1400" dirty="0"/>
            <a:t>Only use them to pay for your child’s school tuition</a:t>
          </a:r>
        </a:p>
      </dgm:t>
    </dgm:pt>
    <dgm:pt modelId="{85CE9B75-D75A-48E6-A497-AC3771F0FDB8}" cxnId="{A135C9B6-5D5D-4357-85B6-A760E5E2E949}" type="parTrans">
      <dgm:prSet/>
      <dgm:spPr/>
      <dgm:t>
        <a:bodyPr/>
        <a:lstStyle/>
        <a:p>
          <a:endParaRPr lang="en-US"/>
        </a:p>
      </dgm:t>
    </dgm:pt>
    <dgm:pt modelId="{EBB42A32-EFCB-4E35-8110-FC457F0164FA}" cxnId="{A135C9B6-5D5D-4357-85B6-A760E5E2E949}" type="sibTrans">
      <dgm:prSet/>
      <dgm:spPr/>
      <dgm:t>
        <a:bodyPr/>
        <a:lstStyle/>
        <a:p>
          <a:endParaRPr lang="en-US"/>
        </a:p>
      </dgm:t>
    </dgm:pt>
    <dgm:pt modelId="{CEE52386-F3A3-4AA6-ADAC-77CD7196470F}">
      <dgm:prSet custT="1"/>
      <dgm:spPr/>
      <dgm:t>
        <a:bodyPr/>
        <a:lstStyle/>
        <a:p>
          <a:r>
            <a:rPr lang="en-US" sz="1800" dirty="0"/>
            <a:t>In other words, if money is simply being doled out via a CBDC, it is likely to be very difficult to simply not participate in the “free money” give away.</a:t>
          </a:r>
        </a:p>
      </dgm:t>
    </dgm:pt>
    <dgm:pt modelId="{F6ACEE6F-00B7-4A4E-B38C-1E4B673AB978}" cxnId="{E6266A20-B05D-4586-9F27-2602D6816AB0}" type="parTrans">
      <dgm:prSet/>
      <dgm:spPr/>
      <dgm:t>
        <a:bodyPr/>
        <a:lstStyle/>
        <a:p>
          <a:endParaRPr lang="en-US"/>
        </a:p>
      </dgm:t>
    </dgm:pt>
    <dgm:pt modelId="{4738D9EB-151E-40A1-8DB8-59057ECC7794}" cxnId="{E6266A20-B05D-4586-9F27-2602D6816AB0}" type="sibTrans">
      <dgm:prSet/>
      <dgm:spPr/>
      <dgm:t>
        <a:bodyPr/>
        <a:lstStyle/>
        <a:p>
          <a:endParaRPr lang="en-US"/>
        </a:p>
      </dgm:t>
    </dgm:pt>
    <dgm:pt modelId="{5835ABA1-87A3-4B77-AB2F-FC23A02055AD}" type="pres">
      <dgm:prSet presAssocID="{DB52735D-BBCB-40CF-9034-33C6180CDE79}" presName="root" presStyleCnt="0">
        <dgm:presLayoutVars>
          <dgm:dir/>
          <dgm:resizeHandles val="exact"/>
        </dgm:presLayoutVars>
      </dgm:prSet>
      <dgm:spPr/>
    </dgm:pt>
    <dgm:pt modelId="{D2FC2707-108F-4CAA-8BB0-D8B9B5B743AA}" type="pres">
      <dgm:prSet presAssocID="{B9DA9C0A-8497-4E08-8E08-83114C606546}" presName="compNode" presStyleCnt="0"/>
      <dgm:spPr/>
    </dgm:pt>
    <dgm:pt modelId="{544DBC5D-78F9-48C8-8FAC-966B1368714F}" type="pres">
      <dgm:prSet presAssocID="{B9DA9C0A-8497-4E08-8E08-83114C60654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79DF3F48-A961-4C43-8BF1-327C43FC84DF}" type="pres">
      <dgm:prSet presAssocID="{B9DA9C0A-8497-4E08-8E08-83114C606546}" presName="iconSpace" presStyleCnt="0"/>
      <dgm:spPr/>
    </dgm:pt>
    <dgm:pt modelId="{063E1C16-3A9B-46BB-9ADC-5D211BB46097}" type="pres">
      <dgm:prSet presAssocID="{B9DA9C0A-8497-4E08-8E08-83114C606546}" presName="parTx" presStyleLbl="revTx" presStyleIdx="0" presStyleCnt="6">
        <dgm:presLayoutVars>
          <dgm:chMax val="0"/>
          <dgm:chPref val="0"/>
        </dgm:presLayoutVars>
      </dgm:prSet>
      <dgm:spPr/>
    </dgm:pt>
    <dgm:pt modelId="{3E0D74CA-427D-4684-849F-F06FA01B5DA5}" type="pres">
      <dgm:prSet presAssocID="{B9DA9C0A-8497-4E08-8E08-83114C606546}" presName="txSpace" presStyleCnt="0"/>
      <dgm:spPr/>
    </dgm:pt>
    <dgm:pt modelId="{B4C87479-D034-4607-9DC3-69C270830EEA}" type="pres">
      <dgm:prSet presAssocID="{B9DA9C0A-8497-4E08-8E08-83114C606546}" presName="desTx" presStyleLbl="revTx" presStyleIdx="1" presStyleCnt="6">
        <dgm:presLayoutVars/>
      </dgm:prSet>
      <dgm:spPr/>
    </dgm:pt>
    <dgm:pt modelId="{B926AE20-2DE7-45FE-864F-6499824EF387}" type="pres">
      <dgm:prSet presAssocID="{59AD0AEF-5B02-4449-B0B6-40DE122537B1}" presName="sibTrans" presStyleCnt="0"/>
      <dgm:spPr/>
    </dgm:pt>
    <dgm:pt modelId="{C488CAF2-C8DB-4900-A0FA-421707C77D98}" type="pres">
      <dgm:prSet presAssocID="{40A2B1F9-D6FE-4D40-AA99-6FE3B0DD8C0D}" presName="compNode" presStyleCnt="0"/>
      <dgm:spPr/>
    </dgm:pt>
    <dgm:pt modelId="{5850E9ED-F713-4E30-9F44-ED86F5A94B71}" type="pres">
      <dgm:prSet presAssocID="{40A2B1F9-D6FE-4D40-AA99-6FE3B0DD8C0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pt>
    <dgm:pt modelId="{59F1241D-FFAB-4163-B91C-6CB8E8350D0A}" type="pres">
      <dgm:prSet presAssocID="{40A2B1F9-D6FE-4D40-AA99-6FE3B0DD8C0D}" presName="iconSpace" presStyleCnt="0"/>
      <dgm:spPr/>
    </dgm:pt>
    <dgm:pt modelId="{92F6AAC5-82CF-42DC-8BCD-26012B7B4EFF}" type="pres">
      <dgm:prSet presAssocID="{40A2B1F9-D6FE-4D40-AA99-6FE3B0DD8C0D}" presName="parTx" presStyleLbl="revTx" presStyleIdx="2" presStyleCnt="6">
        <dgm:presLayoutVars>
          <dgm:chMax val="0"/>
          <dgm:chPref val="0"/>
        </dgm:presLayoutVars>
      </dgm:prSet>
      <dgm:spPr/>
    </dgm:pt>
    <dgm:pt modelId="{AA562729-9E5F-499A-9B8A-573C67B331FE}" type="pres">
      <dgm:prSet presAssocID="{40A2B1F9-D6FE-4D40-AA99-6FE3B0DD8C0D}" presName="txSpace" presStyleCnt="0"/>
      <dgm:spPr/>
    </dgm:pt>
    <dgm:pt modelId="{4E1A1729-59CC-4CFE-8489-26A5D61AD523}" type="pres">
      <dgm:prSet presAssocID="{40A2B1F9-D6FE-4D40-AA99-6FE3B0DD8C0D}" presName="desTx" presStyleLbl="revTx" presStyleIdx="3" presStyleCnt="6">
        <dgm:presLayoutVars/>
      </dgm:prSet>
      <dgm:spPr/>
    </dgm:pt>
    <dgm:pt modelId="{F499E3D6-DB1C-473E-A7CF-2EA08B8502B9}" type="pres">
      <dgm:prSet presAssocID="{6C7142A9-94CC-44B8-B3A5-592E3F897211}" presName="sibTrans" presStyleCnt="0"/>
      <dgm:spPr/>
    </dgm:pt>
    <dgm:pt modelId="{174792C0-9F29-41B8-9183-9F0A0CCB265C}" type="pres">
      <dgm:prSet presAssocID="{CEE52386-F3A3-4AA6-ADAC-77CD7196470F}" presName="compNode" presStyleCnt="0"/>
      <dgm:spPr/>
    </dgm:pt>
    <dgm:pt modelId="{148E522C-A7E2-4742-9ECE-5A407DB1A417}" type="pres">
      <dgm:prSet presAssocID="{CEE52386-F3A3-4AA6-ADAC-77CD7196470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pt>
    <dgm:pt modelId="{BD0B6452-767A-4D6F-B05A-C0198FA875DE}" type="pres">
      <dgm:prSet presAssocID="{CEE52386-F3A3-4AA6-ADAC-77CD7196470F}" presName="iconSpace" presStyleCnt="0"/>
      <dgm:spPr/>
    </dgm:pt>
    <dgm:pt modelId="{E52F1CFE-F854-4F14-BF18-627AC12F2FB9}" type="pres">
      <dgm:prSet presAssocID="{CEE52386-F3A3-4AA6-ADAC-77CD7196470F}" presName="parTx" presStyleLbl="revTx" presStyleIdx="4" presStyleCnt="6">
        <dgm:presLayoutVars>
          <dgm:chMax val="0"/>
          <dgm:chPref val="0"/>
        </dgm:presLayoutVars>
      </dgm:prSet>
      <dgm:spPr/>
    </dgm:pt>
    <dgm:pt modelId="{5526138C-EDFA-4110-AB42-991FAA85391F}" type="pres">
      <dgm:prSet presAssocID="{CEE52386-F3A3-4AA6-ADAC-77CD7196470F}" presName="txSpace" presStyleCnt="0"/>
      <dgm:spPr/>
    </dgm:pt>
    <dgm:pt modelId="{5E9B7B1C-33E6-46B4-ACAB-AC6717F8CE99}" type="pres">
      <dgm:prSet presAssocID="{CEE52386-F3A3-4AA6-ADAC-77CD7196470F}" presName="desTx" presStyleLbl="revTx" presStyleIdx="5" presStyleCnt="6">
        <dgm:presLayoutVars/>
      </dgm:prSet>
      <dgm:spPr/>
    </dgm:pt>
  </dgm:ptLst>
  <dgm:cxnLst>
    <dgm:cxn modelId="{92044F05-7E57-4A5E-8866-F901B79F3B85}" type="presOf" srcId="{B9DA9C0A-8497-4E08-8E08-83114C606546}" destId="{063E1C16-3A9B-46BB-9ADC-5D211BB46097}" srcOrd="0" destOrd="0" presId="urn:microsoft.com/office/officeart/2018/2/layout/IconLabelDescriptionList"/>
    <dgm:cxn modelId="{27BA820D-7A69-4440-A415-15CAAA135555}" type="presOf" srcId="{CEE52386-F3A3-4AA6-ADAC-77CD7196470F}" destId="{E52F1CFE-F854-4F14-BF18-627AC12F2FB9}" srcOrd="0" destOrd="0" presId="urn:microsoft.com/office/officeart/2018/2/layout/IconLabelDescriptionList"/>
    <dgm:cxn modelId="{E6266A20-B05D-4586-9F27-2602D6816AB0}" srcId="{DB52735D-BBCB-40CF-9034-33C6180CDE79}" destId="{CEE52386-F3A3-4AA6-ADAC-77CD7196470F}" srcOrd="2" destOrd="0" parTransId="{F6ACEE6F-00B7-4A4E-B38C-1E4B673AB978}" sibTransId="{4738D9EB-151E-40A1-8DB8-59057ECC7794}"/>
    <dgm:cxn modelId="{E54BBF24-F626-45BF-9F2E-436F3042FDF3}" type="presOf" srcId="{DB52735D-BBCB-40CF-9034-33C6180CDE79}" destId="{5835ABA1-87A3-4B77-AB2F-FC23A02055AD}" srcOrd="0" destOrd="0" presId="urn:microsoft.com/office/officeart/2018/2/layout/IconLabelDescriptionList"/>
    <dgm:cxn modelId="{74FCDC33-5CCD-428A-9901-057EE67A7BBF}" type="presOf" srcId="{3963DC72-2A6E-4C9D-A001-685C6FE87613}" destId="{4E1A1729-59CC-4CFE-8489-26A5D61AD523}" srcOrd="0" destOrd="0" presId="urn:microsoft.com/office/officeart/2018/2/layout/IconLabelDescriptionList"/>
    <dgm:cxn modelId="{69771869-4F89-4BE5-B2AB-868EC3550D62}" srcId="{DB52735D-BBCB-40CF-9034-33C6180CDE79}" destId="{40A2B1F9-D6FE-4D40-AA99-6FE3B0DD8C0D}" srcOrd="1" destOrd="0" parTransId="{2DA99BB7-8EE7-44E4-9A2D-455911C1F6AE}" sibTransId="{6C7142A9-94CC-44B8-B3A5-592E3F897211}"/>
    <dgm:cxn modelId="{CEF9A26B-C3DF-4D11-B63A-45542BACA6FC}" srcId="{40A2B1F9-D6FE-4D40-AA99-6FE3B0DD8C0D}" destId="{BC644A94-A78A-40A7-852D-00F1211C85F6}" srcOrd="1" destOrd="0" parTransId="{29306AA7-3FBF-4AF2-AACD-2BF5BB408F5E}" sibTransId="{D4820750-7E5F-47D4-A2FA-763F11EE59BF}"/>
    <dgm:cxn modelId="{0D788077-48F2-4331-B5D6-F2146BB70FEB}" srcId="{40A2B1F9-D6FE-4D40-AA99-6FE3B0DD8C0D}" destId="{3963DC72-2A6E-4C9D-A001-685C6FE87613}" srcOrd="0" destOrd="0" parTransId="{5FB01C7B-C0F1-4C48-912B-55517C746800}" sibTransId="{53575103-E716-447A-B7AB-6FD27BC44044}"/>
    <dgm:cxn modelId="{1A82A595-351E-4882-A72E-B286E63A3B20}" srcId="{DB52735D-BBCB-40CF-9034-33C6180CDE79}" destId="{B9DA9C0A-8497-4E08-8E08-83114C606546}" srcOrd="0" destOrd="0" parTransId="{02E9509A-928A-4979-847C-85EA27C05886}" sibTransId="{59AD0AEF-5B02-4449-B0B6-40DE122537B1}"/>
    <dgm:cxn modelId="{F2C9B7B4-707E-4483-82B7-2C9DC5ED797F}" type="presOf" srcId="{59CB056A-6B68-46AA-BA8D-D7E460D0AC96}" destId="{4E1A1729-59CC-4CFE-8489-26A5D61AD523}" srcOrd="0" destOrd="2" presId="urn:microsoft.com/office/officeart/2018/2/layout/IconLabelDescriptionList"/>
    <dgm:cxn modelId="{307CAEB5-C413-4C86-B7E9-FA8E26EA07E0}" type="presOf" srcId="{BC644A94-A78A-40A7-852D-00F1211C85F6}" destId="{4E1A1729-59CC-4CFE-8489-26A5D61AD523}" srcOrd="0" destOrd="1" presId="urn:microsoft.com/office/officeart/2018/2/layout/IconLabelDescriptionList"/>
    <dgm:cxn modelId="{A135C9B6-5D5D-4357-85B6-A760E5E2E949}" srcId="{40A2B1F9-D6FE-4D40-AA99-6FE3B0DD8C0D}" destId="{59CB056A-6B68-46AA-BA8D-D7E460D0AC96}" srcOrd="2" destOrd="0" parTransId="{85CE9B75-D75A-48E6-A497-AC3771F0FDB8}" sibTransId="{EBB42A32-EFCB-4E35-8110-FC457F0164FA}"/>
    <dgm:cxn modelId="{9CE98FCF-1C1F-408E-97E6-9B92D2F0B06B}" type="presOf" srcId="{40A2B1F9-D6FE-4D40-AA99-6FE3B0DD8C0D}" destId="{92F6AAC5-82CF-42DC-8BCD-26012B7B4EFF}" srcOrd="0" destOrd="0" presId="urn:microsoft.com/office/officeart/2018/2/layout/IconLabelDescriptionList"/>
    <dgm:cxn modelId="{43BED754-BA37-49EA-8073-C748E443BADB}" type="presParOf" srcId="{5835ABA1-87A3-4B77-AB2F-FC23A02055AD}" destId="{D2FC2707-108F-4CAA-8BB0-D8B9B5B743AA}" srcOrd="0" destOrd="0" presId="urn:microsoft.com/office/officeart/2018/2/layout/IconLabelDescriptionList"/>
    <dgm:cxn modelId="{62FED758-1D7E-467A-994D-8D6809D1E33A}" type="presParOf" srcId="{D2FC2707-108F-4CAA-8BB0-D8B9B5B743AA}" destId="{544DBC5D-78F9-48C8-8FAC-966B1368714F}" srcOrd="0" destOrd="0" presId="urn:microsoft.com/office/officeart/2018/2/layout/IconLabelDescriptionList"/>
    <dgm:cxn modelId="{9EF20AEE-4019-411F-BCBD-E4BF5AAC1745}" type="presParOf" srcId="{D2FC2707-108F-4CAA-8BB0-D8B9B5B743AA}" destId="{79DF3F48-A961-4C43-8BF1-327C43FC84DF}" srcOrd="1" destOrd="0" presId="urn:microsoft.com/office/officeart/2018/2/layout/IconLabelDescriptionList"/>
    <dgm:cxn modelId="{6179D0F8-D92E-4F5F-BB51-1FAB5BD44006}" type="presParOf" srcId="{D2FC2707-108F-4CAA-8BB0-D8B9B5B743AA}" destId="{063E1C16-3A9B-46BB-9ADC-5D211BB46097}" srcOrd="2" destOrd="0" presId="urn:microsoft.com/office/officeart/2018/2/layout/IconLabelDescriptionList"/>
    <dgm:cxn modelId="{39BF16AE-B78E-4838-8500-84A01CBBE01A}" type="presParOf" srcId="{D2FC2707-108F-4CAA-8BB0-D8B9B5B743AA}" destId="{3E0D74CA-427D-4684-849F-F06FA01B5DA5}" srcOrd="3" destOrd="0" presId="urn:microsoft.com/office/officeart/2018/2/layout/IconLabelDescriptionList"/>
    <dgm:cxn modelId="{8272FE18-7092-4807-AFAF-47572356BAB6}" type="presParOf" srcId="{D2FC2707-108F-4CAA-8BB0-D8B9B5B743AA}" destId="{B4C87479-D034-4607-9DC3-69C270830EEA}" srcOrd="4" destOrd="0" presId="urn:microsoft.com/office/officeart/2018/2/layout/IconLabelDescriptionList"/>
    <dgm:cxn modelId="{62A257B9-65FE-459A-ABD3-5B84EC26C9AF}" type="presParOf" srcId="{5835ABA1-87A3-4B77-AB2F-FC23A02055AD}" destId="{B926AE20-2DE7-45FE-864F-6499824EF387}" srcOrd="1" destOrd="0" presId="urn:microsoft.com/office/officeart/2018/2/layout/IconLabelDescriptionList"/>
    <dgm:cxn modelId="{514B21B0-F93C-446E-BACE-1C3A7E357C33}" type="presParOf" srcId="{5835ABA1-87A3-4B77-AB2F-FC23A02055AD}" destId="{C488CAF2-C8DB-4900-A0FA-421707C77D98}" srcOrd="2" destOrd="0" presId="urn:microsoft.com/office/officeart/2018/2/layout/IconLabelDescriptionList"/>
    <dgm:cxn modelId="{B62263DA-3382-4F74-8C80-8B6533152AEC}" type="presParOf" srcId="{C488CAF2-C8DB-4900-A0FA-421707C77D98}" destId="{5850E9ED-F713-4E30-9F44-ED86F5A94B71}" srcOrd="0" destOrd="0" presId="urn:microsoft.com/office/officeart/2018/2/layout/IconLabelDescriptionList"/>
    <dgm:cxn modelId="{55718F61-7B45-4210-873C-F0C10BD89346}" type="presParOf" srcId="{C488CAF2-C8DB-4900-A0FA-421707C77D98}" destId="{59F1241D-FFAB-4163-B91C-6CB8E8350D0A}" srcOrd="1" destOrd="0" presId="urn:microsoft.com/office/officeart/2018/2/layout/IconLabelDescriptionList"/>
    <dgm:cxn modelId="{D7A19FAB-A9BC-46DA-B6A3-F739B38467D5}" type="presParOf" srcId="{C488CAF2-C8DB-4900-A0FA-421707C77D98}" destId="{92F6AAC5-82CF-42DC-8BCD-26012B7B4EFF}" srcOrd="2" destOrd="0" presId="urn:microsoft.com/office/officeart/2018/2/layout/IconLabelDescriptionList"/>
    <dgm:cxn modelId="{1ED2C8C3-92FF-40C9-917D-4DD21AB15548}" type="presParOf" srcId="{C488CAF2-C8DB-4900-A0FA-421707C77D98}" destId="{AA562729-9E5F-499A-9B8A-573C67B331FE}" srcOrd="3" destOrd="0" presId="urn:microsoft.com/office/officeart/2018/2/layout/IconLabelDescriptionList"/>
    <dgm:cxn modelId="{A2B94B1D-95FF-4552-A9EA-56562EAB563A}" type="presParOf" srcId="{C488CAF2-C8DB-4900-A0FA-421707C77D98}" destId="{4E1A1729-59CC-4CFE-8489-26A5D61AD523}" srcOrd="4" destOrd="0" presId="urn:microsoft.com/office/officeart/2018/2/layout/IconLabelDescriptionList"/>
    <dgm:cxn modelId="{F5139C1B-86D1-4705-91B1-8B9E2E86F3AE}" type="presParOf" srcId="{5835ABA1-87A3-4B77-AB2F-FC23A02055AD}" destId="{F499E3D6-DB1C-473E-A7CF-2EA08B8502B9}" srcOrd="3" destOrd="0" presId="urn:microsoft.com/office/officeart/2018/2/layout/IconLabelDescriptionList"/>
    <dgm:cxn modelId="{CC2ABB6B-33C5-4518-9B91-8F4747D5A488}" type="presParOf" srcId="{5835ABA1-87A3-4B77-AB2F-FC23A02055AD}" destId="{174792C0-9F29-41B8-9183-9F0A0CCB265C}" srcOrd="4" destOrd="0" presId="urn:microsoft.com/office/officeart/2018/2/layout/IconLabelDescriptionList"/>
    <dgm:cxn modelId="{D1902228-D390-4600-A244-7C115854FDAD}" type="presParOf" srcId="{174792C0-9F29-41B8-9183-9F0A0CCB265C}" destId="{148E522C-A7E2-4742-9ECE-5A407DB1A417}" srcOrd="0" destOrd="0" presId="urn:microsoft.com/office/officeart/2018/2/layout/IconLabelDescriptionList"/>
    <dgm:cxn modelId="{C5230E93-1ACB-49A0-AA85-E1A662653877}" type="presParOf" srcId="{174792C0-9F29-41B8-9183-9F0A0CCB265C}" destId="{BD0B6452-767A-4D6F-B05A-C0198FA875DE}" srcOrd="1" destOrd="0" presId="urn:microsoft.com/office/officeart/2018/2/layout/IconLabelDescriptionList"/>
    <dgm:cxn modelId="{919CA001-5BDC-4593-9AF6-5B6C97CF9609}" type="presParOf" srcId="{174792C0-9F29-41B8-9183-9F0A0CCB265C}" destId="{E52F1CFE-F854-4F14-BF18-627AC12F2FB9}" srcOrd="2" destOrd="0" presId="urn:microsoft.com/office/officeart/2018/2/layout/IconLabelDescriptionList"/>
    <dgm:cxn modelId="{D19A6EC5-FF90-4E42-B400-293E9A6A4B43}" type="presParOf" srcId="{174792C0-9F29-41B8-9183-9F0A0CCB265C}" destId="{5526138C-EDFA-4110-AB42-991FAA85391F}" srcOrd="3" destOrd="0" presId="urn:microsoft.com/office/officeart/2018/2/layout/IconLabelDescriptionList"/>
    <dgm:cxn modelId="{D6CE07AA-DCB9-401D-A339-3699B8DF5F46}" type="presParOf" srcId="{174792C0-9F29-41B8-9183-9F0A0CCB265C}" destId="{5E9B7B1C-33E6-46B4-ACAB-AC6717F8CE99}" srcOrd="4" destOrd="0" presId="urn:microsoft.com/office/officeart/2018/2/layout/IconLabelDescription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1642501" cy="5467072"/>
        <a:chOff x="0" y="0"/>
        <a:chExt cx="11642501" cy="5467072"/>
      </a:xfrm>
    </dsp:grpSpPr>
    <dsp:sp modelId="{20C8CA18-1DD0-4D95-8CA1-B5F6F842C199}">
      <dsp:nvSpPr>
        <dsp:cNvPr id="3" name="Rectangles 2"/>
        <dsp:cNvSpPr/>
      </dsp:nvSpPr>
      <dsp:spPr bwMode="white">
        <a:xfrm>
          <a:off x="5253" y="251198"/>
          <a:ext cx="3549543" cy="460800"/>
        </a:xfrm>
        <a:prstGeom prst="rect">
          <a:avLst/>
        </a:prstGeom>
      </dsp:spPr>
      <dsp:style>
        <a:lnRef idx="1">
          <a:schemeClr val="accent2">
            <a:hueOff val="0"/>
            <a:satOff val="0"/>
            <a:lumOff val="0"/>
            <a:alpha val="100000"/>
          </a:schemeClr>
        </a:lnRef>
        <a:fillRef idx="3">
          <a:schemeClr val="accent2">
            <a:hueOff val="0"/>
            <a:satOff val="0"/>
            <a:lumOff val="0"/>
            <a:alpha val="100000"/>
          </a:schemeClr>
        </a:fillRef>
        <a:effectRef idx="2">
          <a:scrgbClr r="0" g="0" b="0"/>
        </a:effectRef>
        <a:fontRef idx="minor">
          <a:schemeClr val="lt1"/>
        </a:fontRef>
      </dsp:style>
      <dsp:txBody>
        <a:bodyPr lIns="113792" tIns="65024" rIns="113792" bIns="65024"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en-US" i="1"/>
            <a:t>Subsidiarity </a:t>
          </a:r>
          <a:endParaRPr lang="en-US"/>
        </a:p>
      </dsp:txBody>
      <dsp:txXfrm>
        <a:off x="5253" y="251198"/>
        <a:ext cx="3549543" cy="460800"/>
      </dsp:txXfrm>
    </dsp:sp>
    <dsp:sp modelId="{F75186DF-1A9D-4114-8DCC-A6368A181349}">
      <dsp:nvSpPr>
        <dsp:cNvPr id="4" name="Rectangles 3"/>
        <dsp:cNvSpPr/>
      </dsp:nvSpPr>
      <dsp:spPr bwMode="white">
        <a:xfrm>
          <a:off x="0" y="716671"/>
          <a:ext cx="3549543" cy="4494530"/>
        </a:xfrm>
        <a:prstGeom prst="rect">
          <a:avLst/>
        </a:prstGeom>
      </dsp:spPr>
      <dsp:style>
        <a:lnRef idx="1">
          <a:schemeClr val="accent2">
            <a:tint val="40000"/>
            <a:alpha val="90000"/>
            <a:hueOff val="0"/>
            <a:satOff val="0"/>
            <a:lumOff val="0"/>
            <a:alpha val="90196"/>
          </a:schemeClr>
        </a:lnRef>
        <a:fillRef idx="1">
          <a:schemeClr val="accent2">
            <a:tint val="40000"/>
            <a:alpha val="90000"/>
            <a:hueOff val="0"/>
            <a:satOff val="0"/>
            <a:lumOff val="0"/>
            <a:alpha val="90196"/>
          </a:schemeClr>
        </a:fillRef>
        <a:effectRef idx="0">
          <a:scrgbClr r="0" g="0" b="0"/>
        </a:effectRef>
        <a:fontRef idx="minor"/>
      </dsp:style>
      <dsp:txBody>
        <a:bodyPr lIns="85344" tIns="85344" rIns="113792" bIns="128016" anchor="t"/>
        <a:lstStyle>
          <a:lvl1pPr algn="l">
            <a:defRPr sz="16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1">
            <a:lnSpc>
              <a:spcPct val="100000"/>
            </a:lnSpc>
            <a:spcBef>
              <a:spcPct val="0"/>
            </a:spcBef>
            <a:spcAft>
              <a:spcPct val="15000"/>
            </a:spcAft>
            <a:buChar char="•"/>
          </a:pPr>
          <a:r>
            <a:rPr lang="en-US">
              <a:solidFill>
                <a:schemeClr val="dk1"/>
              </a:solidFill>
            </a:rPr>
            <a:t>At least in the the C</a:t>
          </a:r>
          <a:r>
            <a:rPr lang="en-US">
              <a:solidFill>
                <a:schemeClr val="dk1"/>
              </a:solidFill>
            </a:rPr>
            <a:t>atholic sense, &amp; certainly not at odds within most Protestant traditions, subsidiarity pushes for problems to be dealt with by the most “local” authority.</a:t>
          </a:r>
          <a:endParaRPr lang="en-US">
            <a:solidFill>
              <a:schemeClr val="dk1"/>
            </a:solidFill>
          </a:endParaRPr>
        </a:p>
        <a:p>
          <a:pPr lvl="1">
            <a:lnSpc>
              <a:spcPct val="100000"/>
            </a:lnSpc>
            <a:spcBef>
              <a:spcPct val="0"/>
            </a:spcBef>
            <a:spcAft>
              <a:spcPct val="15000"/>
            </a:spcAft>
            <a:buChar char="•"/>
          </a:pPr>
          <a:r>
            <a:rPr lang="en-US" dirty="0">
              <a:solidFill>
                <a:schemeClr val="dk1"/>
              </a:solidFill>
            </a:rPr>
            <a:t>A home owners association is far more capable of establishing rules for trash pick up than would be the governor of that state.</a:t>
          </a:r>
          <a:endParaRPr lang="en-US" dirty="0">
            <a:solidFill>
              <a:schemeClr val="dk1"/>
            </a:solidFill>
          </a:endParaRPr>
        </a:p>
        <a:p>
          <a:pPr lvl="1">
            <a:lnSpc>
              <a:spcPct val="100000"/>
            </a:lnSpc>
            <a:spcBef>
              <a:spcPct val="0"/>
            </a:spcBef>
            <a:spcAft>
              <a:spcPct val="15000"/>
            </a:spcAft>
            <a:buChar char="•"/>
          </a:pPr>
          <a:r>
            <a:rPr lang="en-US">
              <a:solidFill>
                <a:schemeClr val="dk1"/>
              </a:solidFill>
            </a:rPr>
            <a:t>A reasonable assertion according this principle would be that financial transactions of any sort, should, where applicable, be completed with the least amount of intermediaries.</a:t>
          </a:r>
          <a:endParaRPr lang="en-US">
            <a:solidFill>
              <a:schemeClr val="dk1"/>
            </a:solidFill>
          </a:endParaRPr>
        </a:p>
        <a:p>
          <a:pPr lvl="1">
            <a:lnSpc>
              <a:spcPct val="100000"/>
            </a:lnSpc>
            <a:spcBef>
              <a:spcPct val="0"/>
            </a:spcBef>
            <a:spcAft>
              <a:spcPct val="15000"/>
            </a:spcAft>
            <a:buChar char="•"/>
          </a:pPr>
          <a:r>
            <a:rPr lang="en-US">
              <a:solidFill>
                <a:schemeClr val="dk1"/>
              </a:solidFill>
            </a:rPr>
            <a:t>Bitcoin’s “peer to peer” nature is not only in line with the idea of subsidiarity, but actually promotes it.  </a:t>
          </a:r>
          <a:endParaRPr>
            <a:solidFill>
              <a:schemeClr val="dk1"/>
            </a:solidFill>
          </a:endParaRPr>
        </a:p>
      </dsp:txBody>
      <dsp:txXfrm>
        <a:off x="0" y="716671"/>
        <a:ext cx="3549543" cy="4494530"/>
      </dsp:txXfrm>
    </dsp:sp>
    <dsp:sp modelId="{33032D65-5C9D-4BBD-9BA7-D78FC3632846}">
      <dsp:nvSpPr>
        <dsp:cNvPr id="5" name="Rectangles 4"/>
        <dsp:cNvSpPr/>
      </dsp:nvSpPr>
      <dsp:spPr bwMode="white">
        <a:xfrm>
          <a:off x="4044385" y="0"/>
          <a:ext cx="3549543" cy="460800"/>
        </a:xfrm>
        <a:prstGeom prst="rect">
          <a:avLst/>
        </a:prstGeom>
      </dsp:spPr>
      <dsp:style>
        <a:lnRef idx="1">
          <a:schemeClr val="accent2">
            <a:hueOff val="-750000"/>
            <a:satOff val="-41960"/>
            <a:lumOff val="4314"/>
            <a:alpha val="100000"/>
          </a:schemeClr>
        </a:lnRef>
        <a:fillRef idx="3">
          <a:schemeClr val="accent2">
            <a:hueOff val="-750000"/>
            <a:satOff val="-41960"/>
            <a:lumOff val="4314"/>
            <a:alpha val="100000"/>
          </a:schemeClr>
        </a:fillRef>
        <a:effectRef idx="2">
          <a:scrgbClr r="0" g="0" b="0"/>
        </a:effectRef>
        <a:fontRef idx="minor">
          <a:schemeClr val="lt1"/>
        </a:fontRef>
      </dsp:style>
      <dsp:txBody>
        <a:bodyPr lIns="113792" tIns="65024" rIns="113792" bIns="65024"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en-US" i="1"/>
            <a:t>Private Ownership</a:t>
          </a:r>
          <a:r>
            <a:rPr lang="en-US" b="0" i="0"/>
            <a:t> </a:t>
          </a:r>
          <a:endParaRPr lang="en-US"/>
        </a:p>
      </dsp:txBody>
      <dsp:txXfrm>
        <a:off x="4044385" y="0"/>
        <a:ext cx="3549543" cy="460800"/>
      </dsp:txXfrm>
    </dsp:sp>
    <dsp:sp modelId="{68F4E789-F515-4A46-8B6B-1B9AB2DDAFF2}">
      <dsp:nvSpPr>
        <dsp:cNvPr id="6" name="Rectangles 5"/>
        <dsp:cNvSpPr/>
      </dsp:nvSpPr>
      <dsp:spPr bwMode="white">
        <a:xfrm>
          <a:off x="4046479" y="716671"/>
          <a:ext cx="3549543" cy="4494530"/>
        </a:xfrm>
        <a:prstGeom prst="rect">
          <a:avLst/>
        </a:prstGeom>
      </dsp:spPr>
      <dsp:style>
        <a:lnRef idx="1">
          <a:schemeClr val="accent2">
            <a:tint val="40000"/>
            <a:alpha val="90000"/>
            <a:hueOff val="-420000"/>
            <a:satOff val="-37842"/>
            <a:lumOff val="-391"/>
            <a:alpha val="90196"/>
          </a:schemeClr>
        </a:lnRef>
        <a:fillRef idx="1">
          <a:schemeClr val="accent2">
            <a:tint val="40000"/>
            <a:alpha val="90000"/>
            <a:hueOff val="-420000"/>
            <a:satOff val="-37842"/>
            <a:lumOff val="-391"/>
            <a:alpha val="90196"/>
          </a:schemeClr>
        </a:fillRef>
        <a:effectRef idx="0">
          <a:scrgbClr r="0" g="0" b="0"/>
        </a:effectRef>
        <a:fontRef idx="minor"/>
      </dsp:style>
      <dsp:txBody>
        <a:bodyPr lIns="85344" tIns="85344" rIns="113792" bIns="128016" anchor="t"/>
        <a:lstStyle>
          <a:lvl1pPr algn="l">
            <a:defRPr sz="16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1">
            <a:lnSpc>
              <a:spcPct val="100000"/>
            </a:lnSpc>
            <a:spcBef>
              <a:spcPct val="0"/>
            </a:spcBef>
            <a:spcAft>
              <a:spcPct val="15000"/>
            </a:spcAft>
            <a:buChar char="•"/>
          </a:pPr>
          <a:r>
            <a:rPr lang="en-US">
              <a:solidFill>
                <a:schemeClr val="dk1"/>
              </a:solidFill>
            </a:rPr>
            <a:t>Rerum Novarum reiterates the “good” of private ownership repeatedly.</a:t>
          </a:r>
          <a:endParaRPr lang="en-US">
            <a:solidFill>
              <a:schemeClr val="dk1"/>
            </a:solidFill>
          </a:endParaRPr>
        </a:p>
        <a:p>
          <a:pPr lvl="1">
            <a:lnSpc>
              <a:spcPct val="100000"/>
            </a:lnSpc>
            <a:spcBef>
              <a:spcPct val="0"/>
            </a:spcBef>
            <a:spcAft>
              <a:spcPct val="15000"/>
            </a:spcAft>
            <a:buChar char="•"/>
          </a:pPr>
          <a:r>
            <a:rPr lang="en-US">
              <a:solidFill>
                <a:schemeClr val="dk1"/>
              </a:solidFill>
            </a:rPr>
            <a:t>Bitcoin allows for true, private ownership, and in fact promotes this as well, though many Bitcoin holders do outsource the ownership of their Bitcoin (exchanges, brokerages, etc).</a:t>
          </a:r>
          <a:endParaRPr>
            <a:solidFill>
              <a:schemeClr val="dk1"/>
            </a:solidFill>
          </a:endParaRPr>
        </a:p>
      </dsp:txBody>
      <dsp:txXfrm>
        <a:off x="4046479" y="716671"/>
        <a:ext cx="3549543" cy="4494530"/>
      </dsp:txXfrm>
    </dsp:sp>
    <dsp:sp modelId="{1AF336A1-003E-4697-9827-EFF9D12A6443}">
      <dsp:nvSpPr>
        <dsp:cNvPr id="7" name="Rectangles 6"/>
        <dsp:cNvSpPr/>
      </dsp:nvSpPr>
      <dsp:spPr bwMode="white">
        <a:xfrm>
          <a:off x="8092958" y="255871"/>
          <a:ext cx="3549543" cy="460800"/>
        </a:xfrm>
        <a:prstGeom prst="rect">
          <a:avLst/>
        </a:prstGeom>
      </dsp:spPr>
      <dsp:style>
        <a:lnRef idx="1">
          <a:schemeClr val="accent2">
            <a:hueOff val="-1500000"/>
            <a:satOff val="-83921"/>
            <a:lumOff val="8627"/>
            <a:alpha val="100000"/>
          </a:schemeClr>
        </a:lnRef>
        <a:fillRef idx="3">
          <a:schemeClr val="accent2">
            <a:hueOff val="-1500000"/>
            <a:satOff val="-83921"/>
            <a:lumOff val="8627"/>
            <a:alpha val="100000"/>
          </a:schemeClr>
        </a:fillRef>
        <a:effectRef idx="2">
          <a:scrgbClr r="0" g="0" b="0"/>
        </a:effectRef>
        <a:fontRef idx="minor">
          <a:schemeClr val="lt1"/>
        </a:fontRef>
      </dsp:style>
      <dsp:txBody>
        <a:bodyPr lIns="113792" tIns="65024" rIns="113792" bIns="65024"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en-US" i="1"/>
            <a:t>Solidarity</a:t>
          </a:r>
          <a:endParaRPr lang="en-US"/>
        </a:p>
      </dsp:txBody>
      <dsp:txXfrm>
        <a:off x="8092958" y="255871"/>
        <a:ext cx="3549543" cy="460800"/>
      </dsp:txXfrm>
    </dsp:sp>
    <dsp:sp modelId="{82983629-1CF2-4C9C-A6EA-603AC5C946BF}">
      <dsp:nvSpPr>
        <dsp:cNvPr id="8" name="Rectangles 7"/>
        <dsp:cNvSpPr/>
      </dsp:nvSpPr>
      <dsp:spPr bwMode="white">
        <a:xfrm>
          <a:off x="8092958" y="716671"/>
          <a:ext cx="3549543" cy="4494530"/>
        </a:xfrm>
        <a:prstGeom prst="rect">
          <a:avLst/>
        </a:prstGeom>
      </dsp:spPr>
      <dsp:style>
        <a:lnRef idx="1">
          <a:schemeClr val="accent2">
            <a:tint val="40000"/>
            <a:alpha val="90000"/>
            <a:hueOff val="-840000"/>
            <a:satOff val="-75685"/>
            <a:lumOff val="-783"/>
            <a:alpha val="90196"/>
          </a:schemeClr>
        </a:lnRef>
        <a:fillRef idx="1">
          <a:schemeClr val="accent2">
            <a:tint val="40000"/>
            <a:alpha val="90000"/>
            <a:hueOff val="-840000"/>
            <a:satOff val="-75685"/>
            <a:lumOff val="-783"/>
            <a:alpha val="90196"/>
          </a:schemeClr>
        </a:fillRef>
        <a:effectRef idx="0">
          <a:scrgbClr r="0" g="0" b="0"/>
        </a:effectRef>
        <a:fontRef idx="minor"/>
      </dsp:style>
      <dsp:txBody>
        <a:bodyPr lIns="85344" tIns="85344" rIns="113792" bIns="128016" anchor="t"/>
        <a:lstStyle>
          <a:lvl1pPr algn="l">
            <a:defRPr sz="16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1">
            <a:lnSpc>
              <a:spcPct val="100000"/>
            </a:lnSpc>
            <a:spcBef>
              <a:spcPct val="0"/>
            </a:spcBef>
            <a:spcAft>
              <a:spcPct val="15000"/>
            </a:spcAft>
            <a:buChar char="•"/>
          </a:pPr>
          <a:r>
            <a:rPr lang="en-US" dirty="0">
              <a:solidFill>
                <a:schemeClr val="dk1"/>
              </a:solidFill>
            </a:rPr>
            <a:t>Numerous papal encyclicals have spoken of and promoted this concept.  </a:t>
          </a:r>
          <a:endParaRPr lang="en-US" dirty="0">
            <a:solidFill>
              <a:schemeClr val="dk1"/>
            </a:solidFill>
          </a:endParaRPr>
        </a:p>
        <a:p>
          <a:pPr lvl="1">
            <a:lnSpc>
              <a:spcPct val="100000"/>
            </a:lnSpc>
            <a:spcBef>
              <a:spcPct val="0"/>
            </a:spcBef>
            <a:spcAft>
              <a:spcPct val="15000"/>
            </a:spcAft>
            <a:buChar char="•"/>
          </a:pPr>
          <a:r>
            <a:rPr lang="en-US" dirty="0">
              <a:solidFill>
                <a:schemeClr val="dk1"/>
              </a:solidFill>
            </a:rPr>
            <a:t>Few financial systems have ever had the built in “game theory” that Bitcoin does, meaning that without coercion, people coming into the Bitcoin network make it inherently more fair and therefore more useful across the globe.</a:t>
          </a:r>
          <a:endParaRPr lang="en-US" dirty="0">
            <a:solidFill>
              <a:schemeClr val="dk1"/>
            </a:solidFill>
          </a:endParaRPr>
        </a:p>
        <a:p>
          <a:pPr lvl="1">
            <a:lnSpc>
              <a:spcPct val="100000"/>
            </a:lnSpc>
            <a:spcBef>
              <a:spcPct val="0"/>
            </a:spcBef>
            <a:spcAft>
              <a:spcPct val="15000"/>
            </a:spcAft>
            <a:buChar char="•"/>
          </a:pPr>
          <a:r>
            <a:rPr lang="en-US" dirty="0">
              <a:solidFill>
                <a:schemeClr val="dk1"/>
              </a:solidFill>
            </a:rPr>
            <a:t>Globally connected without coercion is nearly the definition of “solidarity.”</a:t>
          </a:r>
          <a:endParaRPr>
            <a:solidFill>
              <a:schemeClr val="dk1"/>
            </a:solidFill>
          </a:endParaRPr>
        </a:p>
      </dsp:txBody>
      <dsp:txXfrm>
        <a:off x="8092958" y="716671"/>
        <a:ext cx="3549543" cy="4494530"/>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0515600" cy="4351338"/>
        <a:chOff x="0" y="0"/>
        <a:chExt cx="10515600" cy="4351338"/>
      </a:xfrm>
    </dsp:grpSpPr>
    <dsp:sp modelId="{544DBC5D-78F9-48C8-8FAC-966B1368714F}">
      <dsp:nvSpPr>
        <dsp:cNvPr id="3" name="Rectangles 2"/>
        <dsp:cNvSpPr/>
      </dsp:nvSpPr>
      <dsp:spPr bwMode="white">
        <a:xfrm>
          <a:off x="0" y="877279"/>
          <a:ext cx="1098645" cy="1098645"/>
        </a:xfrm>
        <a:prstGeom prst="rect">
          <a:avLst/>
        </a:prstGeom>
        <a: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sp:spPr>
      <dsp:style>
        <a:lnRef idx="2">
          <a:schemeClr val="lt1">
            <a:alpha val="0"/>
          </a:schemeClr>
        </a:lnRef>
        <a:fillRef idx="1">
          <a:schemeClr val="accent2"/>
        </a:fillRef>
        <a:effectRef idx="0">
          <a:scrgbClr r="0" g="0" b="0"/>
        </a:effectRef>
        <a:fontRef idx="minor">
          <a:schemeClr val="lt1"/>
        </a:fontRef>
      </dsp:style>
      <dsp:txXfrm>
        <a:off x="0" y="877279"/>
        <a:ext cx="1098645" cy="1098645"/>
      </dsp:txXfrm>
    </dsp:sp>
    <dsp:sp modelId="{063E1C16-3A9B-46BB-9ADC-5D211BB46097}">
      <dsp:nvSpPr>
        <dsp:cNvPr id="4" name="Rectangles 3"/>
        <dsp:cNvSpPr/>
      </dsp:nvSpPr>
      <dsp:spPr bwMode="white">
        <a:xfrm>
          <a:off x="0" y="2060122"/>
          <a:ext cx="3138985" cy="1374775"/>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0">
            <a:lnSpc>
              <a:spcPct val="100000"/>
            </a:lnSpc>
            <a:spcBef>
              <a:spcPct val="0"/>
            </a:spcBef>
            <a:spcAft>
              <a:spcPct val="35000"/>
            </a:spcAft>
          </a:pPr>
          <a:r>
            <a:rPr lang="en-US" sz="1800" dirty="0">
              <a:solidFill>
                <a:schemeClr val="tx1"/>
              </a:solidFill>
            </a:rPr>
            <a:t>If you know what CBDCs are, you can manage them just like you do your other investments, accounts, and holdings.</a:t>
          </a:r>
          <a:endParaRPr>
            <a:solidFill>
              <a:schemeClr val="tx1"/>
            </a:solidFill>
          </a:endParaRPr>
        </a:p>
      </dsp:txBody>
      <dsp:txXfrm>
        <a:off x="0" y="2060122"/>
        <a:ext cx="3138985" cy="1374775"/>
      </dsp:txXfrm>
    </dsp:sp>
    <dsp:sp modelId="{B4C87479-D034-4607-9DC3-69C270830EEA}">
      <dsp:nvSpPr>
        <dsp:cNvPr id="5" name="Rectangles 4"/>
        <dsp:cNvSpPr/>
      </dsp:nvSpPr>
      <dsp:spPr bwMode="white">
        <a:xfrm>
          <a:off x="0" y="3474059"/>
          <a:ext cx="3138985" cy="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l">
            <a:defRPr sz="500"/>
          </a:lvl1pPr>
          <a:lvl2pPr marL="57150" indent="-57150" algn="l">
            <a:defRPr sz="400"/>
          </a:lvl2pPr>
          <a:lvl3pPr marL="114300" indent="-57150" algn="l">
            <a:defRPr sz="400"/>
          </a:lvl3pPr>
          <a:lvl4pPr marL="171450" indent="-57150" algn="l">
            <a:defRPr sz="400"/>
          </a:lvl4pPr>
          <a:lvl5pPr marL="228600" indent="-57150" algn="l">
            <a:defRPr sz="400"/>
          </a:lvl5pPr>
          <a:lvl6pPr marL="285750" indent="-57150" algn="l">
            <a:defRPr sz="400"/>
          </a:lvl6pPr>
          <a:lvl7pPr marL="342900" indent="-57150" algn="l">
            <a:defRPr sz="400"/>
          </a:lvl7pPr>
          <a:lvl8pPr marL="400050" indent="-57150" algn="l">
            <a:defRPr sz="400"/>
          </a:lvl8pPr>
          <a:lvl9pPr marL="457200" indent="-57150" algn="l">
            <a:defRPr sz="400"/>
          </a:lvl9pPr>
        </a:lstStyle>
        <a:p>
          <a:endParaRPr>
            <a:solidFill>
              <a:schemeClr val="tx1"/>
            </a:solidFill>
          </a:endParaRPr>
        </a:p>
      </dsp:txBody>
      <dsp:txXfrm>
        <a:off x="0" y="3474059"/>
        <a:ext cx="3138985" cy="0"/>
      </dsp:txXfrm>
    </dsp:sp>
    <dsp:sp modelId="{5850E9ED-F713-4E30-9F44-ED86F5A94B71}">
      <dsp:nvSpPr>
        <dsp:cNvPr id="6" name="Rectangles 5"/>
        <dsp:cNvSpPr/>
      </dsp:nvSpPr>
      <dsp:spPr bwMode="white">
        <a:xfrm>
          <a:off x="3688307" y="877279"/>
          <a:ext cx="1098645" cy="1098645"/>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sp:spPr>
      <dsp:style>
        <a:lnRef idx="2">
          <a:schemeClr val="lt1">
            <a:alpha val="0"/>
          </a:schemeClr>
        </a:lnRef>
        <a:fillRef idx="1">
          <a:schemeClr val="accent3"/>
        </a:fillRef>
        <a:effectRef idx="0">
          <a:scrgbClr r="0" g="0" b="0"/>
        </a:effectRef>
        <a:fontRef idx="minor">
          <a:schemeClr val="lt1"/>
        </a:fontRef>
      </dsp:style>
      <dsp:txXfrm>
        <a:off x="3688307" y="877279"/>
        <a:ext cx="1098645" cy="1098645"/>
      </dsp:txXfrm>
    </dsp:sp>
    <dsp:sp modelId="{92F6AAC5-82CF-42DC-8BCD-26012B7B4EFF}">
      <dsp:nvSpPr>
        <dsp:cNvPr id="7" name="Rectangles 6"/>
        <dsp:cNvSpPr/>
      </dsp:nvSpPr>
      <dsp:spPr bwMode="white">
        <a:xfrm>
          <a:off x="3688307" y="2060122"/>
          <a:ext cx="3138985" cy="1374775"/>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0">
            <a:lnSpc>
              <a:spcPct val="100000"/>
            </a:lnSpc>
            <a:spcBef>
              <a:spcPct val="0"/>
            </a:spcBef>
            <a:spcAft>
              <a:spcPct val="35000"/>
            </a:spcAft>
          </a:pPr>
          <a:r>
            <a:rPr lang="en-US" dirty="0">
              <a:solidFill>
                <a:schemeClr val="tx1"/>
              </a:solidFill>
            </a:rPr>
            <a:t>For example, assume the absolute worst about things, and that CBDCs are truly a surveillance mechanism right out of a George Orwell novel.  Knowing that, perhaps you:</a:t>
          </a:r>
          <a:endParaRPr>
            <a:solidFill>
              <a:schemeClr val="tx1"/>
            </a:solidFill>
          </a:endParaRPr>
        </a:p>
      </dsp:txBody>
      <dsp:txXfrm>
        <a:off x="3688307" y="2060122"/>
        <a:ext cx="3138985" cy="1374775"/>
      </dsp:txXfrm>
    </dsp:sp>
    <dsp:sp modelId="{4E1A1729-59CC-4CFE-8489-26A5D61AD523}">
      <dsp:nvSpPr>
        <dsp:cNvPr id="8" name="Rectangles 7"/>
        <dsp:cNvSpPr/>
      </dsp:nvSpPr>
      <dsp:spPr bwMode="white">
        <a:xfrm>
          <a:off x="3688307" y="3474059"/>
          <a:ext cx="3138985" cy="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lvl="0">
            <a:lnSpc>
              <a:spcPct val="100000"/>
            </a:lnSpc>
            <a:spcBef>
              <a:spcPct val="0"/>
            </a:spcBef>
            <a:spcAft>
              <a:spcPct val="35000"/>
            </a:spcAft>
          </a:pPr>
          <a:r>
            <a:rPr lang="en-US" sz="1400" dirty="0">
              <a:solidFill>
                <a:schemeClr val="tx1"/>
              </a:solidFill>
            </a:rPr>
            <a:t>Only use them to buy groceries</a:t>
          </a:r>
          <a:endParaRPr lang="en-US" sz="1400" dirty="0">
            <a:solidFill>
              <a:schemeClr val="tx1"/>
            </a:solidFill>
          </a:endParaRPr>
        </a:p>
        <a:p>
          <a:pPr lvl="0">
            <a:lnSpc>
              <a:spcPct val="100000"/>
            </a:lnSpc>
            <a:spcBef>
              <a:spcPct val="0"/>
            </a:spcBef>
            <a:spcAft>
              <a:spcPct val="35000"/>
            </a:spcAft>
          </a:pPr>
          <a:r>
            <a:rPr lang="en-US" sz="1400" dirty="0">
              <a:solidFill>
                <a:schemeClr val="tx1"/>
              </a:solidFill>
            </a:rPr>
            <a:t>Only use them to pay your water bill</a:t>
          </a:r>
          <a:endParaRPr lang="en-US" sz="1400" dirty="0">
            <a:solidFill>
              <a:schemeClr val="tx1"/>
            </a:solidFill>
          </a:endParaRPr>
        </a:p>
        <a:p>
          <a:pPr lvl="0">
            <a:lnSpc>
              <a:spcPct val="100000"/>
            </a:lnSpc>
            <a:spcBef>
              <a:spcPct val="0"/>
            </a:spcBef>
            <a:spcAft>
              <a:spcPct val="35000"/>
            </a:spcAft>
          </a:pPr>
          <a:r>
            <a:rPr lang="en-US" sz="1400" dirty="0">
              <a:solidFill>
                <a:schemeClr val="tx1"/>
              </a:solidFill>
            </a:rPr>
            <a:t>Only use them to pay for your child’s school tuition</a:t>
          </a:r>
          <a:endParaRPr>
            <a:solidFill>
              <a:schemeClr val="tx1"/>
            </a:solidFill>
          </a:endParaRPr>
        </a:p>
      </dsp:txBody>
      <dsp:txXfrm>
        <a:off x="3688307" y="3474059"/>
        <a:ext cx="3138985" cy="0"/>
      </dsp:txXfrm>
    </dsp:sp>
    <dsp:sp modelId="{148E522C-A7E2-4742-9ECE-5A407DB1A417}">
      <dsp:nvSpPr>
        <dsp:cNvPr id="9" name="Rectangles 8"/>
        <dsp:cNvSpPr/>
      </dsp:nvSpPr>
      <dsp:spPr bwMode="white">
        <a:xfrm>
          <a:off x="7376615" y="877279"/>
          <a:ext cx="1098645" cy="1098645"/>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sp:spPr>
      <dsp:style>
        <a:lnRef idx="2">
          <a:schemeClr val="lt1">
            <a:alpha val="0"/>
          </a:schemeClr>
        </a:lnRef>
        <a:fillRef idx="1">
          <a:schemeClr val="accent4"/>
        </a:fillRef>
        <a:effectRef idx="0">
          <a:scrgbClr r="0" g="0" b="0"/>
        </a:effectRef>
        <a:fontRef idx="minor">
          <a:schemeClr val="lt1"/>
        </a:fontRef>
      </dsp:style>
      <dsp:txXfrm>
        <a:off x="7376615" y="877279"/>
        <a:ext cx="1098645" cy="1098645"/>
      </dsp:txXfrm>
    </dsp:sp>
    <dsp:sp modelId="{E52F1CFE-F854-4F14-BF18-627AC12F2FB9}">
      <dsp:nvSpPr>
        <dsp:cNvPr id="10" name="Rectangles 9"/>
        <dsp:cNvSpPr/>
      </dsp:nvSpPr>
      <dsp:spPr bwMode="white">
        <a:xfrm>
          <a:off x="7376615" y="2060122"/>
          <a:ext cx="3138985" cy="1374775"/>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0">
            <a:lnSpc>
              <a:spcPct val="100000"/>
            </a:lnSpc>
            <a:spcBef>
              <a:spcPct val="0"/>
            </a:spcBef>
            <a:spcAft>
              <a:spcPct val="35000"/>
            </a:spcAft>
          </a:pPr>
          <a:r>
            <a:rPr lang="en-US" sz="1800" dirty="0">
              <a:solidFill>
                <a:schemeClr val="tx1"/>
              </a:solidFill>
            </a:rPr>
            <a:t>In other words, if money is simply being doled out via a CBDC, it is likely to be very difficult to simply not participate in the “free money” give away.</a:t>
          </a:r>
          <a:endParaRPr>
            <a:solidFill>
              <a:schemeClr val="tx1"/>
            </a:solidFill>
          </a:endParaRPr>
        </a:p>
      </dsp:txBody>
      <dsp:txXfrm>
        <a:off x="7376615" y="2060122"/>
        <a:ext cx="3138985" cy="1374775"/>
      </dsp:txXfrm>
    </dsp:sp>
    <dsp:sp modelId="{5E9B7B1C-33E6-46B4-ACAB-AC6717F8CE99}">
      <dsp:nvSpPr>
        <dsp:cNvPr id="11" name="Rectangles 10"/>
        <dsp:cNvSpPr/>
      </dsp:nvSpPr>
      <dsp:spPr bwMode="white">
        <a:xfrm>
          <a:off x="7376615" y="3474059"/>
          <a:ext cx="3138985" cy="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l">
            <a:defRPr sz="500"/>
          </a:lvl1pPr>
          <a:lvl2pPr marL="57150" indent="-57150" algn="l">
            <a:defRPr sz="400"/>
          </a:lvl2pPr>
          <a:lvl3pPr marL="114300" indent="-57150" algn="l">
            <a:defRPr sz="400"/>
          </a:lvl3pPr>
          <a:lvl4pPr marL="171450" indent="-57150" algn="l">
            <a:defRPr sz="400"/>
          </a:lvl4pPr>
          <a:lvl5pPr marL="228600" indent="-57150" algn="l">
            <a:defRPr sz="400"/>
          </a:lvl5pPr>
          <a:lvl6pPr marL="285750" indent="-57150" algn="l">
            <a:defRPr sz="400"/>
          </a:lvl6pPr>
          <a:lvl7pPr marL="342900" indent="-57150" algn="l">
            <a:defRPr sz="400"/>
          </a:lvl7pPr>
          <a:lvl8pPr marL="400050" indent="-57150" algn="l">
            <a:defRPr sz="400"/>
          </a:lvl8pPr>
          <a:lvl9pPr marL="457200" indent="-57150" algn="l">
            <a:defRPr sz="400"/>
          </a:lvl9pPr>
        </a:lstStyle>
        <a:p>
          <a:endParaRPr>
            <a:solidFill>
              <a:schemeClr val="tx1"/>
            </a:solidFill>
          </a:endParaRPr>
        </a:p>
      </dsp:txBody>
      <dsp:txXfrm>
        <a:off x="7376615" y="3474059"/>
        <a:ext cx="3138985" cy="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parTxLTRAlign" val="l"/>
            <dgm:param type="parTxRTLAlign" val="r"/>
            <dgm:param type="shpTxLTRAlignCh" val="l"/>
            <dgm:param type="shpTxRTLAlignCh" val="r"/>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parTxLTRAlign" val="l"/>
            <dgm:param type="parTxRTLAlign" val="r"/>
            <dgm:param type="shpTxLTRAlignCh" val="l"/>
            <dgm:param type="shpTxRTLAlignCh" val="r"/>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F94445-3CA1-44F3-BA67-F34C7E565286}"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4544F2-EEBD-4812-94DD-FA5AC143D725}"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hyperlink" Target="https://www.bitcoindesigned.com/infographics/the-blockchain-without-the-bitcoin/" TargetMode="External"/><Relationship Id="rId4" Type="http://schemas.openxmlformats.org/officeDocument/2006/relationships/hyperlink" Target="https://www.youtube.com/watch?v=SMEOKDVXlUo" TargetMode="External"/><Relationship Id="rId3" Type="http://schemas.openxmlformats.org/officeDocument/2006/relationships/hyperlink" Target="https://www.youtube.com/watch?v=kHbtp7pOftU" TargetMode="External"/><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9" Type="http://schemas.openxmlformats.org/officeDocument/2006/relationships/hyperlink" Target="https://www.washingtonpost.com/news/the-switch/wp/2014/01/03/hal-finney-received-the-first-bitcoin-transaction-heres-how-he-describes-it/?noredirect=on&amp;utm_term=.c701f8fc80de" TargetMode="External"/><Relationship Id="rId8" Type="http://schemas.openxmlformats.org/officeDocument/2006/relationships/hyperlink" Target="https://www.upfolio.com/ultimate-bitcoin-guide" TargetMode="External"/><Relationship Id="rId7" Type="http://schemas.openxmlformats.org/officeDocument/2006/relationships/hyperlink" Target="https://www.youtube.com/watch?v=D2lZxl53TLY" TargetMode="External"/><Relationship Id="rId6" Type="http://schemas.openxmlformats.org/officeDocument/2006/relationships/hyperlink" Target="https://www.youtube.com/watch?v=1iEv-gUZNx4&amp;t=27s" TargetMode="External"/><Relationship Id="rId5" Type="http://schemas.openxmlformats.org/officeDocument/2006/relationships/hyperlink" Target="https://fermatslibrary.com/s/bitcoin" TargetMode="External"/><Relationship Id="rId4" Type="http://schemas.openxmlformats.org/officeDocument/2006/relationships/hyperlink" Target="https://www.youtube.com/watch?v=2u2x4T5HfsY" TargetMode="External"/><Relationship Id="rId3" Type="http://schemas.openxmlformats.org/officeDocument/2006/relationships/hyperlink" Target="https://bitcoin.org/bitcoin.pdf" TargetMode="External"/><Relationship Id="rId2" Type="http://schemas.openxmlformats.org/officeDocument/2006/relationships/notesMaster" Target="../notesMasters/notesMaster1.xml"/><Relationship Id="rId10" Type="http://schemas.openxmlformats.org/officeDocument/2006/relationships/hyperlink" Target="https://en.wikipedia.org/wiki/History_of_bitcoin" TargetMode="Externa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github.com/bitcoinbook/bitcoinbook/blob/develop/ch04.asciidoc" TargetMode="External"/><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7"/>
        <p:cNvGrpSpPr/>
        <p:nvPr/>
      </p:nvGrpSpPr>
      <p:grpSpPr>
        <a:xfrm>
          <a:off x="0" y="0"/>
          <a:ext cx="0" cy="0"/>
          <a:chOff x="0" y="0"/>
          <a:chExt cx="0" cy="0"/>
        </a:xfrm>
      </p:grpSpPr>
      <p:sp>
        <p:nvSpPr>
          <p:cNvPr id="188" name="Google Shape;188;g4a65f8ad77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4a65f8ad77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600"/>
              </a:spcBef>
              <a:spcAft>
                <a:spcPts val="0"/>
              </a:spcAft>
              <a:buClr>
                <a:srgbClr val="000000"/>
              </a:buClr>
              <a:buSzPts val="1100"/>
              <a:buFont typeface="Arial" panose="020B0604020202020204"/>
              <a:buNone/>
            </a:pPr>
            <a:r>
              <a:rPr lang="en-GB" sz="1400">
                <a:solidFill>
                  <a:schemeClr val="dk1"/>
                </a:solidFill>
                <a:latin typeface="PT Serif"/>
                <a:ea typeface="PT Serif"/>
                <a:cs typeface="PT Serif"/>
                <a:sym typeface="PT Serif"/>
              </a:rPr>
              <a:t>The foundational components of Bitcoin (the protocol and system)  include:</a:t>
            </a:r>
            <a:endParaRPr sz="1400">
              <a:solidFill>
                <a:schemeClr val="dk1"/>
              </a:solidFill>
              <a:latin typeface="PT Serif"/>
              <a:ea typeface="PT Serif"/>
              <a:cs typeface="PT Serif"/>
              <a:sym typeface="PT Serif"/>
            </a:endParaRPr>
          </a:p>
          <a:p>
            <a:pPr marL="1371600" lvl="0" indent="-317500" algn="l" rtl="0">
              <a:lnSpc>
                <a:spcPct val="115000"/>
              </a:lnSpc>
              <a:spcBef>
                <a:spcPts val="600"/>
              </a:spcBef>
              <a:spcAft>
                <a:spcPts val="0"/>
              </a:spcAft>
              <a:buClr>
                <a:schemeClr val="dk1"/>
              </a:buClr>
              <a:buSzPts val="1400"/>
              <a:buFont typeface="PT Serif"/>
              <a:buChar char="●"/>
            </a:pPr>
            <a:r>
              <a:rPr lang="en-GB" sz="1400">
                <a:solidFill>
                  <a:schemeClr val="dk1"/>
                </a:solidFill>
                <a:latin typeface="PT Serif"/>
                <a:ea typeface="PT Serif"/>
                <a:cs typeface="PT Serif"/>
                <a:sym typeface="PT Serif"/>
              </a:rPr>
              <a:t>A blockchain (the Bitcoin blockchain)</a:t>
            </a:r>
            <a:endParaRPr sz="1400">
              <a:solidFill>
                <a:schemeClr val="dk1"/>
              </a:solidFill>
              <a:latin typeface="PT Serif"/>
              <a:ea typeface="PT Serif"/>
              <a:cs typeface="PT Serif"/>
              <a:sym typeface="PT Serif"/>
            </a:endParaRPr>
          </a:p>
          <a:p>
            <a:pPr marL="1371600" lvl="0" indent="-317500" algn="l" rtl="0">
              <a:lnSpc>
                <a:spcPct val="115000"/>
              </a:lnSpc>
              <a:spcBef>
                <a:spcPts val="0"/>
              </a:spcBef>
              <a:spcAft>
                <a:spcPts val="0"/>
              </a:spcAft>
              <a:buClr>
                <a:schemeClr val="dk1"/>
              </a:buClr>
              <a:buSzPts val="1400"/>
              <a:buFont typeface="PT Serif"/>
              <a:buChar char="●"/>
            </a:pPr>
            <a:r>
              <a:rPr lang="en-GB" sz="1400">
                <a:solidFill>
                  <a:schemeClr val="dk1"/>
                </a:solidFill>
                <a:latin typeface="PT Serif"/>
                <a:ea typeface="PT Serif"/>
                <a:cs typeface="PT Serif"/>
                <a:sym typeface="PT Serif"/>
              </a:rPr>
              <a:t>A consensus algorithm (Proof-of-Work)</a:t>
            </a:r>
            <a:endParaRPr sz="1400">
              <a:solidFill>
                <a:schemeClr val="dk1"/>
              </a:solidFill>
              <a:latin typeface="PT Serif"/>
              <a:ea typeface="PT Serif"/>
              <a:cs typeface="PT Serif"/>
              <a:sym typeface="PT Serif"/>
            </a:endParaRPr>
          </a:p>
          <a:p>
            <a:pPr marL="1371600" lvl="0" indent="-317500" algn="l" rtl="0">
              <a:lnSpc>
                <a:spcPct val="115000"/>
              </a:lnSpc>
              <a:spcBef>
                <a:spcPts val="0"/>
              </a:spcBef>
              <a:spcAft>
                <a:spcPts val="0"/>
              </a:spcAft>
              <a:buClr>
                <a:schemeClr val="dk1"/>
              </a:buClr>
              <a:buSzPts val="1400"/>
              <a:buFont typeface="PT Serif"/>
              <a:buChar char="●"/>
            </a:pPr>
            <a:r>
              <a:rPr lang="en-GB" sz="1400">
                <a:solidFill>
                  <a:schemeClr val="dk1"/>
                </a:solidFill>
                <a:latin typeface="PT Serif"/>
                <a:ea typeface="PT Serif"/>
                <a:cs typeface="PT Serif"/>
                <a:sym typeface="PT Serif"/>
              </a:rPr>
              <a:t>A native digital currency (bitcoin)</a:t>
            </a:r>
            <a:endParaRPr sz="1400">
              <a:solidFill>
                <a:schemeClr val="dk1"/>
              </a:solidFill>
              <a:latin typeface="PT Serif"/>
              <a:ea typeface="PT Serif"/>
              <a:cs typeface="PT Serif"/>
              <a:sym typeface="PT Serif"/>
            </a:endParaRPr>
          </a:p>
          <a:p>
            <a:pPr marL="1371600" lvl="0" indent="-317500" algn="l" rtl="0">
              <a:lnSpc>
                <a:spcPct val="115000"/>
              </a:lnSpc>
              <a:spcBef>
                <a:spcPts val="0"/>
              </a:spcBef>
              <a:spcAft>
                <a:spcPts val="0"/>
              </a:spcAft>
              <a:buClr>
                <a:schemeClr val="dk1"/>
              </a:buClr>
              <a:buSzPts val="1400"/>
              <a:buFont typeface="PT Serif"/>
              <a:buChar char="●"/>
            </a:pPr>
            <a:r>
              <a:rPr lang="en-GB" sz="1400">
                <a:solidFill>
                  <a:schemeClr val="dk1"/>
                </a:solidFill>
                <a:latin typeface="PT Serif"/>
                <a:ea typeface="PT Serif"/>
                <a:cs typeface="PT Serif"/>
                <a:sym typeface="PT Serif"/>
              </a:rPr>
              <a:t>Cryptography (hashes and digital signatures)</a:t>
            </a:r>
            <a:endParaRPr sz="1400">
              <a:solidFill>
                <a:schemeClr val="dk1"/>
              </a:solidFill>
              <a:latin typeface="PT Serif"/>
              <a:ea typeface="PT Serif"/>
              <a:cs typeface="PT Serif"/>
              <a:sym typeface="PT Serif"/>
            </a:endParaRPr>
          </a:p>
          <a:p>
            <a:pPr marL="1371600" lvl="0" indent="-317500" algn="l" rtl="0">
              <a:lnSpc>
                <a:spcPct val="115000"/>
              </a:lnSpc>
              <a:spcBef>
                <a:spcPts val="0"/>
              </a:spcBef>
              <a:spcAft>
                <a:spcPts val="0"/>
              </a:spcAft>
              <a:buClr>
                <a:schemeClr val="dk1"/>
              </a:buClr>
              <a:buSzPts val="1400"/>
              <a:buFont typeface="PT Serif"/>
              <a:buChar char="●"/>
            </a:pPr>
            <a:r>
              <a:rPr lang="en-GB" sz="1400">
                <a:solidFill>
                  <a:schemeClr val="dk1"/>
                </a:solidFill>
                <a:latin typeface="PT Serif"/>
                <a:ea typeface="PT Serif"/>
                <a:cs typeface="PT Serif"/>
                <a:sym typeface="PT Serif"/>
              </a:rPr>
              <a:t>Peer-to-Peer (P2P) network (the Bitcoin network)</a:t>
            </a:r>
            <a:endParaRPr sz="1400">
              <a:solidFill>
                <a:schemeClr val="dk1"/>
              </a:solidFill>
              <a:latin typeface="PT Serif"/>
              <a:ea typeface="PT Serif"/>
              <a:cs typeface="PT Serif"/>
              <a:sym typeface="PT Serif"/>
            </a:endParaRPr>
          </a:p>
          <a:p>
            <a:pPr marL="1371600" lvl="0" indent="-317500" algn="l" rtl="0">
              <a:lnSpc>
                <a:spcPct val="115000"/>
              </a:lnSpc>
              <a:spcBef>
                <a:spcPts val="0"/>
              </a:spcBef>
              <a:spcAft>
                <a:spcPts val="0"/>
              </a:spcAft>
              <a:buClr>
                <a:schemeClr val="dk1"/>
              </a:buClr>
              <a:buSzPts val="1400"/>
              <a:buFont typeface="PT Serif"/>
              <a:buChar char="●"/>
            </a:pPr>
            <a:r>
              <a:rPr lang="en-GB" sz="1400">
                <a:solidFill>
                  <a:schemeClr val="dk1"/>
                </a:solidFill>
                <a:latin typeface="PT Serif"/>
                <a:ea typeface="PT Serif"/>
                <a:cs typeface="PT Serif"/>
                <a:sym typeface="PT Serif"/>
              </a:rPr>
              <a:t>Open source development (the Bitcoin Core software and other implementations of the protocol)</a:t>
            </a:r>
            <a:endParaRPr sz="1400">
              <a:solidFill>
                <a:schemeClr val="dk1"/>
              </a:solidFill>
              <a:latin typeface="PT Serif"/>
              <a:ea typeface="PT Serif"/>
              <a:cs typeface="PT Serif"/>
              <a:sym typeface="PT Serif"/>
            </a:endParaRPr>
          </a:p>
          <a:p>
            <a:pPr marL="0" lvl="0" indent="0" algn="l" rtl="0">
              <a:lnSpc>
                <a:spcPct val="115000"/>
              </a:lnSpc>
              <a:spcBef>
                <a:spcPts val="600"/>
              </a:spcBef>
              <a:spcAft>
                <a:spcPts val="0"/>
              </a:spcAft>
              <a:buClr>
                <a:srgbClr val="000000"/>
              </a:buClr>
              <a:buNone/>
            </a:pPr>
            <a:r>
              <a:rPr lang="en-GB" sz="1400">
                <a:solidFill>
                  <a:schemeClr val="dk1"/>
                </a:solidFill>
                <a:latin typeface="PT Serif"/>
                <a:ea typeface="PT Serif"/>
                <a:cs typeface="PT Serif"/>
                <a:sym typeface="PT Serif"/>
              </a:rPr>
              <a:t>Bitcoin is not only “a blockchain”. The blockchain is one component, like a transmission in a car. The most important component of bitcoin is the consensus algorithm that allows the blockchain to be controlled in a decentralized manner. </a:t>
            </a:r>
            <a:endParaRPr sz="1400" b="1">
              <a:solidFill>
                <a:schemeClr val="dk1"/>
              </a:solidFill>
              <a:latin typeface="PT Serif"/>
              <a:ea typeface="PT Serif"/>
              <a:cs typeface="PT Serif"/>
              <a:sym typeface="PT Serif"/>
            </a:endParaRPr>
          </a:p>
          <a:p>
            <a:pPr marL="0" lvl="0" indent="0" algn="l" rtl="0">
              <a:spcBef>
                <a:spcPts val="0"/>
              </a:spcBef>
              <a:spcAft>
                <a:spcPts val="0"/>
              </a:spcAft>
              <a:buNone/>
            </a:pPr>
            <a:endParaRPr sz="1400" b="1">
              <a:solidFill>
                <a:schemeClr val="dk1"/>
              </a:solidFill>
              <a:latin typeface="PT Serif"/>
              <a:ea typeface="PT Serif"/>
              <a:cs typeface="PT Serif"/>
              <a:sym typeface="PT Serif"/>
            </a:endParaRPr>
          </a:p>
          <a:p>
            <a:pPr marL="0" lvl="0" indent="0" algn="l" rtl="0">
              <a:spcBef>
                <a:spcPts val="0"/>
              </a:spcBef>
              <a:spcAft>
                <a:spcPts val="0"/>
              </a:spcAft>
              <a:buNone/>
            </a:pPr>
            <a:r>
              <a:rPr lang="en-GB" sz="1400" b="1">
                <a:solidFill>
                  <a:schemeClr val="dk1"/>
                </a:solidFill>
                <a:latin typeface="PT Serif"/>
                <a:ea typeface="PT Serif"/>
                <a:cs typeface="PT Serif"/>
                <a:sym typeface="PT Serif"/>
              </a:rPr>
              <a:t>Bitcoin, with a capital “B”</a:t>
            </a:r>
            <a:r>
              <a:rPr lang="en-GB" sz="1400">
                <a:solidFill>
                  <a:schemeClr val="dk1"/>
                </a:solidFill>
                <a:latin typeface="PT Serif"/>
                <a:ea typeface="PT Serif"/>
                <a:cs typeface="PT Serif"/>
                <a:sym typeface="PT Serif"/>
              </a:rPr>
              <a:t>, is a protocol for a decentralized peer-to-peer network that creates consensus without needing a central authority to provide trust. </a:t>
            </a:r>
            <a:endParaRPr sz="1400">
              <a:solidFill>
                <a:schemeClr val="dk1"/>
              </a:solidFill>
              <a:latin typeface="PT Serif"/>
              <a:ea typeface="PT Serif"/>
              <a:cs typeface="PT Serif"/>
              <a:sym typeface="PT Serif"/>
            </a:endParaRPr>
          </a:p>
          <a:p>
            <a:pPr marL="0" lvl="0" indent="0" algn="l" rtl="0">
              <a:spcBef>
                <a:spcPts val="0"/>
              </a:spcBef>
              <a:spcAft>
                <a:spcPts val="0"/>
              </a:spcAft>
              <a:buNone/>
            </a:pPr>
            <a:endParaRPr sz="1400">
              <a:solidFill>
                <a:schemeClr val="dk1"/>
              </a:solidFill>
              <a:latin typeface="PT Serif"/>
              <a:ea typeface="PT Serif"/>
              <a:cs typeface="PT Serif"/>
              <a:sym typeface="PT Serif"/>
            </a:endParaRPr>
          </a:p>
          <a:p>
            <a:pPr marL="0" lvl="0" indent="0" algn="l" rtl="0">
              <a:spcBef>
                <a:spcPts val="0"/>
              </a:spcBef>
              <a:spcAft>
                <a:spcPts val="0"/>
              </a:spcAft>
              <a:buNone/>
            </a:pPr>
            <a:r>
              <a:rPr lang="en-GB" sz="1400">
                <a:solidFill>
                  <a:schemeClr val="dk1"/>
                </a:solidFill>
                <a:latin typeface="PT Serif"/>
                <a:ea typeface="PT Serif"/>
                <a:cs typeface="PT Serif"/>
                <a:sym typeface="PT Serif"/>
              </a:rPr>
              <a:t>Comparatively, </a:t>
            </a:r>
            <a:r>
              <a:rPr lang="en-GB" sz="1400" b="1">
                <a:solidFill>
                  <a:schemeClr val="dk1"/>
                </a:solidFill>
                <a:latin typeface="PT Serif"/>
                <a:ea typeface="PT Serif"/>
                <a:cs typeface="PT Serif"/>
                <a:sym typeface="PT Serif"/>
              </a:rPr>
              <a:t>bitcoin, with a lowercase “b”</a:t>
            </a:r>
            <a:r>
              <a:rPr lang="en-GB" sz="1400">
                <a:solidFill>
                  <a:schemeClr val="dk1"/>
                </a:solidFill>
                <a:latin typeface="PT Serif"/>
                <a:ea typeface="PT Serif"/>
                <a:cs typeface="PT Serif"/>
                <a:sym typeface="PT Serif"/>
              </a:rPr>
              <a:t> is the currency, or token, that is issued during the mining process. We spend and receive bitcoin as a currency. In Bitcoin,  currency units are strictly limited (less sthan of 21 million will ever be issued) and have a predictable issuance (a specific amount is issued with every new block).Bitcoin’s monetary policy is based on an Austrian economics and exhibits digital scarcity.</a:t>
            </a:r>
            <a:endParaRPr sz="1400">
              <a:solidFill>
                <a:schemeClr val="dk1"/>
              </a:solidFill>
              <a:latin typeface="PT Serif"/>
              <a:ea typeface="PT Serif"/>
              <a:cs typeface="PT Serif"/>
              <a:sym typeface="PT Serif"/>
            </a:endParaRPr>
          </a:p>
          <a:p>
            <a:pPr marL="0" lvl="0" indent="0" algn="l" rtl="0">
              <a:spcBef>
                <a:spcPts val="0"/>
              </a:spcBef>
              <a:spcAft>
                <a:spcPts val="0"/>
              </a:spcAft>
              <a:buNone/>
            </a:pPr>
            <a:endParaRPr sz="1400">
              <a:solidFill>
                <a:schemeClr val="dk1"/>
              </a:solidFill>
              <a:latin typeface="PT Serif"/>
              <a:ea typeface="PT Serif"/>
              <a:cs typeface="PT Serif"/>
              <a:sym typeface="PT Serif"/>
            </a:endParaRPr>
          </a:p>
          <a:p>
            <a:pPr marL="0" lvl="0" indent="0" algn="l" rtl="0">
              <a:spcBef>
                <a:spcPts val="0"/>
              </a:spcBef>
              <a:spcAft>
                <a:spcPts val="0"/>
              </a:spcAft>
              <a:buNone/>
            </a:pPr>
            <a:r>
              <a:rPr lang="en-GB" sz="1400" b="1">
                <a:solidFill>
                  <a:schemeClr val="dk1"/>
                </a:solidFill>
                <a:latin typeface="PT Serif"/>
                <a:ea typeface="PT Serif"/>
                <a:cs typeface="PT Serif"/>
                <a:sym typeface="PT Serif"/>
              </a:rPr>
              <a:t>The blockchain</a:t>
            </a:r>
            <a:r>
              <a:rPr lang="en-GB" sz="1400">
                <a:solidFill>
                  <a:schemeClr val="dk1"/>
                </a:solidFill>
                <a:latin typeface="PT Serif"/>
                <a:ea typeface="PT Serif"/>
                <a:cs typeface="PT Serif"/>
                <a:sym typeface="PT Serif"/>
              </a:rPr>
              <a:t> is the public ledger where the network records transactions. “Our ancestors said, ‘This is as good as written in stone.’ Our grandchildren will say, ‘It is as good as written on the blockchain.’ This is the new standard of immutability, and it is globally accessible.” (Andreas M. Antonopoulos; The Internet of Money Volume 2)</a:t>
            </a:r>
            <a:endParaRPr sz="1400">
              <a:solidFill>
                <a:schemeClr val="dk1"/>
              </a:solidFill>
              <a:latin typeface="PT Serif"/>
              <a:ea typeface="PT Serif"/>
              <a:cs typeface="PT Serif"/>
              <a:sym typeface="PT Serif"/>
            </a:endParaRPr>
          </a:p>
          <a:p>
            <a:pPr marL="0" lvl="0" indent="0" algn="l" rtl="0">
              <a:spcBef>
                <a:spcPts val="0"/>
              </a:spcBef>
              <a:spcAft>
                <a:spcPts val="0"/>
              </a:spcAft>
              <a:buNone/>
            </a:pPr>
            <a:endParaRPr sz="1400">
              <a:solidFill>
                <a:schemeClr val="dk1"/>
              </a:solidFill>
              <a:latin typeface="PT Serif"/>
              <a:ea typeface="PT Serif"/>
              <a:cs typeface="PT Serif"/>
              <a:sym typeface="PT Serif"/>
            </a:endParaRPr>
          </a:p>
          <a:p>
            <a:pPr marL="0" lvl="0" indent="0" algn="l" rtl="0">
              <a:lnSpc>
                <a:spcPct val="115000"/>
              </a:lnSpc>
              <a:spcBef>
                <a:spcPts val="0"/>
              </a:spcBef>
              <a:spcAft>
                <a:spcPts val="0"/>
              </a:spcAft>
              <a:buNone/>
            </a:pPr>
            <a:r>
              <a:rPr lang="en-GB" sz="1400">
                <a:solidFill>
                  <a:schemeClr val="dk1"/>
                </a:solidFill>
                <a:latin typeface="PT Serif"/>
                <a:ea typeface="PT Serif"/>
                <a:cs typeface="PT Serif"/>
                <a:sym typeface="PT Serif"/>
              </a:rPr>
              <a:t>The Bitcoin network is a live network made of 10’s of thousands of participant computers (nodes) some of which have special purpose (miners) transmitting information (transactions and blocks) to each other in order to synchronize a global ledger (bitcoin blockchain) which tracks ownership of Bitcoin currency units.</a:t>
            </a:r>
            <a:endParaRPr sz="1400">
              <a:solidFill>
                <a:schemeClr val="dk1"/>
              </a:solidFill>
              <a:latin typeface="PT Serif"/>
              <a:ea typeface="PT Serif"/>
              <a:cs typeface="PT Serif"/>
              <a:sym typeface="PT Serif"/>
            </a:endParaRPr>
          </a:p>
          <a:p>
            <a:pPr marL="0" lvl="0" indent="0" algn="l" rtl="0">
              <a:spcBef>
                <a:spcPts val="0"/>
              </a:spcBef>
              <a:spcAft>
                <a:spcPts val="0"/>
              </a:spcAft>
              <a:buNone/>
            </a:pPr>
            <a:endParaRPr sz="1400">
              <a:solidFill>
                <a:schemeClr val="dk1"/>
              </a:solidFill>
              <a:latin typeface="PT Serif"/>
              <a:ea typeface="PT Serif"/>
              <a:cs typeface="PT Serif"/>
              <a:sym typeface="PT Serif"/>
            </a:endParaRPr>
          </a:p>
          <a:p>
            <a:pPr marL="0" lvl="0" indent="0" algn="l" rtl="0">
              <a:spcBef>
                <a:spcPts val="0"/>
              </a:spcBef>
              <a:spcAft>
                <a:spcPts val="0"/>
              </a:spcAft>
              <a:buNone/>
            </a:pPr>
            <a:r>
              <a:rPr lang="en-GB" sz="1400">
                <a:solidFill>
                  <a:schemeClr val="dk1"/>
                </a:solidFill>
                <a:latin typeface="PT Serif"/>
                <a:ea typeface="PT Serif"/>
                <a:cs typeface="PT Serif"/>
                <a:sym typeface="PT Serif"/>
              </a:rPr>
              <a:t>In recent years, </a:t>
            </a:r>
            <a:r>
              <a:rPr lang="en-GB" sz="1400" b="1">
                <a:solidFill>
                  <a:schemeClr val="dk1"/>
                </a:solidFill>
                <a:latin typeface="PT Serif"/>
                <a:ea typeface="PT Serif"/>
                <a:cs typeface="PT Serif"/>
                <a:sym typeface="PT Serif"/>
              </a:rPr>
              <a:t>the word blockchain has been mis-used to talk about ledgers that are neither public nor immutable.</a:t>
            </a:r>
            <a:r>
              <a:rPr lang="en-GB" sz="1400">
                <a:solidFill>
                  <a:schemeClr val="dk1"/>
                </a:solidFill>
                <a:latin typeface="PT Serif"/>
                <a:ea typeface="PT Serif"/>
                <a:cs typeface="PT Serif"/>
                <a:sym typeface="PT Serif"/>
              </a:rPr>
              <a:t> The original blockchain is both public and immutable; it is also part of the Bitcoin protocol and bitcoin currency. Detailed explanations about this can be found in Antonopoulos’ talks, one in November 2017 called </a:t>
            </a:r>
            <a:r>
              <a:rPr lang="en-GB" sz="1400" u="sng">
                <a:solidFill>
                  <a:schemeClr val="hlink"/>
                </a:solidFill>
                <a:latin typeface="PT Serif"/>
                <a:ea typeface="PT Serif"/>
                <a:cs typeface="PT Serif"/>
                <a:sym typeface="PT Serif"/>
                <a:hlinkClick r:id="rId3"/>
              </a:rPr>
              <a:t>Bitcoin vs. Blockchain</a:t>
            </a:r>
            <a:r>
              <a:rPr lang="en-GB" sz="1400">
                <a:solidFill>
                  <a:schemeClr val="dk1"/>
                </a:solidFill>
                <a:latin typeface="PT Serif"/>
                <a:ea typeface="PT Serif"/>
                <a:cs typeface="PT Serif"/>
                <a:sym typeface="PT Serif"/>
              </a:rPr>
              <a:t> and another in March of 2017 called </a:t>
            </a:r>
            <a:r>
              <a:rPr lang="en-GB" sz="1400" u="sng">
                <a:solidFill>
                  <a:schemeClr val="hlink"/>
                </a:solidFill>
                <a:latin typeface="PT Serif"/>
                <a:ea typeface="PT Serif"/>
                <a:cs typeface="PT Serif"/>
                <a:sym typeface="PT Serif"/>
                <a:hlinkClick r:id="rId4"/>
              </a:rPr>
              <a:t>Blockchain vs. Bullshit</a:t>
            </a:r>
            <a:r>
              <a:rPr lang="en-GB" sz="1400">
                <a:solidFill>
                  <a:schemeClr val="dk1"/>
                </a:solidFill>
                <a:latin typeface="PT Serif"/>
                <a:ea typeface="PT Serif"/>
                <a:cs typeface="PT Serif"/>
                <a:sym typeface="PT Serif"/>
              </a:rPr>
              <a:t>. </a:t>
            </a:r>
            <a:endParaRPr sz="1400">
              <a:solidFill>
                <a:schemeClr val="dk1"/>
              </a:solidFill>
              <a:latin typeface="PT Serif"/>
              <a:ea typeface="PT Serif"/>
              <a:cs typeface="PT Serif"/>
              <a:sym typeface="PT Serif"/>
            </a:endParaRPr>
          </a:p>
          <a:p>
            <a:pPr marL="0" lvl="0" indent="0" algn="l" rtl="0">
              <a:spcBef>
                <a:spcPts val="0"/>
              </a:spcBef>
              <a:spcAft>
                <a:spcPts val="0"/>
              </a:spcAft>
              <a:buNone/>
            </a:pPr>
            <a:endParaRPr sz="1400">
              <a:solidFill>
                <a:schemeClr val="dk1"/>
              </a:solidFill>
              <a:latin typeface="PT Serif"/>
              <a:ea typeface="PT Serif"/>
              <a:cs typeface="PT Serif"/>
              <a:sym typeface="PT Serif"/>
            </a:endParaRPr>
          </a:p>
          <a:p>
            <a:pPr marL="0" lvl="0" indent="0" algn="l" rtl="0">
              <a:spcBef>
                <a:spcPts val="0"/>
              </a:spcBef>
              <a:spcAft>
                <a:spcPts val="0"/>
              </a:spcAft>
              <a:buNone/>
            </a:pPr>
            <a:r>
              <a:rPr lang="en-GB" sz="1400">
                <a:solidFill>
                  <a:schemeClr val="dk1"/>
                </a:solidFill>
                <a:latin typeface="PT Serif"/>
                <a:ea typeface="PT Serif"/>
                <a:cs typeface="PT Serif"/>
                <a:sym typeface="PT Serif"/>
              </a:rPr>
              <a:t>The graphic in this slide is modified from the original infographic from Bitcoin Designed called </a:t>
            </a:r>
            <a:r>
              <a:rPr lang="en-GB" sz="1400" u="sng">
                <a:solidFill>
                  <a:schemeClr val="hlink"/>
                </a:solidFill>
                <a:latin typeface="PT Serif"/>
                <a:ea typeface="PT Serif"/>
                <a:cs typeface="PT Serif"/>
                <a:sym typeface="PT Serif"/>
                <a:hlinkClick r:id="rId5"/>
              </a:rPr>
              <a:t>The Blockchain without the Bitcoin</a:t>
            </a:r>
            <a:r>
              <a:rPr lang="en-GB" sz="1400">
                <a:solidFill>
                  <a:schemeClr val="dk1"/>
                </a:solidFill>
                <a:latin typeface="PT Serif"/>
                <a:ea typeface="PT Serif"/>
                <a:cs typeface="PT Serif"/>
                <a:sym typeface="PT Serif"/>
              </a:rPr>
              <a:t>.</a:t>
            </a:r>
            <a:endParaRPr sz="1400">
              <a:solidFill>
                <a:schemeClr val="dk1"/>
              </a:solidFill>
              <a:latin typeface="PT Serif"/>
              <a:ea typeface="PT Serif"/>
              <a:cs typeface="PT Serif"/>
              <a:sym typeface="PT Serif"/>
            </a:endParaRPr>
          </a:p>
          <a:p>
            <a:pPr marL="0" lvl="0" indent="0" algn="l" rtl="0">
              <a:spcBef>
                <a:spcPts val="0"/>
              </a:spcBef>
              <a:spcAft>
                <a:spcPts val="0"/>
              </a:spcAft>
              <a:buNone/>
            </a:pPr>
            <a:endParaRPr sz="1400">
              <a:solidFill>
                <a:schemeClr val="dk1"/>
              </a:solidFill>
              <a:latin typeface="PT Serif"/>
              <a:ea typeface="PT Serif"/>
              <a:cs typeface="PT Serif"/>
              <a:sym typeface="PT Serif"/>
            </a:endParaRPr>
          </a:p>
          <a:p>
            <a:pPr marL="0" lvl="0" indent="0" algn="l" rtl="0">
              <a:spcBef>
                <a:spcPts val="0"/>
              </a:spcBef>
              <a:spcAft>
                <a:spcPts val="0"/>
              </a:spcAft>
              <a:buNone/>
            </a:pPr>
            <a:endParaRPr sz="1400">
              <a:solidFill>
                <a:schemeClr val="dk1"/>
              </a:solidFill>
              <a:latin typeface="PT Serif"/>
              <a:ea typeface="PT Serif"/>
              <a:cs typeface="PT Serif"/>
              <a:sym typeface="PT Serif"/>
            </a:endParaRPr>
          </a:p>
          <a:p>
            <a:pPr marL="0" lvl="0" indent="0" algn="l" rtl="0">
              <a:spcBef>
                <a:spcPts val="0"/>
              </a:spcBef>
              <a:spcAft>
                <a:spcPts val="0"/>
              </a:spcAft>
              <a:buNone/>
            </a:pPr>
            <a:endParaRPr sz="1400" b="1">
              <a:solidFill>
                <a:schemeClr val="dk1"/>
              </a:solidFill>
              <a:latin typeface="PT Serif"/>
              <a:ea typeface="PT Serif"/>
              <a:cs typeface="PT Serif"/>
              <a:sym typeface="PT Serif"/>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0"/>
        <p:cNvGrpSpPr/>
        <p:nvPr/>
      </p:nvGrpSpPr>
      <p:grpSpPr>
        <a:xfrm>
          <a:off x="0" y="0"/>
          <a:ext cx="0" cy="0"/>
          <a:chOff x="0" y="0"/>
          <a:chExt cx="0" cy="0"/>
        </a:xfrm>
      </p:grpSpPr>
      <p:sp>
        <p:nvSpPr>
          <p:cNvPr id="141" name="Google Shape;141;g4f71c6840f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f71c6840f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b="1" dirty="0">
                <a:solidFill>
                  <a:schemeClr val="dk1"/>
                </a:solidFill>
                <a:latin typeface="PT Serif"/>
                <a:ea typeface="PT Serif"/>
                <a:cs typeface="PT Serif"/>
                <a:sym typeface="PT Serif"/>
              </a:rPr>
              <a:t>Satoshi Nakamoto’s original ideas about bitcoin can be found in The White Paper, published on October 31st, 2008</a:t>
            </a:r>
            <a:r>
              <a:rPr lang="en-GB" sz="1400" dirty="0">
                <a:solidFill>
                  <a:schemeClr val="dk1"/>
                </a:solidFill>
                <a:latin typeface="PT Serif"/>
                <a:ea typeface="PT Serif"/>
                <a:cs typeface="PT Serif"/>
                <a:sym typeface="PT Serif"/>
              </a:rPr>
              <a:t>. </a:t>
            </a:r>
            <a:endParaRPr sz="1400" dirty="0">
              <a:solidFill>
                <a:schemeClr val="dk1"/>
              </a:solidFill>
              <a:latin typeface="PT Serif"/>
              <a:ea typeface="PT Serif"/>
              <a:cs typeface="PT Serif"/>
              <a:sym typeface="PT Serif"/>
            </a:endParaRPr>
          </a:p>
          <a:p>
            <a:pPr marL="457200" lvl="0" indent="0" algn="l" rtl="0">
              <a:spcBef>
                <a:spcPts val="0"/>
              </a:spcBef>
              <a:spcAft>
                <a:spcPts val="0"/>
              </a:spcAft>
              <a:buNone/>
            </a:pPr>
            <a:r>
              <a:rPr lang="en-GB" sz="1400" u="sng" dirty="0">
                <a:solidFill>
                  <a:schemeClr val="accent5"/>
                </a:solidFill>
                <a:latin typeface="PT Serif"/>
                <a:ea typeface="PT Serif"/>
                <a:cs typeface="PT Serif"/>
                <a:sym typeface="PT Serif"/>
                <a:hlinkClick r:id="rId3"/>
              </a:rPr>
              <a:t>The White Paper (written text)</a:t>
            </a:r>
            <a:r>
              <a:rPr lang="en-GB" sz="1400" dirty="0">
                <a:solidFill>
                  <a:schemeClr val="dk1"/>
                </a:solidFill>
                <a:latin typeface="PT Serif"/>
                <a:ea typeface="PT Serif"/>
                <a:cs typeface="PT Serif"/>
                <a:sym typeface="PT Serif"/>
              </a:rPr>
              <a:t> </a:t>
            </a:r>
            <a:endParaRPr sz="1400" dirty="0">
              <a:solidFill>
                <a:schemeClr val="dk1"/>
              </a:solidFill>
              <a:latin typeface="PT Serif"/>
              <a:ea typeface="PT Serif"/>
              <a:cs typeface="PT Serif"/>
              <a:sym typeface="PT Serif"/>
            </a:endParaRPr>
          </a:p>
          <a:p>
            <a:pPr marL="457200" lvl="0" indent="0" algn="l" rtl="0">
              <a:spcBef>
                <a:spcPts val="0"/>
              </a:spcBef>
              <a:spcAft>
                <a:spcPts val="0"/>
              </a:spcAft>
              <a:buNone/>
            </a:pPr>
            <a:r>
              <a:rPr lang="en-GB" sz="1400" u="sng" dirty="0">
                <a:solidFill>
                  <a:schemeClr val="accent5"/>
                </a:solidFill>
                <a:latin typeface="PT Serif"/>
                <a:ea typeface="PT Serif"/>
                <a:cs typeface="PT Serif"/>
                <a:sym typeface="PT Serif"/>
                <a:hlinkClick r:id="rId4"/>
              </a:rPr>
              <a:t>The White Paper (audio reading of text)</a:t>
            </a:r>
            <a:endParaRPr sz="1400" dirty="0">
              <a:solidFill>
                <a:schemeClr val="dk1"/>
              </a:solidFill>
              <a:latin typeface="PT Serif"/>
              <a:ea typeface="PT Serif"/>
              <a:cs typeface="PT Serif"/>
              <a:sym typeface="PT Serif"/>
            </a:endParaRPr>
          </a:p>
          <a:p>
            <a:pPr marL="457200" lvl="0" indent="0" algn="l" rtl="0">
              <a:spcBef>
                <a:spcPts val="0"/>
              </a:spcBef>
              <a:spcAft>
                <a:spcPts val="0"/>
              </a:spcAft>
              <a:buNone/>
            </a:pPr>
            <a:r>
              <a:rPr lang="en-GB" sz="1400" u="sng" dirty="0">
                <a:solidFill>
                  <a:schemeClr val="accent5"/>
                </a:solidFill>
                <a:latin typeface="PT Serif"/>
                <a:ea typeface="PT Serif"/>
                <a:cs typeface="PT Serif"/>
                <a:sym typeface="PT Serif"/>
                <a:hlinkClick r:id="rId5"/>
              </a:rPr>
              <a:t>The White paper (annotated version)</a:t>
            </a:r>
            <a:r>
              <a:rPr lang="en-GB" sz="1400" dirty="0">
                <a:solidFill>
                  <a:schemeClr val="dk1"/>
                </a:solidFill>
                <a:latin typeface="PT Serif"/>
                <a:ea typeface="PT Serif"/>
                <a:cs typeface="PT Serif"/>
                <a:sym typeface="PT Serif"/>
              </a:rPr>
              <a:t> </a:t>
            </a:r>
            <a:endParaRPr sz="1400" b="1" dirty="0">
              <a:latin typeface="PT Serif"/>
              <a:ea typeface="PT Serif"/>
              <a:cs typeface="PT Serif"/>
              <a:sym typeface="PT Serif"/>
            </a:endParaRPr>
          </a:p>
          <a:p>
            <a:pPr marL="0" marR="0" lvl="0" indent="0" algn="l" rtl="0">
              <a:lnSpc>
                <a:spcPct val="100000"/>
              </a:lnSpc>
              <a:spcBef>
                <a:spcPts val="0"/>
              </a:spcBef>
              <a:spcAft>
                <a:spcPts val="0"/>
              </a:spcAft>
              <a:buNone/>
            </a:pPr>
            <a:r>
              <a:rPr lang="en-GB" sz="1400" b="1" dirty="0">
                <a:solidFill>
                  <a:schemeClr val="dk1"/>
                </a:solidFill>
                <a:latin typeface="PT Serif"/>
                <a:ea typeface="PT Serif"/>
                <a:cs typeface="PT Serif"/>
                <a:sym typeface="PT Serif"/>
              </a:rPr>
              <a:t>Satoshi’s Identity: </a:t>
            </a:r>
            <a:r>
              <a:rPr lang="en-GB" sz="1400" dirty="0">
                <a:solidFill>
                  <a:schemeClr val="dk1"/>
                </a:solidFill>
                <a:latin typeface="PT Serif"/>
                <a:ea typeface="PT Serif"/>
                <a:cs typeface="PT Serif"/>
                <a:sym typeface="PT Serif"/>
              </a:rPr>
              <a:t>It doesn’t matter that we don’t know </a:t>
            </a:r>
            <a:r>
              <a:rPr lang="en-GB" sz="1400" i="1" dirty="0">
                <a:solidFill>
                  <a:schemeClr val="dk1"/>
                </a:solidFill>
                <a:latin typeface="PT Serif"/>
                <a:ea typeface="PT Serif"/>
                <a:cs typeface="PT Serif"/>
                <a:sym typeface="PT Serif"/>
              </a:rPr>
              <a:t>who</a:t>
            </a:r>
            <a:r>
              <a:rPr lang="en-GB" sz="1400" dirty="0">
                <a:solidFill>
                  <a:schemeClr val="dk1"/>
                </a:solidFill>
                <a:latin typeface="PT Serif"/>
                <a:ea typeface="PT Serif"/>
                <a:cs typeface="PT Serif"/>
                <a:sym typeface="PT Serif"/>
              </a:rPr>
              <a:t> Satoshi Nakamoto is.</a:t>
            </a:r>
            <a:endParaRPr sz="1400" dirty="0">
              <a:solidFill>
                <a:schemeClr val="dk1"/>
              </a:solidFill>
              <a:latin typeface="PT Serif"/>
              <a:ea typeface="PT Serif"/>
              <a:cs typeface="PT Serif"/>
              <a:sym typeface="PT Serif"/>
            </a:endParaRPr>
          </a:p>
          <a:p>
            <a:pPr marL="457200" marR="0" lvl="0" indent="0" algn="l" rtl="0">
              <a:lnSpc>
                <a:spcPct val="100000"/>
              </a:lnSpc>
              <a:spcBef>
                <a:spcPts val="0"/>
              </a:spcBef>
              <a:spcAft>
                <a:spcPts val="0"/>
              </a:spcAft>
              <a:buNone/>
            </a:pPr>
            <a:r>
              <a:rPr lang="en-GB" sz="1400" dirty="0">
                <a:solidFill>
                  <a:schemeClr val="dk1"/>
                </a:solidFill>
                <a:latin typeface="PT Serif"/>
                <a:ea typeface="PT Serif"/>
                <a:cs typeface="PT Serif"/>
                <a:sym typeface="PT Serif"/>
              </a:rPr>
              <a:t>Just as we don’t know anything about the mathematician Euclid’s identity, we don’t know anything about Satoshi’s identity. More importantly, we don’t need to know their history or identities to prove their discoveries work. Learn more about why Satoshi’s identity doesn’t matter in Andreas’ </a:t>
            </a:r>
            <a:r>
              <a:rPr lang="en-GB" sz="1400" dirty="0">
                <a:solidFill>
                  <a:srgbClr val="0A0A0A"/>
                </a:solidFill>
                <a:latin typeface="PT Serif"/>
                <a:ea typeface="PT Serif"/>
                <a:cs typeface="PT Serif"/>
                <a:sym typeface="PT Serif"/>
              </a:rPr>
              <a:t> </a:t>
            </a:r>
            <a:r>
              <a:rPr lang="en-GB" sz="1400" u="sng" dirty="0">
                <a:solidFill>
                  <a:schemeClr val="hlink"/>
                </a:solidFill>
                <a:latin typeface="PT Serif"/>
                <a:ea typeface="PT Serif"/>
                <a:cs typeface="PT Serif"/>
                <a:sym typeface="PT Serif"/>
                <a:hlinkClick r:id="rId6"/>
              </a:rPr>
              <a:t>Who is Satoshi Nakamoto?</a:t>
            </a:r>
            <a:r>
              <a:rPr lang="en-GB" sz="1400" dirty="0">
                <a:solidFill>
                  <a:srgbClr val="0A0A0A"/>
                </a:solidFill>
                <a:latin typeface="PT Serif"/>
                <a:ea typeface="PT Serif"/>
                <a:cs typeface="PT Serif"/>
                <a:sym typeface="PT Serif"/>
              </a:rPr>
              <a:t> Video from 2017 or this short video from 2016 discussing the idea that we, the community, get to decide what bitcoin is </a:t>
            </a:r>
            <a:r>
              <a:rPr lang="en-GB" sz="1400" b="1" dirty="0">
                <a:solidFill>
                  <a:schemeClr val="dk1"/>
                </a:solidFill>
                <a:latin typeface="PT Serif"/>
                <a:ea typeface="PT Serif"/>
                <a:cs typeface="PT Serif"/>
                <a:sym typeface="PT Serif"/>
              </a:rPr>
              <a:t> </a:t>
            </a:r>
            <a:r>
              <a:rPr lang="en-GB" sz="1400" u="sng" dirty="0">
                <a:solidFill>
                  <a:schemeClr val="hlink"/>
                </a:solidFill>
                <a:latin typeface="PT Serif"/>
                <a:ea typeface="PT Serif"/>
                <a:cs typeface="PT Serif"/>
                <a:sym typeface="PT Serif"/>
                <a:hlinkClick r:id="rId7"/>
              </a:rPr>
              <a:t>Why Satoshi's Identity Doesn't Matter</a:t>
            </a:r>
            <a:r>
              <a:rPr lang="en-GB" sz="1400" dirty="0">
                <a:solidFill>
                  <a:schemeClr val="dk1"/>
                </a:solidFill>
                <a:latin typeface="PT Serif"/>
                <a:ea typeface="PT Serif"/>
                <a:cs typeface="PT Serif"/>
                <a:sym typeface="PT Serif"/>
              </a:rPr>
              <a:t>. </a:t>
            </a:r>
            <a:endParaRPr sz="1400" dirty="0">
              <a:solidFill>
                <a:schemeClr val="dk1"/>
              </a:solidFill>
              <a:latin typeface="PT Serif"/>
              <a:ea typeface="PT Serif"/>
              <a:cs typeface="PT Serif"/>
              <a:sym typeface="PT Serif"/>
            </a:endParaRPr>
          </a:p>
          <a:p>
            <a:pPr marL="0" lvl="0" indent="0" algn="l" rtl="0">
              <a:spcBef>
                <a:spcPts val="0"/>
              </a:spcBef>
              <a:spcAft>
                <a:spcPts val="0"/>
              </a:spcAft>
              <a:buNone/>
            </a:pPr>
            <a:r>
              <a:rPr lang="en-GB" sz="1400" b="1" dirty="0">
                <a:solidFill>
                  <a:schemeClr val="dk1"/>
                </a:solidFill>
                <a:latin typeface="PT Serif"/>
                <a:ea typeface="PT Serif"/>
                <a:cs typeface="PT Serif"/>
                <a:sym typeface="PT Serif"/>
              </a:rPr>
              <a:t>Bitcoin, as a network, started on January 3rd, 2009. </a:t>
            </a:r>
            <a:endParaRPr sz="1400" b="1" dirty="0">
              <a:solidFill>
                <a:schemeClr val="dk1"/>
              </a:solidFill>
              <a:latin typeface="PT Serif"/>
              <a:ea typeface="PT Serif"/>
              <a:cs typeface="PT Serif"/>
              <a:sym typeface="PT Serif"/>
            </a:endParaRPr>
          </a:p>
          <a:p>
            <a:pPr marL="457200" lvl="0" indent="0" algn="l" rtl="0">
              <a:spcBef>
                <a:spcPts val="0"/>
              </a:spcBef>
              <a:spcAft>
                <a:spcPts val="0"/>
              </a:spcAft>
              <a:buNone/>
            </a:pPr>
            <a:r>
              <a:rPr lang="en-GB" sz="1400" dirty="0">
                <a:solidFill>
                  <a:schemeClr val="dk1"/>
                </a:solidFill>
                <a:highlight>
                  <a:schemeClr val="lt1"/>
                </a:highlight>
                <a:latin typeface="PT Serif"/>
                <a:ea typeface="PT Serif"/>
                <a:cs typeface="PT Serif"/>
                <a:sym typeface="PT Serif"/>
              </a:rPr>
              <a:t>Embedded in the first Bitcoin code was the message “Chancellor on brink of second bailout for banks.” - hinting at Bitcoin’s creation because of the 2008 financial crisis. From </a:t>
            </a:r>
            <a:r>
              <a:rPr lang="en-GB" sz="1400" u="sng" dirty="0">
                <a:solidFill>
                  <a:schemeClr val="accent5"/>
                </a:solidFill>
                <a:highlight>
                  <a:schemeClr val="lt1"/>
                </a:highlight>
                <a:latin typeface="PT Serif"/>
                <a:ea typeface="PT Serif"/>
                <a:cs typeface="PT Serif"/>
                <a:sym typeface="PT Serif"/>
                <a:hlinkClick r:id="rId8"/>
              </a:rPr>
              <a:t>The Ultimate Bitcoin Guide</a:t>
            </a:r>
            <a:r>
              <a:rPr lang="en-GB" sz="1400" dirty="0">
                <a:solidFill>
                  <a:schemeClr val="dk1"/>
                </a:solidFill>
                <a:latin typeface="PT Serif"/>
                <a:ea typeface="PT Serif"/>
                <a:cs typeface="PT Serif"/>
                <a:sym typeface="PT Serif"/>
              </a:rPr>
              <a:t>.  </a:t>
            </a:r>
            <a:endParaRPr sz="1400" dirty="0">
              <a:solidFill>
                <a:schemeClr val="dk1"/>
              </a:solidFill>
              <a:latin typeface="PT Serif"/>
              <a:ea typeface="PT Serif"/>
              <a:cs typeface="PT Serif"/>
              <a:sym typeface="PT Serif"/>
            </a:endParaRPr>
          </a:p>
          <a:p>
            <a:pPr marL="0" lvl="0" indent="0" algn="l" rtl="0">
              <a:lnSpc>
                <a:spcPct val="115000"/>
              </a:lnSpc>
              <a:spcBef>
                <a:spcPts val="0"/>
              </a:spcBef>
              <a:spcAft>
                <a:spcPts val="0"/>
              </a:spcAft>
              <a:buNone/>
            </a:pPr>
            <a:r>
              <a:rPr lang="en-GB" sz="1400" b="1" dirty="0">
                <a:solidFill>
                  <a:schemeClr val="dk1"/>
                </a:solidFill>
                <a:latin typeface="PT Serif"/>
                <a:ea typeface="PT Serif"/>
                <a:cs typeface="PT Serif"/>
                <a:sym typeface="PT Serif"/>
              </a:rPr>
              <a:t>First User</a:t>
            </a:r>
            <a:r>
              <a:rPr lang="en-GB" sz="1400" dirty="0">
                <a:solidFill>
                  <a:schemeClr val="dk1"/>
                </a:solidFill>
                <a:latin typeface="PT Serif"/>
                <a:ea typeface="PT Serif"/>
                <a:cs typeface="PT Serif"/>
                <a:sym typeface="PT Serif"/>
              </a:rPr>
              <a:t> (not Satoshi Nakamoto): Hal Finney was the first user of bitcoin and mined block #70. You can find more information in this  </a:t>
            </a:r>
            <a:r>
              <a:rPr lang="en-GB" sz="1400" u="sng" dirty="0">
                <a:solidFill>
                  <a:schemeClr val="hlink"/>
                </a:solidFill>
                <a:latin typeface="PT Serif"/>
                <a:ea typeface="PT Serif"/>
                <a:cs typeface="PT Serif"/>
                <a:sym typeface="PT Serif"/>
                <a:hlinkClick r:id="rId9"/>
              </a:rPr>
              <a:t>Washington Post article</a:t>
            </a:r>
            <a:r>
              <a:rPr lang="en-GB" sz="1400" dirty="0">
                <a:solidFill>
                  <a:schemeClr val="dk1"/>
                </a:solidFill>
                <a:latin typeface="PT Serif"/>
                <a:ea typeface="PT Serif"/>
                <a:cs typeface="PT Serif"/>
                <a:sym typeface="PT Serif"/>
              </a:rPr>
              <a:t>.</a:t>
            </a:r>
            <a:endParaRPr sz="1400" dirty="0">
              <a:solidFill>
                <a:schemeClr val="dk1"/>
              </a:solidFill>
              <a:latin typeface="PT Serif"/>
              <a:ea typeface="PT Serif"/>
              <a:cs typeface="PT Serif"/>
              <a:sym typeface="PT Serif"/>
            </a:endParaRPr>
          </a:p>
          <a:p>
            <a:pPr marL="0" lvl="0" indent="0" algn="l" rtl="0">
              <a:lnSpc>
                <a:spcPct val="115000"/>
              </a:lnSpc>
              <a:spcBef>
                <a:spcPts val="0"/>
              </a:spcBef>
              <a:spcAft>
                <a:spcPts val="0"/>
              </a:spcAft>
              <a:buNone/>
            </a:pPr>
            <a:r>
              <a:rPr lang="en-GB" sz="1400" b="1" dirty="0">
                <a:solidFill>
                  <a:schemeClr val="dk1"/>
                </a:solidFill>
                <a:latin typeface="PT Serif"/>
                <a:ea typeface="PT Serif"/>
                <a:cs typeface="PT Serif"/>
                <a:sym typeface="PT Serif"/>
              </a:rPr>
              <a:t>First Known Sale of Bitcoin for Fiat: </a:t>
            </a:r>
            <a:r>
              <a:rPr lang="en-GB" sz="1400" dirty="0">
                <a:solidFill>
                  <a:schemeClr val="dk1"/>
                </a:solidFill>
                <a:latin typeface="PT Serif"/>
                <a:ea typeface="PT Serif"/>
                <a:cs typeface="PT Serif"/>
                <a:sym typeface="PT Serif"/>
              </a:rPr>
              <a:t>In October 2009, New Liberty Standard Exchange sold first bitcoin at $0.000994 per bitcoin. </a:t>
            </a:r>
            <a:endParaRPr sz="1400" dirty="0">
              <a:solidFill>
                <a:schemeClr val="dk1"/>
              </a:solidFill>
              <a:latin typeface="PT Serif"/>
              <a:ea typeface="PT Serif"/>
              <a:cs typeface="PT Serif"/>
              <a:sym typeface="PT Serif"/>
            </a:endParaRPr>
          </a:p>
          <a:p>
            <a:pPr marL="0" lvl="0" indent="0" algn="l" rtl="0">
              <a:lnSpc>
                <a:spcPct val="115000"/>
              </a:lnSpc>
              <a:spcBef>
                <a:spcPts val="0"/>
              </a:spcBef>
              <a:spcAft>
                <a:spcPts val="0"/>
              </a:spcAft>
              <a:buNone/>
            </a:pPr>
            <a:r>
              <a:rPr lang="en-GB" sz="1400" b="1" dirty="0">
                <a:solidFill>
                  <a:schemeClr val="dk1"/>
                </a:solidFill>
                <a:latin typeface="PT Serif"/>
                <a:ea typeface="PT Serif"/>
                <a:cs typeface="PT Serif"/>
                <a:sym typeface="PT Serif"/>
              </a:rPr>
              <a:t>First Retail Use</a:t>
            </a:r>
            <a:r>
              <a:rPr lang="en-GB" sz="1400" dirty="0">
                <a:solidFill>
                  <a:schemeClr val="dk1"/>
                </a:solidFill>
                <a:latin typeface="PT Serif"/>
                <a:ea typeface="PT Serif"/>
                <a:cs typeface="PT Serif"/>
                <a:sym typeface="PT Serif"/>
              </a:rPr>
              <a:t>: In May 2010, 10,000 bitcoin purchased 2 pizzas, which was worth $25. Therefore, 1 bitcoin = $0.0025 at that time.</a:t>
            </a:r>
            <a:endParaRPr sz="1400" dirty="0">
              <a:solidFill>
                <a:schemeClr val="dk1"/>
              </a:solidFill>
              <a:latin typeface="PT Serif"/>
              <a:ea typeface="PT Serif"/>
              <a:cs typeface="PT Serif"/>
              <a:sym typeface="PT Serif"/>
            </a:endParaRPr>
          </a:p>
          <a:p>
            <a:pPr marL="0" lvl="0" indent="0" algn="l" rtl="0">
              <a:lnSpc>
                <a:spcPct val="115000"/>
              </a:lnSpc>
              <a:spcBef>
                <a:spcPts val="0"/>
              </a:spcBef>
              <a:spcAft>
                <a:spcPts val="0"/>
              </a:spcAft>
              <a:buNone/>
            </a:pPr>
            <a:r>
              <a:rPr lang="en-GB" sz="1400" b="1" dirty="0">
                <a:latin typeface="PT Serif"/>
                <a:ea typeface="PT Serif"/>
                <a:cs typeface="PT Serif"/>
                <a:sym typeface="PT Serif"/>
              </a:rPr>
              <a:t>Satoshi Nakamoto posts publicly for the last time</a:t>
            </a:r>
            <a:r>
              <a:rPr lang="en-GB" sz="1400" dirty="0">
                <a:solidFill>
                  <a:schemeClr val="dk1"/>
                </a:solidFill>
                <a:latin typeface="PT Serif"/>
                <a:ea typeface="PT Serif"/>
                <a:cs typeface="PT Serif"/>
                <a:sym typeface="PT Serif"/>
              </a:rPr>
              <a:t>: December 12, 2010. Learn more about the history of bitcoin at  </a:t>
            </a:r>
            <a:r>
              <a:rPr lang="en-GB" sz="1400" u="sng" dirty="0">
                <a:solidFill>
                  <a:schemeClr val="accent5"/>
                </a:solidFill>
                <a:latin typeface="PT Serif"/>
                <a:ea typeface="PT Serif"/>
                <a:cs typeface="PT Serif"/>
                <a:sym typeface="PT Serif"/>
                <a:hlinkClick r:id="rId10"/>
              </a:rPr>
              <a:t>Wikipedia's History of Bitcoin page.</a:t>
            </a:r>
            <a:r>
              <a:rPr lang="en-GB" sz="1400" dirty="0">
                <a:solidFill>
                  <a:schemeClr val="dk1"/>
                </a:solidFill>
                <a:latin typeface="PT Serif"/>
                <a:ea typeface="PT Serif"/>
                <a:cs typeface="PT Serif"/>
                <a:sym typeface="PT Serif"/>
              </a:rPr>
              <a:t> </a:t>
            </a:r>
            <a:endParaRPr sz="1400" dirty="0">
              <a:solidFill>
                <a:schemeClr val="dk1"/>
              </a:solidFill>
              <a:latin typeface="PT Serif"/>
              <a:ea typeface="PT Serif"/>
              <a:cs typeface="PT Serif"/>
              <a:sym typeface="PT Serif"/>
            </a:endParaRPr>
          </a:p>
          <a:p>
            <a:pPr marL="457200" lvl="0" indent="0" algn="l" rtl="0">
              <a:spcBef>
                <a:spcPts val="0"/>
              </a:spcBef>
              <a:spcAft>
                <a:spcPts val="0"/>
              </a:spcAft>
              <a:buNone/>
            </a:pPr>
            <a:endParaRPr sz="1400" dirty="0">
              <a:solidFill>
                <a:schemeClr val="dk1"/>
              </a:solidFill>
              <a:highlight>
                <a:srgbClr val="00FF00"/>
              </a:highlight>
              <a:latin typeface="PT Serif"/>
              <a:ea typeface="PT Serif"/>
              <a:cs typeface="PT Serif"/>
              <a:sym typeface="PT Serif"/>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29"/>
        <p:cNvGrpSpPr/>
        <p:nvPr/>
      </p:nvGrpSpPr>
      <p:grpSpPr>
        <a:xfrm>
          <a:off x="0" y="0"/>
          <a:ext cx="0" cy="0"/>
          <a:chOff x="0" y="0"/>
          <a:chExt cx="0" cy="0"/>
        </a:xfrm>
      </p:grpSpPr>
      <p:sp>
        <p:nvSpPr>
          <p:cNvPr id="330" name="Google Shape;330;g4eaf2bf537_0_1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4eaf2bf537_0_1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b="1">
                <a:solidFill>
                  <a:schemeClr val="dk1"/>
                </a:solidFill>
                <a:latin typeface="PT Serif"/>
                <a:ea typeface="PT Serif"/>
                <a:cs typeface="PT Serif"/>
                <a:sym typeface="PT Serif"/>
              </a:rPr>
              <a:t>Bitcoin Private Keys</a:t>
            </a:r>
            <a:endParaRPr sz="1400" b="1">
              <a:solidFill>
                <a:schemeClr val="dk1"/>
              </a:solidFill>
              <a:latin typeface="PT Serif"/>
              <a:ea typeface="PT Serif"/>
              <a:cs typeface="PT Serif"/>
              <a:sym typeface="PT Serif"/>
            </a:endParaRPr>
          </a:p>
          <a:p>
            <a:pPr marL="0" lvl="0" indent="0" algn="l" rtl="0">
              <a:spcBef>
                <a:spcPts val="0"/>
              </a:spcBef>
              <a:spcAft>
                <a:spcPts val="0"/>
              </a:spcAft>
              <a:buNone/>
            </a:pPr>
            <a:endParaRPr sz="1400" b="1">
              <a:solidFill>
                <a:schemeClr val="dk1"/>
              </a:solidFill>
              <a:latin typeface="PT Serif"/>
              <a:ea typeface="PT Serif"/>
              <a:cs typeface="PT Serif"/>
              <a:sym typeface="PT Serif"/>
            </a:endParaRPr>
          </a:p>
          <a:p>
            <a:pPr marL="0" lvl="0" indent="0" algn="l" rtl="0">
              <a:spcBef>
                <a:spcPts val="0"/>
              </a:spcBef>
              <a:spcAft>
                <a:spcPts val="0"/>
              </a:spcAft>
              <a:buNone/>
            </a:pPr>
            <a:r>
              <a:rPr lang="en-GB" sz="1400">
                <a:solidFill>
                  <a:schemeClr val="dk1"/>
                </a:solidFill>
                <a:latin typeface="PT Serif"/>
                <a:ea typeface="PT Serif"/>
                <a:cs typeface="PT Serif"/>
                <a:sym typeface="PT Serif"/>
              </a:rPr>
              <a:t>In order to receive funds, Alice downloaded a bitcoin wallet on her smartphone. Alice’s wallet generates </a:t>
            </a:r>
            <a:r>
              <a:rPr lang="en-GB" sz="1400" i="1">
                <a:solidFill>
                  <a:schemeClr val="dk1"/>
                </a:solidFill>
                <a:latin typeface="PT Serif"/>
                <a:ea typeface="PT Serif"/>
                <a:cs typeface="PT Serif"/>
                <a:sym typeface="PT Serif"/>
              </a:rPr>
              <a:t>private keys </a:t>
            </a:r>
            <a:r>
              <a:rPr lang="en-GB" sz="1400">
                <a:solidFill>
                  <a:schemeClr val="dk1"/>
                </a:solidFill>
                <a:latin typeface="PT Serif"/>
                <a:ea typeface="PT Serif"/>
                <a:cs typeface="PT Serif"/>
                <a:sym typeface="PT Serif"/>
              </a:rPr>
              <a:t>that it will use to lock Alice’s bitcoin</a:t>
            </a:r>
            <a:r>
              <a:rPr lang="en-GB" sz="1400" i="1">
                <a:solidFill>
                  <a:schemeClr val="dk1"/>
                </a:solidFill>
                <a:latin typeface="PT Serif"/>
                <a:ea typeface="PT Serif"/>
                <a:cs typeface="PT Serif"/>
                <a:sym typeface="PT Serif"/>
              </a:rPr>
              <a:t>. </a:t>
            </a:r>
            <a:r>
              <a:rPr lang="en-GB" sz="1400">
                <a:solidFill>
                  <a:schemeClr val="dk1"/>
                </a:solidFill>
                <a:latin typeface="PT Serif"/>
                <a:ea typeface="PT Serif"/>
                <a:cs typeface="PT Serif"/>
                <a:sym typeface="PT Serif"/>
              </a:rPr>
              <a:t>The private keys in a user’s wallet are completely independent of the bitcoin protocol and can be generated and managed by the user’s wallet software without reference to the bitcoin network, the blockchain, or access to the internet.</a:t>
            </a:r>
            <a:r>
              <a:rPr lang="en-GB">
                <a:solidFill>
                  <a:schemeClr val="dk1"/>
                </a:solidFill>
                <a:latin typeface="Merriweather"/>
                <a:ea typeface="Merriweather"/>
                <a:cs typeface="Merriweather"/>
                <a:sym typeface="Merriweather"/>
              </a:rPr>
              <a:t> </a:t>
            </a:r>
            <a:endParaRPr>
              <a:solidFill>
                <a:schemeClr val="dk1"/>
              </a:solidFill>
              <a:latin typeface="Merriweather"/>
              <a:ea typeface="Merriweather"/>
              <a:cs typeface="Merriweather"/>
              <a:sym typeface="Merriweather"/>
            </a:endParaRPr>
          </a:p>
          <a:p>
            <a:pPr marL="0" lvl="0" indent="0" algn="l" rtl="0">
              <a:spcBef>
                <a:spcPts val="0"/>
              </a:spcBef>
              <a:spcAft>
                <a:spcPts val="0"/>
              </a:spcAft>
              <a:buNone/>
            </a:pPr>
            <a:endParaRPr sz="1400">
              <a:solidFill>
                <a:schemeClr val="dk1"/>
              </a:solidFill>
              <a:latin typeface="PT Serif"/>
              <a:ea typeface="PT Serif"/>
              <a:cs typeface="PT Serif"/>
              <a:sym typeface="PT Serif"/>
            </a:endParaRPr>
          </a:p>
          <a:p>
            <a:pPr marL="0" lvl="0" indent="0" algn="l" rtl="0">
              <a:spcBef>
                <a:spcPts val="0"/>
              </a:spcBef>
              <a:spcAft>
                <a:spcPts val="0"/>
              </a:spcAft>
              <a:buNone/>
            </a:pPr>
            <a:r>
              <a:rPr lang="en-GB" sz="1400">
                <a:solidFill>
                  <a:schemeClr val="dk1"/>
                </a:solidFill>
                <a:latin typeface="PT Serif"/>
                <a:ea typeface="PT Serif"/>
                <a:cs typeface="PT Serif"/>
                <a:sym typeface="PT Serif"/>
              </a:rPr>
              <a:t>Private keys are just very (very very) long numbers like this one:</a:t>
            </a:r>
            <a:endParaRPr sz="1400">
              <a:solidFill>
                <a:schemeClr val="dk1"/>
              </a:solidFill>
              <a:latin typeface="PT Serif"/>
              <a:ea typeface="PT Serif"/>
              <a:cs typeface="PT Serif"/>
              <a:sym typeface="PT Serif"/>
            </a:endParaRPr>
          </a:p>
          <a:p>
            <a:pPr marL="457200" lvl="0" indent="0" algn="l" rtl="0">
              <a:spcBef>
                <a:spcPts val="0"/>
              </a:spcBef>
              <a:spcAft>
                <a:spcPts val="0"/>
              </a:spcAft>
              <a:buNone/>
            </a:pPr>
            <a:endParaRPr sz="1400">
              <a:solidFill>
                <a:schemeClr val="dk1"/>
              </a:solidFill>
              <a:latin typeface="PT Serif"/>
              <a:ea typeface="PT Serif"/>
              <a:cs typeface="PT Serif"/>
              <a:sym typeface="PT Serif"/>
            </a:endParaRPr>
          </a:p>
          <a:p>
            <a:pPr marL="457200" lvl="0" indent="0" algn="l" rtl="0">
              <a:spcBef>
                <a:spcPts val="0"/>
              </a:spcBef>
              <a:spcAft>
                <a:spcPts val="0"/>
              </a:spcAft>
              <a:buNone/>
            </a:pPr>
            <a:r>
              <a:rPr lang="en-GB">
                <a:solidFill>
                  <a:schemeClr val="dk1"/>
                </a:solidFill>
                <a:latin typeface="PT Serif"/>
                <a:ea typeface="PT Serif"/>
                <a:cs typeface="PT Serif"/>
                <a:sym typeface="PT Serif"/>
              </a:rPr>
              <a:t>81597298347345525737400564411624107386808700882561792880484837864150238212742</a:t>
            </a:r>
            <a:endParaRPr>
              <a:solidFill>
                <a:schemeClr val="dk1"/>
              </a:solidFill>
              <a:latin typeface="PT Serif"/>
              <a:ea typeface="PT Serif"/>
              <a:cs typeface="PT Serif"/>
              <a:sym typeface="PT Serif"/>
            </a:endParaRPr>
          </a:p>
          <a:p>
            <a:pPr marL="457200" lvl="0" indent="0" algn="l" rtl="0">
              <a:spcBef>
                <a:spcPts val="0"/>
              </a:spcBef>
              <a:spcAft>
                <a:spcPts val="0"/>
              </a:spcAft>
              <a:buNone/>
            </a:pPr>
            <a:endParaRPr sz="1400">
              <a:solidFill>
                <a:schemeClr val="dk1"/>
              </a:solidFill>
              <a:latin typeface="PT Serif"/>
              <a:ea typeface="PT Serif"/>
              <a:cs typeface="PT Serif"/>
              <a:sym typeface="PT Serif"/>
            </a:endParaRPr>
          </a:p>
          <a:p>
            <a:pPr marL="0" lvl="0" indent="0" algn="l" rtl="0">
              <a:spcBef>
                <a:spcPts val="0"/>
              </a:spcBef>
              <a:spcAft>
                <a:spcPts val="0"/>
              </a:spcAft>
              <a:buNone/>
            </a:pPr>
            <a:r>
              <a:rPr lang="en-GB" sz="1400">
                <a:solidFill>
                  <a:schemeClr val="dk1"/>
                </a:solidFill>
                <a:latin typeface="PT Serif"/>
                <a:ea typeface="PT Serif"/>
                <a:cs typeface="PT Serif"/>
                <a:sym typeface="PT Serif"/>
              </a:rPr>
              <a:t>Private keys are generated </a:t>
            </a:r>
            <a:r>
              <a:rPr lang="en-GB" sz="1400" i="1">
                <a:solidFill>
                  <a:schemeClr val="dk1"/>
                </a:solidFill>
                <a:latin typeface="PT Serif"/>
                <a:ea typeface="PT Serif"/>
                <a:cs typeface="PT Serif"/>
                <a:sym typeface="PT Serif"/>
              </a:rPr>
              <a:t>randomly. </a:t>
            </a:r>
            <a:r>
              <a:rPr lang="en-GB" sz="1400">
                <a:solidFill>
                  <a:schemeClr val="dk1"/>
                </a:solidFill>
                <a:latin typeface="PT Serif"/>
                <a:ea typeface="PT Serif"/>
                <a:cs typeface="PT Serif"/>
                <a:sym typeface="PT Serif"/>
              </a:rPr>
              <a:t>The computer’s equivalent to: “Pick any number from 0 to 999999999….99999999” (with 77 consecutive 9’s).</a:t>
            </a:r>
            <a:endParaRPr sz="1400">
              <a:solidFill>
                <a:schemeClr val="dk1"/>
              </a:solidFill>
              <a:latin typeface="PT Serif"/>
              <a:ea typeface="PT Serif"/>
              <a:cs typeface="PT Serif"/>
              <a:sym typeface="PT Serif"/>
            </a:endParaRPr>
          </a:p>
          <a:p>
            <a:pPr marL="0" lvl="0" indent="0" algn="l" rtl="0">
              <a:spcBef>
                <a:spcPts val="0"/>
              </a:spcBef>
              <a:spcAft>
                <a:spcPts val="0"/>
              </a:spcAft>
              <a:buNone/>
            </a:pPr>
            <a:endParaRPr sz="1400">
              <a:solidFill>
                <a:schemeClr val="dk1"/>
              </a:solidFill>
              <a:latin typeface="PT Serif"/>
              <a:ea typeface="PT Serif"/>
              <a:cs typeface="PT Serif"/>
              <a:sym typeface="PT Serif"/>
            </a:endParaRPr>
          </a:p>
          <a:p>
            <a:pPr marL="0" lvl="0" indent="0" algn="l" rtl="0">
              <a:spcBef>
                <a:spcPts val="0"/>
              </a:spcBef>
              <a:spcAft>
                <a:spcPts val="0"/>
              </a:spcAft>
              <a:buNone/>
            </a:pPr>
            <a:r>
              <a:rPr lang="en-GB" sz="1400">
                <a:solidFill>
                  <a:schemeClr val="dk1"/>
                </a:solidFill>
                <a:latin typeface="PT Serif"/>
                <a:ea typeface="PT Serif"/>
                <a:cs typeface="PT Serif"/>
                <a:sym typeface="PT Serif"/>
              </a:rPr>
              <a:t>Alice’s wallet knows the private keys that it generated. The private keys are like a PIN number that unlocks Alice’s bitcoin. It’s mathematically improbable that someone can guess Alice’s private keys. There would be far too many guesses required. By using her private keys to unlock her bitcoin, Alice can prove that she owns the bitcoin and has the right and ability to transfer them. If Alice shares her private keys with others, they will be able to unlock her bitcoin too. Whomever has the private keys, has the power to transfer the bitcoin locked to the corresponding address.</a:t>
            </a:r>
            <a:endParaRPr sz="1400">
              <a:solidFill>
                <a:schemeClr val="dk1"/>
              </a:solidFill>
              <a:latin typeface="PT Serif"/>
              <a:ea typeface="PT Serif"/>
              <a:cs typeface="PT Serif"/>
              <a:sym typeface="PT Serif"/>
            </a:endParaRPr>
          </a:p>
          <a:p>
            <a:pPr marL="0" lvl="0" indent="0" algn="l" rtl="0">
              <a:spcBef>
                <a:spcPts val="0"/>
              </a:spcBef>
              <a:spcAft>
                <a:spcPts val="0"/>
              </a:spcAft>
              <a:buNone/>
            </a:pPr>
            <a:endParaRPr sz="1400">
              <a:solidFill>
                <a:schemeClr val="dk1"/>
              </a:solidFill>
              <a:latin typeface="PT Serif"/>
              <a:ea typeface="PT Serif"/>
              <a:cs typeface="PT Serif"/>
              <a:sym typeface="PT Serif"/>
            </a:endParaRPr>
          </a:p>
          <a:p>
            <a:pPr marL="0" lvl="0" indent="0" algn="l" rtl="0">
              <a:spcBef>
                <a:spcPts val="0"/>
              </a:spcBef>
              <a:spcAft>
                <a:spcPts val="0"/>
              </a:spcAft>
              <a:buNone/>
            </a:pPr>
            <a:r>
              <a:rPr lang="en-GB" sz="1400" b="1">
                <a:solidFill>
                  <a:schemeClr val="dk1"/>
                </a:solidFill>
                <a:latin typeface="PT Serif"/>
                <a:ea typeface="PT Serif"/>
                <a:cs typeface="PT Serif"/>
                <a:sym typeface="PT Serif"/>
              </a:rPr>
              <a:t>Bitcoin Addresses</a:t>
            </a:r>
            <a:endParaRPr sz="1400" b="1">
              <a:solidFill>
                <a:schemeClr val="dk1"/>
              </a:solidFill>
              <a:latin typeface="PT Serif"/>
              <a:ea typeface="PT Serif"/>
              <a:cs typeface="PT Serif"/>
              <a:sym typeface="PT Serif"/>
            </a:endParaRPr>
          </a:p>
          <a:p>
            <a:pPr marL="0" lvl="0" indent="0" algn="l" rtl="0">
              <a:lnSpc>
                <a:spcPct val="115000"/>
              </a:lnSpc>
              <a:spcBef>
                <a:spcPts val="600"/>
              </a:spcBef>
              <a:spcAft>
                <a:spcPts val="0"/>
              </a:spcAft>
              <a:buClr>
                <a:schemeClr val="dk1"/>
              </a:buClr>
              <a:buSzPts val="1100"/>
              <a:buFont typeface="Arial" panose="020B0604020202020204"/>
              <a:buNone/>
            </a:pPr>
            <a:r>
              <a:rPr lang="en-GB" sz="1400">
                <a:solidFill>
                  <a:schemeClr val="dk1"/>
                </a:solidFill>
                <a:latin typeface="PT Serif"/>
                <a:ea typeface="PT Serif"/>
                <a:cs typeface="PT Serif"/>
                <a:sym typeface="PT Serif"/>
              </a:rPr>
              <a:t>A bitcoin address is an identifier, used in the Bitcoin network, to transfer value. In this case, Alice’s bitcoin address is where she will receive payments. Alice’s wallet creates bitcoin addresses, on demand, from Alice’s private keys. Alice’s bitcoin address corresponds to a specific private key and bitcoin sent to Alice’s bitcoin address can only be “unlocked” by the corresponding private key. </a:t>
            </a:r>
            <a:endParaRPr sz="1400">
              <a:solidFill>
                <a:schemeClr val="dk1"/>
              </a:solidFill>
              <a:latin typeface="PT Serif"/>
              <a:ea typeface="PT Serif"/>
              <a:cs typeface="PT Serif"/>
              <a:sym typeface="PT Serif"/>
            </a:endParaRPr>
          </a:p>
          <a:p>
            <a:pPr marL="0" lvl="0" indent="0" algn="l" rtl="0">
              <a:lnSpc>
                <a:spcPct val="115000"/>
              </a:lnSpc>
              <a:spcBef>
                <a:spcPts val="600"/>
              </a:spcBef>
              <a:spcAft>
                <a:spcPts val="0"/>
              </a:spcAft>
              <a:buClr>
                <a:schemeClr val="dk1"/>
              </a:buClr>
              <a:buSzPts val="1100"/>
              <a:buFont typeface="Arial" panose="020B0604020202020204"/>
              <a:buNone/>
            </a:pPr>
            <a:endParaRPr sz="1400" i="1">
              <a:solidFill>
                <a:schemeClr val="dk1"/>
              </a:solidFill>
              <a:latin typeface="PT Serif"/>
              <a:ea typeface="PT Serif"/>
              <a:cs typeface="PT Serif"/>
              <a:sym typeface="PT Serif"/>
            </a:endParaRPr>
          </a:p>
          <a:p>
            <a:pPr marL="0" lvl="0" indent="0" algn="l" rtl="0">
              <a:lnSpc>
                <a:spcPct val="115000"/>
              </a:lnSpc>
              <a:spcBef>
                <a:spcPts val="600"/>
              </a:spcBef>
              <a:spcAft>
                <a:spcPts val="0"/>
              </a:spcAft>
              <a:buClr>
                <a:schemeClr val="dk1"/>
              </a:buClr>
              <a:buSzPts val="1100"/>
              <a:buFont typeface="Arial" panose="020B0604020202020204"/>
              <a:buNone/>
            </a:pPr>
            <a:r>
              <a:rPr lang="en-GB" sz="1400" i="1">
                <a:solidFill>
                  <a:schemeClr val="dk1"/>
                </a:solidFill>
                <a:latin typeface="PT Serif"/>
                <a:ea typeface="PT Serif"/>
                <a:cs typeface="PT Serif"/>
                <a:sym typeface="PT Serif"/>
              </a:rPr>
              <a:t>Note: some bitcoin addresses don’t correspond to a single bitcoin private key but to scripts that contain conditions, or multiple keys. A discussion of these topics are beyond the scope of this course, however if you are interested in learning more, see Mastering Bitcoin. </a:t>
            </a:r>
            <a:r>
              <a:rPr lang="en-GB" sz="1400" i="1" u="sng">
                <a:solidFill>
                  <a:schemeClr val="hlink"/>
                </a:solidFill>
                <a:latin typeface="PT Serif"/>
                <a:ea typeface="PT Serif"/>
                <a:cs typeface="PT Serif"/>
                <a:sym typeface="PT Serif"/>
                <a:hlinkClick r:id="rId3"/>
              </a:rPr>
              <a:t>https://github.com/bitcoinbook/bitcoinbook/blob/develop/ch04.asciidoc</a:t>
            </a:r>
            <a:endParaRPr sz="1400" i="1">
              <a:solidFill>
                <a:schemeClr val="dk1"/>
              </a:solidFill>
              <a:latin typeface="PT Serif"/>
              <a:ea typeface="PT Serif"/>
              <a:cs typeface="PT Serif"/>
              <a:sym typeface="PT Serif"/>
            </a:endParaRPr>
          </a:p>
          <a:p>
            <a:pPr marL="0" lvl="0" indent="0" algn="l" rtl="0">
              <a:lnSpc>
                <a:spcPct val="115000"/>
              </a:lnSpc>
              <a:spcBef>
                <a:spcPts val="600"/>
              </a:spcBef>
              <a:spcAft>
                <a:spcPts val="0"/>
              </a:spcAft>
              <a:buClr>
                <a:schemeClr val="dk1"/>
              </a:buClr>
              <a:buSzPts val="1100"/>
              <a:buFont typeface="Arial" panose="020B0604020202020204"/>
              <a:buNone/>
            </a:pPr>
            <a:endParaRPr sz="1400" i="1">
              <a:solidFill>
                <a:schemeClr val="dk1"/>
              </a:solidFill>
              <a:latin typeface="PT Serif"/>
              <a:ea typeface="PT Serif"/>
              <a:cs typeface="PT Serif"/>
              <a:sym typeface="PT Serif"/>
            </a:endParaRPr>
          </a:p>
          <a:p>
            <a:pPr marL="0" lvl="0" indent="0" algn="l" rtl="0">
              <a:lnSpc>
                <a:spcPct val="115000"/>
              </a:lnSpc>
              <a:spcBef>
                <a:spcPts val="600"/>
              </a:spcBef>
              <a:spcAft>
                <a:spcPts val="0"/>
              </a:spcAft>
              <a:buClr>
                <a:schemeClr val="dk1"/>
              </a:buClr>
              <a:buSzPts val="1100"/>
              <a:buFont typeface="Arial" panose="020B0604020202020204"/>
              <a:buNone/>
            </a:pPr>
            <a:r>
              <a:rPr lang="en-GB" sz="1400">
                <a:solidFill>
                  <a:schemeClr val="dk1"/>
                </a:solidFill>
                <a:latin typeface="PT Serif"/>
                <a:ea typeface="PT Serif"/>
                <a:cs typeface="PT Serif"/>
                <a:sym typeface="PT Serif"/>
              </a:rPr>
              <a:t>A bitcoin address can be shown to anyone! The only thing someone can do with a bitcoin address is send, or deposit, bitcoin into it, like a public deposit box. Importantly, bitcoin addresses never expire and there is no way to “close” them. Once a bitcoin address is known, you cannot prevent people from sending value to it. As long as you don’t lose your private key, you can always unlock the funds your bitcoin address contains. </a:t>
            </a:r>
            <a:endParaRPr sz="1400">
              <a:solidFill>
                <a:schemeClr val="dk1"/>
              </a:solidFill>
              <a:latin typeface="PT Serif"/>
              <a:ea typeface="PT Serif"/>
              <a:cs typeface="PT Serif"/>
              <a:sym typeface="PT Serif"/>
            </a:endParaRPr>
          </a:p>
          <a:p>
            <a:pPr marL="0" lvl="0" indent="0" algn="l" rtl="0">
              <a:lnSpc>
                <a:spcPct val="115000"/>
              </a:lnSpc>
              <a:spcBef>
                <a:spcPts val="600"/>
              </a:spcBef>
              <a:spcAft>
                <a:spcPts val="0"/>
              </a:spcAft>
              <a:buClr>
                <a:schemeClr val="dk1"/>
              </a:buClr>
              <a:buSzPts val="1100"/>
              <a:buFont typeface="Arial" panose="020B0604020202020204"/>
              <a:buNone/>
            </a:pPr>
            <a:endParaRPr sz="1400">
              <a:solidFill>
                <a:schemeClr val="dk1"/>
              </a:solidFill>
              <a:latin typeface="PT Serif"/>
              <a:ea typeface="PT Serif"/>
              <a:cs typeface="PT Serif"/>
              <a:sym typeface="PT Serif"/>
            </a:endParaRPr>
          </a:p>
          <a:p>
            <a:pPr marL="0" lvl="0" indent="0" algn="l" rtl="0">
              <a:lnSpc>
                <a:spcPct val="115000"/>
              </a:lnSpc>
              <a:spcBef>
                <a:spcPts val="600"/>
              </a:spcBef>
              <a:spcAft>
                <a:spcPts val="0"/>
              </a:spcAft>
              <a:buClr>
                <a:schemeClr val="dk1"/>
              </a:buClr>
              <a:buSzPts val="1100"/>
              <a:buFont typeface="Arial" panose="020B0604020202020204"/>
              <a:buNone/>
            </a:pPr>
            <a:r>
              <a:rPr lang="en-GB" sz="1400">
                <a:solidFill>
                  <a:schemeClr val="dk1"/>
                </a:solidFill>
                <a:latin typeface="PT Serif"/>
                <a:ea typeface="PT Serif"/>
                <a:cs typeface="PT Serif"/>
                <a:sym typeface="PT Serif"/>
              </a:rPr>
              <a:t>A bitcoin address is 37 alphanumeric characters. Older bitcoin addresses begin with the number 1, newer bitcoin addresses currently begin with the number 3 or bc1.  The newer bitcoin addresses have advanced features, but for our purposes, there’s no need to distinguish between them. At a basic level, they all work exactly the same. Most people use QR codes to represent bitcoin addresses because trying to correctly type a 37 alphanumeric address is difficult, especially when compared to the effort required to scan a QR code. </a:t>
            </a:r>
            <a:endParaRPr sz="1400">
              <a:solidFill>
                <a:schemeClr val="dk1"/>
              </a:solidFill>
              <a:latin typeface="PT Serif"/>
              <a:ea typeface="PT Serif"/>
              <a:cs typeface="PT Serif"/>
              <a:sym typeface="PT Serif"/>
            </a:endParaRPr>
          </a:p>
          <a:p>
            <a:pPr marL="0" lvl="0" indent="0" algn="l" rtl="0">
              <a:lnSpc>
                <a:spcPct val="115000"/>
              </a:lnSpc>
              <a:spcBef>
                <a:spcPts val="600"/>
              </a:spcBef>
              <a:spcAft>
                <a:spcPts val="0"/>
              </a:spcAft>
              <a:buClr>
                <a:schemeClr val="dk1"/>
              </a:buClr>
              <a:buSzPts val="1100"/>
              <a:buFont typeface="Arial" panose="020B0604020202020204"/>
              <a:buNone/>
            </a:pPr>
            <a:endParaRPr sz="1400">
              <a:solidFill>
                <a:schemeClr val="dk1"/>
              </a:solidFill>
              <a:latin typeface="PT Serif"/>
              <a:ea typeface="PT Serif"/>
              <a:cs typeface="PT Serif"/>
              <a:sym typeface="PT Serif"/>
            </a:endParaRPr>
          </a:p>
          <a:p>
            <a:pPr marL="0" lvl="0" indent="0" algn="l" rtl="0">
              <a:spcBef>
                <a:spcPts val="0"/>
              </a:spcBef>
              <a:spcAft>
                <a:spcPts val="0"/>
              </a:spcAft>
              <a:buNone/>
            </a:pPr>
            <a:endParaRPr sz="1400">
              <a:solidFill>
                <a:schemeClr val="dk1"/>
              </a:solidFill>
              <a:latin typeface="PT Serif"/>
              <a:ea typeface="PT Serif"/>
              <a:cs typeface="PT Serif"/>
              <a:sym typeface="PT Serif"/>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p:cSld name="Title">
    <p:bg>
      <p:bgPr>
        <a:solidFill>
          <a:srgbClr val="FFFFFF"/>
        </a:solidFill>
        <a:effectLst/>
      </p:bgPr>
    </p:bg>
    <p:spTree>
      <p:nvGrpSpPr>
        <p:cNvPr id="1" name="Shape 10"/>
        <p:cNvGrpSpPr/>
        <p:nvPr/>
      </p:nvGrpSpPr>
      <p:grpSpPr>
        <a:xfrm>
          <a:off x="0" y="0"/>
          <a:ext cx="0" cy="0"/>
          <a:chOff x="0" y="0"/>
          <a:chExt cx="0" cy="0"/>
        </a:xfrm>
      </p:grpSpPr>
      <p:sp>
        <p:nvSpPr>
          <p:cNvPr id="11" name="Google Shape;11;p2"/>
          <p:cNvSpPr/>
          <p:nvPr/>
        </p:nvSpPr>
        <p:spPr>
          <a:xfrm rot="5400000">
            <a:off x="6735600" y="-1085012"/>
            <a:ext cx="117200" cy="10795600"/>
          </a:xfrm>
          <a:prstGeom prst="rect">
            <a:avLst/>
          </a:prstGeom>
          <a:solidFill>
            <a:srgbClr val="CC0000"/>
          </a:solidFill>
          <a:ln>
            <a:noFill/>
          </a:ln>
        </p:spPr>
        <p:txBody>
          <a:bodyPr spcFirstLastPara="1" wrap="square" lIns="45733" tIns="22867" rIns="45733" bIns="22867" anchor="ctr" anchorCtr="0">
            <a:noAutofit/>
          </a:bodyPr>
          <a:lstStyle/>
          <a:p>
            <a:pPr marL="0" marR="0" lvl="0" indent="0" algn="ctr" rtl="0">
              <a:spcBef>
                <a:spcPts val="0"/>
              </a:spcBef>
              <a:spcAft>
                <a:spcPts val="0"/>
              </a:spcAft>
              <a:buNone/>
            </a:pPr>
            <a:endParaRPr sz="1865">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2" name="Google Shape;12;p2"/>
          <p:cNvPicPr preferRelativeResize="0"/>
          <p:nvPr/>
        </p:nvPicPr>
        <p:blipFill>
          <a:blip r:embed="rId2"/>
          <a:stretch>
            <a:fillRect/>
          </a:stretch>
        </p:blipFill>
        <p:spPr>
          <a:xfrm>
            <a:off x="1396400" y="2076900"/>
            <a:ext cx="1905000" cy="1905000"/>
          </a:xfrm>
          <a:prstGeom prst="rect">
            <a:avLst/>
          </a:prstGeom>
          <a:noFill/>
          <a:ln>
            <a:noFill/>
          </a:ln>
        </p:spPr>
      </p:pic>
      <p:sp>
        <p:nvSpPr>
          <p:cNvPr id="13" name="Google Shape;13;p2"/>
          <p:cNvSpPr txBox="1">
            <a:spLocks noGrp="1"/>
          </p:cNvSpPr>
          <p:nvPr>
            <p:ph type="title"/>
          </p:nvPr>
        </p:nvSpPr>
        <p:spPr>
          <a:xfrm>
            <a:off x="1422367" y="4386733"/>
            <a:ext cx="10795600" cy="1190800"/>
          </a:xfrm>
          <a:prstGeom prst="rect">
            <a:avLst/>
          </a:prstGeom>
        </p:spPr>
        <p:txBody>
          <a:bodyPr spcFirstLastPara="1" wrap="square" lIns="83800" tIns="83800" rIns="83800" bIns="83800" anchor="ctr" anchorCtr="0">
            <a:noAutofit/>
          </a:bodyPr>
          <a:lstStyle>
            <a:lvl1pPr lvl="0" algn="l">
              <a:spcBef>
                <a:spcPts val="0"/>
              </a:spcBef>
              <a:spcAft>
                <a:spcPts val="0"/>
              </a:spcAft>
              <a:buNone/>
              <a:defRPr sz="5335"/>
            </a:lvl1pPr>
            <a:lvl2pPr lvl="1">
              <a:spcBef>
                <a:spcPts val="0"/>
              </a:spcBef>
              <a:spcAft>
                <a:spcPts val="0"/>
              </a:spcAft>
              <a:buNone/>
              <a:defRPr>
                <a:latin typeface="PT Serif"/>
                <a:ea typeface="PT Serif"/>
                <a:cs typeface="PT Serif"/>
                <a:sym typeface="PT Serif"/>
              </a:defRPr>
            </a:lvl2pPr>
            <a:lvl3pPr lvl="2">
              <a:spcBef>
                <a:spcPts val="0"/>
              </a:spcBef>
              <a:spcAft>
                <a:spcPts val="0"/>
              </a:spcAft>
              <a:buNone/>
              <a:defRPr>
                <a:latin typeface="PT Serif"/>
                <a:ea typeface="PT Serif"/>
                <a:cs typeface="PT Serif"/>
                <a:sym typeface="PT Serif"/>
              </a:defRPr>
            </a:lvl3pPr>
            <a:lvl4pPr lvl="3">
              <a:spcBef>
                <a:spcPts val="0"/>
              </a:spcBef>
              <a:spcAft>
                <a:spcPts val="0"/>
              </a:spcAft>
              <a:buNone/>
              <a:defRPr>
                <a:latin typeface="PT Serif"/>
                <a:ea typeface="PT Serif"/>
                <a:cs typeface="PT Serif"/>
                <a:sym typeface="PT Serif"/>
              </a:defRPr>
            </a:lvl4pPr>
            <a:lvl5pPr lvl="4">
              <a:spcBef>
                <a:spcPts val="0"/>
              </a:spcBef>
              <a:spcAft>
                <a:spcPts val="0"/>
              </a:spcAft>
              <a:buNone/>
              <a:defRPr>
                <a:latin typeface="PT Serif"/>
                <a:ea typeface="PT Serif"/>
                <a:cs typeface="PT Serif"/>
                <a:sym typeface="PT Serif"/>
              </a:defRPr>
            </a:lvl5pPr>
            <a:lvl6pPr lvl="5">
              <a:spcBef>
                <a:spcPts val="0"/>
              </a:spcBef>
              <a:spcAft>
                <a:spcPts val="0"/>
              </a:spcAft>
              <a:buNone/>
              <a:defRPr>
                <a:latin typeface="PT Serif"/>
                <a:ea typeface="PT Serif"/>
                <a:cs typeface="PT Serif"/>
                <a:sym typeface="PT Serif"/>
              </a:defRPr>
            </a:lvl6pPr>
            <a:lvl7pPr lvl="6">
              <a:spcBef>
                <a:spcPts val="0"/>
              </a:spcBef>
              <a:spcAft>
                <a:spcPts val="0"/>
              </a:spcAft>
              <a:buNone/>
              <a:defRPr>
                <a:latin typeface="PT Serif"/>
                <a:ea typeface="PT Serif"/>
                <a:cs typeface="PT Serif"/>
                <a:sym typeface="PT Serif"/>
              </a:defRPr>
            </a:lvl7pPr>
            <a:lvl8pPr lvl="7">
              <a:spcBef>
                <a:spcPts val="0"/>
              </a:spcBef>
              <a:spcAft>
                <a:spcPts val="0"/>
              </a:spcAft>
              <a:buNone/>
              <a:defRPr>
                <a:latin typeface="PT Serif"/>
                <a:ea typeface="PT Serif"/>
                <a:cs typeface="PT Serif"/>
                <a:sym typeface="PT Serif"/>
              </a:defRPr>
            </a:lvl8pPr>
            <a:lvl9pPr lvl="8">
              <a:spcBef>
                <a:spcPts val="0"/>
              </a:spcBef>
              <a:spcAft>
                <a:spcPts val="0"/>
              </a:spcAft>
              <a:buNone/>
              <a:defRPr>
                <a:latin typeface="PT Serif"/>
                <a:ea typeface="PT Serif"/>
                <a:cs typeface="PT Serif"/>
                <a:sym typeface="PT Serif"/>
              </a:defRPr>
            </a:lvl9pPr>
          </a:lstStyle>
          <a:p/>
        </p:txBody>
      </p:sp>
      <p:sp>
        <p:nvSpPr>
          <p:cNvPr id="14" name="Google Shape;14;p2"/>
          <p:cNvSpPr txBox="1">
            <a:spLocks noGrp="1"/>
          </p:cNvSpPr>
          <p:nvPr>
            <p:ph type="subTitle" idx="1"/>
          </p:nvPr>
        </p:nvSpPr>
        <p:spPr>
          <a:xfrm>
            <a:off x="1543667" y="5632633"/>
            <a:ext cx="10648400" cy="926000"/>
          </a:xfrm>
          <a:prstGeom prst="rect">
            <a:avLst/>
          </a:prstGeom>
        </p:spPr>
        <p:txBody>
          <a:bodyPr spcFirstLastPara="1" wrap="square" lIns="83800" tIns="83800" rIns="83800" bIns="83800" anchor="ctr" anchorCtr="0">
            <a:noAutofit/>
          </a:bodyPr>
          <a:lstStyle>
            <a:lvl1pPr lvl="0">
              <a:spcBef>
                <a:spcPts val="800"/>
              </a:spcBef>
              <a:spcAft>
                <a:spcPts val="0"/>
              </a:spcAft>
              <a:buNone/>
              <a:defRPr sz="3200" i="1">
                <a:latin typeface="Montserrat"/>
                <a:ea typeface="Montserrat"/>
                <a:cs typeface="Montserrat"/>
                <a:sym typeface="Montserrat"/>
              </a:defRPr>
            </a:lvl1pPr>
            <a:lvl2pPr lvl="1">
              <a:spcBef>
                <a:spcPts val="800"/>
              </a:spcBef>
              <a:spcAft>
                <a:spcPts val="0"/>
              </a:spcAft>
              <a:buNone/>
              <a:defRPr/>
            </a:lvl2pPr>
            <a:lvl3pPr lvl="2">
              <a:spcBef>
                <a:spcPts val="800"/>
              </a:spcBef>
              <a:spcAft>
                <a:spcPts val="0"/>
              </a:spcAft>
              <a:buNone/>
              <a:defRPr/>
            </a:lvl3pPr>
            <a:lvl4pPr lvl="3">
              <a:spcBef>
                <a:spcPts val="800"/>
              </a:spcBef>
              <a:spcAft>
                <a:spcPts val="0"/>
              </a:spcAft>
              <a:buNone/>
              <a:defRPr/>
            </a:lvl4pPr>
            <a:lvl5pPr lvl="4">
              <a:spcBef>
                <a:spcPts val="800"/>
              </a:spcBef>
              <a:spcAft>
                <a:spcPts val="0"/>
              </a:spcAft>
              <a:buNone/>
              <a:defRPr/>
            </a:lvl5pPr>
            <a:lvl6pPr lvl="5">
              <a:spcBef>
                <a:spcPts val="800"/>
              </a:spcBef>
              <a:spcAft>
                <a:spcPts val="0"/>
              </a:spcAft>
              <a:buNone/>
              <a:defRPr/>
            </a:lvl6pPr>
            <a:lvl7pPr lvl="6">
              <a:spcBef>
                <a:spcPts val="800"/>
              </a:spcBef>
              <a:spcAft>
                <a:spcPts val="0"/>
              </a:spcAft>
              <a:buNone/>
              <a:defRPr/>
            </a:lvl7pPr>
            <a:lvl8pPr lvl="7">
              <a:spcBef>
                <a:spcPts val="800"/>
              </a:spcBef>
              <a:spcAft>
                <a:spcPts val="0"/>
              </a:spcAft>
              <a:buNone/>
              <a:defRPr/>
            </a:lvl8pPr>
            <a:lvl9pPr lvl="8">
              <a:spcBef>
                <a:spcPts val="800"/>
              </a:spcBef>
              <a:spcAft>
                <a:spcPts val="0"/>
              </a:spcAft>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3467333" y="2720725"/>
            <a:ext cx="7810400" cy="1546400"/>
          </a:xfrm>
          <a:prstGeom prst="rect">
            <a:avLst/>
          </a:prstGeom>
        </p:spPr>
        <p:txBody>
          <a:bodyPr spcFirstLastPara="1" wrap="square" lIns="83800" tIns="83800" rIns="83800" bIns="83800" anchor="b" anchorCtr="0">
            <a:noAutofit/>
          </a:bodyPr>
          <a:lstStyle>
            <a:lvl1pPr lvl="0" algn="l" rtl="0">
              <a:spcBef>
                <a:spcPts val="0"/>
              </a:spcBef>
              <a:spcAft>
                <a:spcPts val="0"/>
              </a:spcAft>
              <a:buSzPts val="3300"/>
              <a:buNone/>
              <a:defRPr sz="4400"/>
            </a:lvl1pPr>
            <a:lvl2pPr lvl="1" algn="l" rtl="0">
              <a:spcBef>
                <a:spcPts val="0"/>
              </a:spcBef>
              <a:spcAft>
                <a:spcPts val="0"/>
              </a:spcAft>
              <a:buSzPts val="3300"/>
              <a:buNone/>
              <a:defRPr sz="4400"/>
            </a:lvl2pPr>
            <a:lvl3pPr lvl="2" algn="l" rtl="0">
              <a:spcBef>
                <a:spcPts val="0"/>
              </a:spcBef>
              <a:spcAft>
                <a:spcPts val="0"/>
              </a:spcAft>
              <a:buSzPts val="3300"/>
              <a:buNone/>
              <a:defRPr sz="4400"/>
            </a:lvl3pPr>
            <a:lvl4pPr lvl="3" algn="l" rtl="0">
              <a:spcBef>
                <a:spcPts val="0"/>
              </a:spcBef>
              <a:spcAft>
                <a:spcPts val="0"/>
              </a:spcAft>
              <a:buSzPts val="3300"/>
              <a:buNone/>
              <a:defRPr sz="4400"/>
            </a:lvl4pPr>
            <a:lvl5pPr lvl="4" algn="l" rtl="0">
              <a:spcBef>
                <a:spcPts val="0"/>
              </a:spcBef>
              <a:spcAft>
                <a:spcPts val="0"/>
              </a:spcAft>
              <a:buSzPts val="3300"/>
              <a:buNone/>
              <a:defRPr sz="4400"/>
            </a:lvl5pPr>
            <a:lvl6pPr lvl="5" algn="l" rtl="0">
              <a:spcBef>
                <a:spcPts val="0"/>
              </a:spcBef>
              <a:spcAft>
                <a:spcPts val="0"/>
              </a:spcAft>
              <a:buSzPts val="3300"/>
              <a:buNone/>
              <a:defRPr sz="4400"/>
            </a:lvl6pPr>
            <a:lvl7pPr lvl="6" algn="l" rtl="0">
              <a:spcBef>
                <a:spcPts val="0"/>
              </a:spcBef>
              <a:spcAft>
                <a:spcPts val="0"/>
              </a:spcAft>
              <a:buSzPts val="3300"/>
              <a:buNone/>
              <a:defRPr sz="4400"/>
            </a:lvl7pPr>
            <a:lvl8pPr lvl="7" algn="l" rtl="0">
              <a:spcBef>
                <a:spcPts val="0"/>
              </a:spcBef>
              <a:spcAft>
                <a:spcPts val="0"/>
              </a:spcAft>
              <a:buSzPts val="3300"/>
              <a:buNone/>
              <a:defRPr sz="4400"/>
            </a:lvl8pPr>
            <a:lvl9pPr lvl="8" algn="l" rtl="0">
              <a:spcBef>
                <a:spcPts val="0"/>
              </a:spcBef>
              <a:spcAft>
                <a:spcPts val="0"/>
              </a:spcAft>
              <a:buSzPts val="3300"/>
              <a:buNone/>
              <a:defRPr sz="4400"/>
            </a:lvl9pPr>
          </a:lstStyle>
          <a:p/>
        </p:txBody>
      </p:sp>
      <p:sp>
        <p:nvSpPr>
          <p:cNvPr id="17" name="Google Shape;17;p3"/>
          <p:cNvSpPr txBox="1">
            <a:spLocks noGrp="1"/>
          </p:cNvSpPr>
          <p:nvPr>
            <p:ph type="subTitle" idx="1"/>
          </p:nvPr>
        </p:nvSpPr>
        <p:spPr>
          <a:xfrm>
            <a:off x="3467200" y="4243951"/>
            <a:ext cx="7810400" cy="1046400"/>
          </a:xfrm>
          <a:prstGeom prst="rect">
            <a:avLst/>
          </a:prstGeom>
        </p:spPr>
        <p:txBody>
          <a:bodyPr spcFirstLastPara="1" wrap="square" lIns="83800" tIns="83800" rIns="83800" bIns="83800" anchor="t" anchorCtr="0">
            <a:noAutofit/>
          </a:bodyPr>
          <a:lstStyle>
            <a:lvl1pPr lvl="0" rtl="0">
              <a:spcBef>
                <a:spcPts val="0"/>
              </a:spcBef>
              <a:spcAft>
                <a:spcPts val="0"/>
              </a:spcAft>
              <a:buClr>
                <a:srgbClr val="8F7B87"/>
              </a:buClr>
              <a:buSzPts val="2200"/>
              <a:buNone/>
              <a:defRPr sz="2935" i="1">
                <a:solidFill>
                  <a:srgbClr val="8F7B87"/>
                </a:solidFill>
              </a:defRPr>
            </a:lvl1pPr>
            <a:lvl2pPr lvl="1" rtl="0">
              <a:spcBef>
                <a:spcPts val="0"/>
              </a:spcBef>
              <a:spcAft>
                <a:spcPts val="0"/>
              </a:spcAft>
              <a:buClr>
                <a:srgbClr val="8F7B87"/>
              </a:buClr>
              <a:buSzPts val="2200"/>
              <a:buNone/>
              <a:defRPr i="1">
                <a:solidFill>
                  <a:srgbClr val="8F7B87"/>
                </a:solidFill>
              </a:defRPr>
            </a:lvl2pPr>
            <a:lvl3pPr lvl="2" rtl="0">
              <a:spcBef>
                <a:spcPts val="0"/>
              </a:spcBef>
              <a:spcAft>
                <a:spcPts val="0"/>
              </a:spcAft>
              <a:buClr>
                <a:srgbClr val="8F7B87"/>
              </a:buClr>
              <a:buSzPts val="2200"/>
              <a:buNone/>
              <a:defRPr i="1">
                <a:solidFill>
                  <a:srgbClr val="8F7B87"/>
                </a:solidFill>
              </a:defRPr>
            </a:lvl3pPr>
            <a:lvl4pPr lvl="3" rtl="0">
              <a:spcBef>
                <a:spcPts val="0"/>
              </a:spcBef>
              <a:spcAft>
                <a:spcPts val="0"/>
              </a:spcAft>
              <a:buClr>
                <a:srgbClr val="8F7B87"/>
              </a:buClr>
              <a:buSzPts val="2200"/>
              <a:buNone/>
              <a:defRPr sz="2935" i="1">
                <a:solidFill>
                  <a:srgbClr val="8F7B87"/>
                </a:solidFill>
              </a:defRPr>
            </a:lvl4pPr>
            <a:lvl5pPr lvl="4" rtl="0">
              <a:spcBef>
                <a:spcPts val="0"/>
              </a:spcBef>
              <a:spcAft>
                <a:spcPts val="0"/>
              </a:spcAft>
              <a:buClr>
                <a:srgbClr val="8F7B87"/>
              </a:buClr>
              <a:buSzPts val="2200"/>
              <a:buNone/>
              <a:defRPr sz="2935" i="1">
                <a:solidFill>
                  <a:srgbClr val="8F7B87"/>
                </a:solidFill>
              </a:defRPr>
            </a:lvl5pPr>
            <a:lvl6pPr lvl="5" rtl="0">
              <a:spcBef>
                <a:spcPts val="0"/>
              </a:spcBef>
              <a:spcAft>
                <a:spcPts val="0"/>
              </a:spcAft>
              <a:buClr>
                <a:srgbClr val="8F7B87"/>
              </a:buClr>
              <a:buSzPts val="2200"/>
              <a:buNone/>
              <a:defRPr sz="2935" i="1">
                <a:solidFill>
                  <a:srgbClr val="8F7B87"/>
                </a:solidFill>
              </a:defRPr>
            </a:lvl6pPr>
            <a:lvl7pPr lvl="6" rtl="0">
              <a:spcBef>
                <a:spcPts val="0"/>
              </a:spcBef>
              <a:spcAft>
                <a:spcPts val="0"/>
              </a:spcAft>
              <a:buClr>
                <a:srgbClr val="8F7B87"/>
              </a:buClr>
              <a:buSzPts val="2200"/>
              <a:buNone/>
              <a:defRPr sz="2935" i="1">
                <a:solidFill>
                  <a:srgbClr val="8F7B87"/>
                </a:solidFill>
              </a:defRPr>
            </a:lvl7pPr>
            <a:lvl8pPr lvl="7" rtl="0">
              <a:spcBef>
                <a:spcPts val="0"/>
              </a:spcBef>
              <a:spcAft>
                <a:spcPts val="0"/>
              </a:spcAft>
              <a:buClr>
                <a:srgbClr val="8F7B87"/>
              </a:buClr>
              <a:buSzPts val="2200"/>
              <a:buNone/>
              <a:defRPr sz="2935" i="1">
                <a:solidFill>
                  <a:srgbClr val="8F7B87"/>
                </a:solidFill>
              </a:defRPr>
            </a:lvl8pPr>
            <a:lvl9pPr lvl="8" rtl="0">
              <a:spcBef>
                <a:spcPts val="0"/>
              </a:spcBef>
              <a:spcAft>
                <a:spcPts val="0"/>
              </a:spcAft>
              <a:buClr>
                <a:srgbClr val="8F7B87"/>
              </a:buClr>
              <a:buSzPts val="2200"/>
              <a:buNone/>
              <a:defRPr sz="2935" i="1">
                <a:solidFill>
                  <a:srgbClr val="8F7B87"/>
                </a:solidFill>
              </a:defRPr>
            </a:lvl9pPr>
          </a:lstStyle>
          <a:p/>
        </p:txBody>
      </p:sp>
      <p:cxnSp>
        <p:nvCxnSpPr>
          <p:cNvPr id="18" name="Google Shape;18;p3"/>
          <p:cNvCxnSpPr/>
          <p:nvPr/>
        </p:nvCxnSpPr>
        <p:spPr>
          <a:xfrm rot="10800000">
            <a:off x="-21320" y="3911348"/>
            <a:ext cx="3302400" cy="0"/>
          </a:xfrm>
          <a:prstGeom prst="straightConnector1">
            <a:avLst/>
          </a:prstGeom>
          <a:noFill/>
          <a:ln w="9525" cap="flat" cmpd="sng">
            <a:solidFill>
              <a:srgbClr val="434343"/>
            </a:solidFill>
            <a:prstDash val="solid"/>
            <a:round/>
            <a:headEnd type="oval" w="med" len="med"/>
            <a:tailEnd type="none" w="med" len="med"/>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
        <p:cNvGrpSpPr/>
        <p:nvPr/>
      </p:nvGrpSpPr>
      <p:grpSpPr>
        <a:xfrm>
          <a:off x="0" y="0"/>
          <a:ext cx="0" cy="0"/>
          <a:chOff x="0" y="0"/>
          <a:chExt cx="0" cy="0"/>
        </a:xfrm>
      </p:grpSpPr>
      <p:sp>
        <p:nvSpPr>
          <p:cNvPr id="20" name="Google Shape;20;p4"/>
          <p:cNvSpPr/>
          <p:nvPr/>
        </p:nvSpPr>
        <p:spPr>
          <a:xfrm>
            <a:off x="5515000" y="2003975"/>
            <a:ext cx="1162000" cy="871600"/>
          </a:xfrm>
          <a:prstGeom prst="ellipse">
            <a:avLst/>
          </a:prstGeom>
          <a:solidFill>
            <a:srgbClr val="8F7B87"/>
          </a:solidFill>
          <a:ln>
            <a:noFill/>
          </a:ln>
        </p:spPr>
        <p:txBody>
          <a:bodyPr spcFirstLastPara="1" wrap="square" lIns="111733" tIns="111733" rIns="111733" bIns="111733" anchor="ctr" anchorCtr="0">
            <a:noAutofit/>
          </a:bodyPr>
          <a:lstStyle/>
          <a:p>
            <a:pPr marL="0" lvl="0" indent="0" algn="l" rtl="0">
              <a:spcBef>
                <a:spcPts val="0"/>
              </a:spcBef>
              <a:spcAft>
                <a:spcPts val="0"/>
              </a:spcAft>
              <a:buNone/>
            </a:pPr>
            <a:endParaRPr sz="2400"/>
          </a:p>
        </p:txBody>
      </p:sp>
      <p:sp>
        <p:nvSpPr>
          <p:cNvPr id="21" name="Google Shape;21;p4"/>
          <p:cNvSpPr txBox="1">
            <a:spLocks noGrp="1"/>
          </p:cNvSpPr>
          <p:nvPr>
            <p:ph type="body" idx="1"/>
          </p:nvPr>
        </p:nvSpPr>
        <p:spPr>
          <a:xfrm>
            <a:off x="2073800" y="3034800"/>
            <a:ext cx="8044400" cy="1093200"/>
          </a:xfrm>
          <a:prstGeom prst="rect">
            <a:avLst/>
          </a:prstGeom>
        </p:spPr>
        <p:txBody>
          <a:bodyPr spcFirstLastPara="1" wrap="square" lIns="83800" tIns="83800" rIns="83800" bIns="83800" anchor="t" anchorCtr="0">
            <a:noAutofit/>
          </a:bodyPr>
          <a:lstStyle>
            <a:lvl1pPr marL="609600" lvl="0" indent="-533400" algn="ctr" rtl="0">
              <a:lnSpc>
                <a:spcPct val="100000"/>
              </a:lnSpc>
              <a:spcBef>
                <a:spcPts val="800"/>
              </a:spcBef>
              <a:spcAft>
                <a:spcPts val="0"/>
              </a:spcAft>
              <a:buClr>
                <a:srgbClr val="8F7B87"/>
              </a:buClr>
              <a:buSzPts val="2700"/>
              <a:buChar char="○"/>
              <a:defRPr i="1">
                <a:solidFill>
                  <a:srgbClr val="8F7B87"/>
                </a:solidFill>
              </a:defRPr>
            </a:lvl1pPr>
            <a:lvl2pPr marL="1219200" lvl="1" indent="-490855" algn="ctr" rtl="0">
              <a:lnSpc>
                <a:spcPct val="100000"/>
              </a:lnSpc>
              <a:spcBef>
                <a:spcPts val="0"/>
              </a:spcBef>
              <a:spcAft>
                <a:spcPts val="0"/>
              </a:spcAft>
              <a:buClr>
                <a:srgbClr val="8F7B87"/>
              </a:buClr>
              <a:buSzPts val="2200"/>
              <a:buChar char="□"/>
              <a:defRPr i="1">
                <a:solidFill>
                  <a:srgbClr val="8F7B87"/>
                </a:solidFill>
              </a:defRPr>
            </a:lvl2pPr>
            <a:lvl3pPr marL="1828800" lvl="2" indent="-490855" algn="ctr" rtl="0">
              <a:lnSpc>
                <a:spcPct val="100000"/>
              </a:lnSpc>
              <a:spcBef>
                <a:spcPts val="0"/>
              </a:spcBef>
              <a:spcAft>
                <a:spcPts val="0"/>
              </a:spcAft>
              <a:buClr>
                <a:srgbClr val="8F7B87"/>
              </a:buClr>
              <a:buSzPts val="2200"/>
              <a:buChar char="○"/>
              <a:defRPr i="1">
                <a:solidFill>
                  <a:srgbClr val="8F7B87"/>
                </a:solidFill>
              </a:defRPr>
            </a:lvl3pPr>
            <a:lvl4pPr marL="2438400" lvl="3" indent="-448945" algn="ctr" rtl="0">
              <a:lnSpc>
                <a:spcPct val="100000"/>
              </a:lnSpc>
              <a:spcBef>
                <a:spcPts val="0"/>
              </a:spcBef>
              <a:spcAft>
                <a:spcPts val="0"/>
              </a:spcAft>
              <a:buClr>
                <a:srgbClr val="8F7B87"/>
              </a:buClr>
              <a:buSzPts val="1700"/>
              <a:buChar char="□"/>
              <a:defRPr i="1">
                <a:solidFill>
                  <a:srgbClr val="8F7B87"/>
                </a:solidFill>
              </a:defRPr>
            </a:lvl4pPr>
            <a:lvl5pPr marL="3048000" lvl="4" indent="-448945" algn="ctr" rtl="0">
              <a:lnSpc>
                <a:spcPct val="100000"/>
              </a:lnSpc>
              <a:spcBef>
                <a:spcPts val="0"/>
              </a:spcBef>
              <a:spcAft>
                <a:spcPts val="0"/>
              </a:spcAft>
              <a:buClr>
                <a:srgbClr val="8F7B87"/>
              </a:buClr>
              <a:buSzPts val="1700"/>
              <a:buChar char="○"/>
              <a:defRPr i="1">
                <a:solidFill>
                  <a:srgbClr val="8F7B87"/>
                </a:solidFill>
              </a:defRPr>
            </a:lvl5pPr>
            <a:lvl6pPr marL="3657600" lvl="5" indent="-448945" algn="ctr" rtl="0">
              <a:lnSpc>
                <a:spcPct val="100000"/>
              </a:lnSpc>
              <a:spcBef>
                <a:spcPts val="0"/>
              </a:spcBef>
              <a:spcAft>
                <a:spcPts val="0"/>
              </a:spcAft>
              <a:buClr>
                <a:srgbClr val="8F7B87"/>
              </a:buClr>
              <a:buSzPts val="1700"/>
              <a:buChar char="■"/>
              <a:defRPr i="1">
                <a:solidFill>
                  <a:srgbClr val="8F7B87"/>
                </a:solidFill>
              </a:defRPr>
            </a:lvl6pPr>
            <a:lvl7pPr marL="4267200" lvl="6" indent="-448945" algn="ctr" rtl="0">
              <a:lnSpc>
                <a:spcPct val="100000"/>
              </a:lnSpc>
              <a:spcBef>
                <a:spcPts val="0"/>
              </a:spcBef>
              <a:spcAft>
                <a:spcPts val="0"/>
              </a:spcAft>
              <a:buClr>
                <a:srgbClr val="8F7B87"/>
              </a:buClr>
              <a:buSzPts val="1700"/>
              <a:buChar char="●"/>
              <a:defRPr i="1">
                <a:solidFill>
                  <a:srgbClr val="8F7B87"/>
                </a:solidFill>
              </a:defRPr>
            </a:lvl7pPr>
            <a:lvl8pPr marL="4876800" lvl="7" indent="-448945" algn="ctr" rtl="0">
              <a:lnSpc>
                <a:spcPct val="100000"/>
              </a:lnSpc>
              <a:spcBef>
                <a:spcPts val="0"/>
              </a:spcBef>
              <a:spcAft>
                <a:spcPts val="0"/>
              </a:spcAft>
              <a:buClr>
                <a:srgbClr val="8F7B87"/>
              </a:buClr>
              <a:buSzPts val="1700"/>
              <a:buChar char="○"/>
              <a:defRPr i="1">
                <a:solidFill>
                  <a:srgbClr val="8F7B87"/>
                </a:solidFill>
              </a:defRPr>
            </a:lvl8pPr>
            <a:lvl9pPr marL="5486400" lvl="8" indent="-448945" algn="ctr" rtl="0">
              <a:lnSpc>
                <a:spcPct val="100000"/>
              </a:lnSpc>
              <a:spcBef>
                <a:spcPts val="0"/>
              </a:spcBef>
              <a:spcAft>
                <a:spcPts val="0"/>
              </a:spcAft>
              <a:buClr>
                <a:srgbClr val="8F7B87"/>
              </a:buClr>
              <a:buSzPts val="1700"/>
              <a:buChar char="■"/>
              <a:defRPr i="1">
                <a:solidFill>
                  <a:srgbClr val="8F7B87"/>
                </a:solidFill>
              </a:defRPr>
            </a:lvl9pPr>
          </a:lstStyle>
          <a:p/>
        </p:txBody>
      </p:sp>
      <p:sp>
        <p:nvSpPr>
          <p:cNvPr id="22" name="Google Shape;22;p4"/>
          <p:cNvSpPr txBox="1"/>
          <p:nvPr/>
        </p:nvSpPr>
        <p:spPr>
          <a:xfrm>
            <a:off x="4791200" y="1911725"/>
            <a:ext cx="2609600" cy="871600"/>
          </a:xfrm>
          <a:prstGeom prst="rect">
            <a:avLst/>
          </a:prstGeom>
          <a:noFill/>
          <a:ln>
            <a:noFill/>
          </a:ln>
        </p:spPr>
        <p:txBody>
          <a:bodyPr spcFirstLastPara="1" wrap="square" lIns="111733" tIns="111733" rIns="111733" bIns="111733" anchor="t" anchorCtr="0">
            <a:noAutofit/>
          </a:bodyPr>
          <a:lstStyle/>
          <a:p>
            <a:pPr marL="0" lvl="0" indent="0" algn="ctr" rtl="0">
              <a:spcBef>
                <a:spcPts val="0"/>
              </a:spcBef>
              <a:spcAft>
                <a:spcPts val="0"/>
              </a:spcAft>
              <a:buNone/>
            </a:pPr>
            <a:r>
              <a:rPr lang="en-GB" sz="11735">
                <a:solidFill>
                  <a:srgbClr val="FFFFFF"/>
                </a:solidFill>
                <a:latin typeface="Montserrat"/>
                <a:ea typeface="Montserrat"/>
                <a:cs typeface="Montserrat"/>
                <a:sym typeface="Montserrat"/>
              </a:rPr>
              <a:t>“</a:t>
            </a:r>
            <a:endParaRPr sz="11735">
              <a:solidFill>
                <a:srgbClr val="FFFFFF"/>
              </a:solidFill>
              <a:latin typeface="Montserrat"/>
              <a:ea typeface="Montserrat"/>
              <a:cs typeface="Montserrat"/>
              <a:sym typeface="Montserrat"/>
            </a:endParaRPr>
          </a:p>
        </p:txBody>
      </p:sp>
      <p:sp>
        <p:nvSpPr>
          <p:cNvPr id="23" name="Google Shape;23;p4"/>
          <p:cNvSpPr txBox="1">
            <a:spLocks noGrp="1"/>
          </p:cNvSpPr>
          <p:nvPr>
            <p:ph type="sldNum" idx="12"/>
          </p:nvPr>
        </p:nvSpPr>
        <p:spPr>
          <a:xfrm>
            <a:off x="3200" y="6428364"/>
            <a:ext cx="1099600" cy="337200"/>
          </a:xfrm>
          <a:prstGeom prst="rect">
            <a:avLst/>
          </a:prstGeom>
        </p:spPr>
        <p:txBody>
          <a:bodyPr spcFirstLastPara="1" wrap="square" lIns="83800" tIns="83800" rIns="83800" bIns="83800" anchor="t" anchorCtr="0">
            <a:noAutofit/>
          </a:bodyPr>
          <a:lstStyle>
            <a:lvl1pPr lvl="0" rtl="0">
              <a:buNone/>
              <a:defRPr>
                <a:solidFill>
                  <a:srgbClr val="8F7B87"/>
                </a:solidFill>
              </a:defRPr>
            </a:lvl1pPr>
            <a:lvl2pPr lvl="1" rtl="0">
              <a:buNone/>
              <a:defRPr>
                <a:solidFill>
                  <a:srgbClr val="8F7B87"/>
                </a:solidFill>
              </a:defRPr>
            </a:lvl2pPr>
            <a:lvl3pPr lvl="2" rtl="0">
              <a:buNone/>
              <a:defRPr>
                <a:solidFill>
                  <a:srgbClr val="8F7B87"/>
                </a:solidFill>
              </a:defRPr>
            </a:lvl3pPr>
            <a:lvl4pPr lvl="3" rtl="0">
              <a:buNone/>
              <a:defRPr>
                <a:solidFill>
                  <a:srgbClr val="8F7B87"/>
                </a:solidFill>
              </a:defRPr>
            </a:lvl4pPr>
            <a:lvl5pPr lvl="4" rtl="0">
              <a:buNone/>
              <a:defRPr>
                <a:solidFill>
                  <a:srgbClr val="8F7B87"/>
                </a:solidFill>
              </a:defRPr>
            </a:lvl5pPr>
            <a:lvl6pPr lvl="5" rtl="0">
              <a:buNone/>
              <a:defRPr>
                <a:solidFill>
                  <a:srgbClr val="8F7B87"/>
                </a:solidFill>
              </a:defRPr>
            </a:lvl6pPr>
            <a:lvl7pPr lvl="6" rtl="0">
              <a:buNone/>
              <a:defRPr>
                <a:solidFill>
                  <a:srgbClr val="8F7B87"/>
                </a:solidFill>
              </a:defRPr>
            </a:lvl7pPr>
            <a:lvl8pPr lvl="7" rtl="0">
              <a:buNone/>
              <a:defRPr>
                <a:solidFill>
                  <a:srgbClr val="8F7B87"/>
                </a:solidFill>
              </a:defRPr>
            </a:lvl8pPr>
            <a:lvl9pPr lvl="8" rtl="0">
              <a:buNone/>
              <a:defRPr>
                <a:solidFill>
                  <a:srgbClr val="8F7B87"/>
                </a:solidFill>
              </a:defRPr>
            </a:lvl9pPr>
          </a:lstStyle>
          <a:p>
            <a:fld id="{00000000-1234-1234-1234-123412341234}" type="slidenum">
              <a:rPr lang="en-GB" smtClean="0"/>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matchingName="Title + 1 column">
  <p:cSld name="Title + 1 column">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497200" y="150900"/>
            <a:ext cx="5197600" cy="1143200"/>
          </a:xfrm>
          <a:prstGeom prst="rect">
            <a:avLst/>
          </a:prstGeom>
        </p:spPr>
        <p:txBody>
          <a:bodyPr spcFirstLastPara="1" wrap="square" lIns="83800" tIns="83800" rIns="83800" bIns="83800" anchor="ctr"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26" name="Google Shape;26;p5"/>
          <p:cNvSpPr txBox="1">
            <a:spLocks noGrp="1"/>
          </p:cNvSpPr>
          <p:nvPr>
            <p:ph type="body" idx="1"/>
          </p:nvPr>
        </p:nvSpPr>
        <p:spPr>
          <a:xfrm>
            <a:off x="822800" y="1997951"/>
            <a:ext cx="10546400" cy="4287200"/>
          </a:xfrm>
          <a:prstGeom prst="rect">
            <a:avLst/>
          </a:prstGeom>
        </p:spPr>
        <p:txBody>
          <a:bodyPr spcFirstLastPara="1" wrap="square" lIns="83800" tIns="83800" rIns="83800" bIns="83800" anchor="t" anchorCtr="0">
            <a:noAutofit/>
          </a:bodyPr>
          <a:lstStyle>
            <a:lvl1pPr marL="609600" lvl="0" indent="-457200" rtl="0">
              <a:spcBef>
                <a:spcPts val="800"/>
              </a:spcBef>
              <a:spcAft>
                <a:spcPts val="0"/>
              </a:spcAft>
              <a:buSzPts val="1800"/>
              <a:buChar char="○"/>
              <a:defRPr sz="2400"/>
            </a:lvl1pPr>
            <a:lvl2pPr marL="1219200" lvl="1" indent="-457200" rtl="0">
              <a:spcBef>
                <a:spcPts val="0"/>
              </a:spcBef>
              <a:spcAft>
                <a:spcPts val="0"/>
              </a:spcAft>
              <a:buSzPts val="1800"/>
              <a:buChar char="□"/>
              <a:defRPr sz="2400"/>
            </a:lvl2pPr>
            <a:lvl3pPr marL="1828800" lvl="2" indent="-457200" rtl="0">
              <a:spcBef>
                <a:spcPts val="0"/>
              </a:spcBef>
              <a:spcAft>
                <a:spcPts val="0"/>
              </a:spcAft>
              <a:buSzPts val="1800"/>
              <a:buChar char="○"/>
              <a:defRPr sz="2400"/>
            </a:lvl3pPr>
            <a:lvl4pPr marL="2438400" lvl="3" indent="-457200" rtl="0">
              <a:spcBef>
                <a:spcPts val="0"/>
              </a:spcBef>
              <a:spcAft>
                <a:spcPts val="0"/>
              </a:spcAft>
              <a:buSzPts val="1800"/>
              <a:buChar char="□"/>
              <a:defRPr sz="2400"/>
            </a:lvl4pPr>
            <a:lvl5pPr marL="3048000" lvl="4" indent="-457200" rtl="0">
              <a:spcBef>
                <a:spcPts val="0"/>
              </a:spcBef>
              <a:spcAft>
                <a:spcPts val="0"/>
              </a:spcAft>
              <a:buSzPts val="1800"/>
              <a:buChar char="○"/>
              <a:defRPr sz="2400"/>
            </a:lvl5pPr>
            <a:lvl6pPr marL="3657600" lvl="5" indent="-457200" rtl="0">
              <a:spcBef>
                <a:spcPts val="0"/>
              </a:spcBef>
              <a:spcAft>
                <a:spcPts val="0"/>
              </a:spcAft>
              <a:buSzPts val="1800"/>
              <a:buChar char="■"/>
              <a:defRPr sz="2400"/>
            </a:lvl6pPr>
            <a:lvl7pPr marL="4267200" lvl="6" indent="-457200" rtl="0">
              <a:spcBef>
                <a:spcPts val="0"/>
              </a:spcBef>
              <a:spcAft>
                <a:spcPts val="0"/>
              </a:spcAft>
              <a:buSzPts val="1800"/>
              <a:buChar char="●"/>
              <a:defRPr sz="2400"/>
            </a:lvl7pPr>
            <a:lvl8pPr marL="4876800" lvl="7" indent="-457200" rtl="0">
              <a:spcBef>
                <a:spcPts val="0"/>
              </a:spcBef>
              <a:spcAft>
                <a:spcPts val="0"/>
              </a:spcAft>
              <a:buSzPts val="1800"/>
              <a:buChar char="○"/>
              <a:defRPr sz="2400"/>
            </a:lvl8pPr>
            <a:lvl9pPr marL="5486400" lvl="8" indent="-457200" rtl="0">
              <a:spcBef>
                <a:spcPts val="0"/>
              </a:spcBef>
              <a:spcAft>
                <a:spcPts val="0"/>
              </a:spcAft>
              <a:buSzPts val="1800"/>
              <a:buChar char="■"/>
              <a:defRPr sz="2400"/>
            </a:lvl9pPr>
          </a:lstStyle>
          <a:p/>
        </p:txBody>
      </p:sp>
      <p:cxnSp>
        <p:nvCxnSpPr>
          <p:cNvPr id="27" name="Google Shape;27;p5"/>
          <p:cNvCxnSpPr/>
          <p:nvPr/>
        </p:nvCxnSpPr>
        <p:spPr>
          <a:xfrm rot="10800000">
            <a:off x="-31600" y="722400"/>
            <a:ext cx="3122400" cy="0"/>
          </a:xfrm>
          <a:prstGeom prst="straightConnector1">
            <a:avLst/>
          </a:prstGeom>
          <a:noFill/>
          <a:ln w="9525" cap="flat" cmpd="sng">
            <a:solidFill>
              <a:srgbClr val="434343"/>
            </a:solidFill>
            <a:prstDash val="solid"/>
            <a:round/>
            <a:headEnd type="oval" w="med" len="med"/>
            <a:tailEnd type="none" w="med" len="med"/>
          </a:ln>
        </p:spPr>
      </p:cxnSp>
      <p:cxnSp>
        <p:nvCxnSpPr>
          <p:cNvPr id="28" name="Google Shape;28;p5"/>
          <p:cNvCxnSpPr/>
          <p:nvPr/>
        </p:nvCxnSpPr>
        <p:spPr>
          <a:xfrm>
            <a:off x="9101200" y="722400"/>
            <a:ext cx="3108400" cy="0"/>
          </a:xfrm>
          <a:prstGeom prst="straightConnector1">
            <a:avLst/>
          </a:prstGeom>
          <a:noFill/>
          <a:ln w="9525" cap="flat" cmpd="sng">
            <a:solidFill>
              <a:srgbClr val="434343"/>
            </a:solidFill>
            <a:prstDash val="solid"/>
            <a:round/>
            <a:headEnd type="oval" w="med" len="med"/>
            <a:tailEnd type="none" w="med" len="med"/>
          </a:ln>
        </p:spPr>
      </p:cxnSp>
      <p:sp>
        <p:nvSpPr>
          <p:cNvPr id="29" name="Google Shape;29;p5"/>
          <p:cNvSpPr txBox="1">
            <a:spLocks noGrp="1"/>
          </p:cNvSpPr>
          <p:nvPr>
            <p:ph type="sldNum" idx="12"/>
          </p:nvPr>
        </p:nvSpPr>
        <p:spPr>
          <a:xfrm>
            <a:off x="3200" y="6428364"/>
            <a:ext cx="1099600" cy="337200"/>
          </a:xfrm>
          <a:prstGeom prst="rect">
            <a:avLst/>
          </a:prstGeom>
        </p:spPr>
        <p:txBody>
          <a:bodyPr spcFirstLastPara="1" wrap="square" lIns="83800" tIns="83800" rIns="83800" bIns="838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ColTx" matchingName="Title + 2 columns">
  <p:cSld name="Title + 2 columns">
    <p:spTree>
      <p:nvGrpSpPr>
        <p:cNvPr id="1" name="Shape 30"/>
        <p:cNvGrpSpPr/>
        <p:nvPr/>
      </p:nvGrpSpPr>
      <p:grpSpPr>
        <a:xfrm>
          <a:off x="0" y="0"/>
          <a:ext cx="0" cy="0"/>
          <a:chOff x="0" y="0"/>
          <a:chExt cx="0" cy="0"/>
        </a:xfrm>
      </p:grpSpPr>
      <p:sp>
        <p:nvSpPr>
          <p:cNvPr id="31" name="Google Shape;31;p6"/>
          <p:cNvSpPr txBox="1">
            <a:spLocks noGrp="1"/>
          </p:cNvSpPr>
          <p:nvPr>
            <p:ph type="body" idx="1"/>
          </p:nvPr>
        </p:nvSpPr>
        <p:spPr>
          <a:xfrm>
            <a:off x="835133" y="1997951"/>
            <a:ext cx="4859200" cy="4273200"/>
          </a:xfrm>
          <a:prstGeom prst="rect">
            <a:avLst/>
          </a:prstGeom>
        </p:spPr>
        <p:txBody>
          <a:bodyPr spcFirstLastPara="1" wrap="square" lIns="83800" tIns="83800" rIns="83800" bIns="83800" anchor="t" anchorCtr="0">
            <a:noAutofit/>
          </a:bodyPr>
          <a:lstStyle>
            <a:lvl1pPr marL="609600" lvl="0" indent="-533400" rtl="0">
              <a:spcBef>
                <a:spcPts val="800"/>
              </a:spcBef>
              <a:spcAft>
                <a:spcPts val="0"/>
              </a:spcAft>
              <a:buSzPts val="2700"/>
              <a:buChar char="○"/>
              <a:defRPr/>
            </a:lvl1pPr>
            <a:lvl2pPr marL="1219200" lvl="1" indent="-490855" rtl="0">
              <a:spcBef>
                <a:spcPts val="0"/>
              </a:spcBef>
              <a:spcAft>
                <a:spcPts val="0"/>
              </a:spcAft>
              <a:buSzPts val="2200"/>
              <a:buChar char="□"/>
              <a:defRPr/>
            </a:lvl2pPr>
            <a:lvl3pPr marL="1828800" lvl="2" indent="-490855" rtl="0">
              <a:spcBef>
                <a:spcPts val="0"/>
              </a:spcBef>
              <a:spcAft>
                <a:spcPts val="0"/>
              </a:spcAft>
              <a:buSzPts val="2200"/>
              <a:buChar char="○"/>
              <a:defRPr/>
            </a:lvl3pPr>
            <a:lvl4pPr marL="2438400" lvl="3" indent="-448945" rtl="0">
              <a:spcBef>
                <a:spcPts val="0"/>
              </a:spcBef>
              <a:spcAft>
                <a:spcPts val="0"/>
              </a:spcAft>
              <a:buSzPts val="1700"/>
              <a:buChar char="□"/>
              <a:defRPr/>
            </a:lvl4pPr>
            <a:lvl5pPr marL="3048000" lvl="4" indent="-448945" rtl="0">
              <a:spcBef>
                <a:spcPts val="0"/>
              </a:spcBef>
              <a:spcAft>
                <a:spcPts val="0"/>
              </a:spcAft>
              <a:buSzPts val="1700"/>
              <a:buChar char="○"/>
              <a:defRPr/>
            </a:lvl5pPr>
            <a:lvl6pPr marL="3657600" lvl="5" indent="-448945" rtl="0">
              <a:spcBef>
                <a:spcPts val="0"/>
              </a:spcBef>
              <a:spcAft>
                <a:spcPts val="0"/>
              </a:spcAft>
              <a:buSzPts val="1700"/>
              <a:buChar char="■"/>
              <a:defRPr/>
            </a:lvl6pPr>
            <a:lvl7pPr marL="4267200" lvl="6" indent="-448945" rtl="0">
              <a:spcBef>
                <a:spcPts val="0"/>
              </a:spcBef>
              <a:spcAft>
                <a:spcPts val="0"/>
              </a:spcAft>
              <a:buSzPts val="1700"/>
              <a:buChar char="●"/>
              <a:defRPr/>
            </a:lvl7pPr>
            <a:lvl8pPr marL="4876800" lvl="7" indent="-448945" rtl="0">
              <a:spcBef>
                <a:spcPts val="0"/>
              </a:spcBef>
              <a:spcAft>
                <a:spcPts val="0"/>
              </a:spcAft>
              <a:buSzPts val="1700"/>
              <a:buChar char="○"/>
              <a:defRPr/>
            </a:lvl8pPr>
            <a:lvl9pPr marL="5486400" lvl="8" indent="-448945" rtl="0">
              <a:spcBef>
                <a:spcPts val="0"/>
              </a:spcBef>
              <a:spcAft>
                <a:spcPts val="0"/>
              </a:spcAft>
              <a:buSzPts val="1700"/>
              <a:buChar char="■"/>
              <a:defRPr/>
            </a:lvl9pPr>
          </a:lstStyle>
          <a:p/>
        </p:txBody>
      </p:sp>
      <p:sp>
        <p:nvSpPr>
          <p:cNvPr id="32" name="Google Shape;32;p6"/>
          <p:cNvSpPr txBox="1">
            <a:spLocks noGrp="1"/>
          </p:cNvSpPr>
          <p:nvPr>
            <p:ph type="body" idx="2"/>
          </p:nvPr>
        </p:nvSpPr>
        <p:spPr>
          <a:xfrm>
            <a:off x="6494264" y="1997951"/>
            <a:ext cx="4859200" cy="4273200"/>
          </a:xfrm>
          <a:prstGeom prst="rect">
            <a:avLst/>
          </a:prstGeom>
        </p:spPr>
        <p:txBody>
          <a:bodyPr spcFirstLastPara="1" wrap="square" lIns="83800" tIns="83800" rIns="83800" bIns="83800" anchor="t" anchorCtr="0">
            <a:noAutofit/>
          </a:bodyPr>
          <a:lstStyle>
            <a:lvl1pPr marL="609600" lvl="0" indent="-533400" rtl="0">
              <a:spcBef>
                <a:spcPts val="800"/>
              </a:spcBef>
              <a:spcAft>
                <a:spcPts val="0"/>
              </a:spcAft>
              <a:buSzPts val="2700"/>
              <a:buChar char="○"/>
              <a:defRPr/>
            </a:lvl1pPr>
            <a:lvl2pPr marL="1219200" lvl="1" indent="-490855" rtl="0">
              <a:spcBef>
                <a:spcPts val="0"/>
              </a:spcBef>
              <a:spcAft>
                <a:spcPts val="0"/>
              </a:spcAft>
              <a:buSzPts val="2200"/>
              <a:buChar char="□"/>
              <a:defRPr/>
            </a:lvl2pPr>
            <a:lvl3pPr marL="1828800" lvl="2" indent="-490855" rtl="0">
              <a:spcBef>
                <a:spcPts val="0"/>
              </a:spcBef>
              <a:spcAft>
                <a:spcPts val="0"/>
              </a:spcAft>
              <a:buSzPts val="2200"/>
              <a:buChar char="○"/>
              <a:defRPr/>
            </a:lvl3pPr>
            <a:lvl4pPr marL="2438400" lvl="3" indent="-448945" rtl="0">
              <a:spcBef>
                <a:spcPts val="0"/>
              </a:spcBef>
              <a:spcAft>
                <a:spcPts val="0"/>
              </a:spcAft>
              <a:buSzPts val="1700"/>
              <a:buChar char="□"/>
              <a:defRPr/>
            </a:lvl4pPr>
            <a:lvl5pPr marL="3048000" lvl="4" indent="-448945" rtl="0">
              <a:spcBef>
                <a:spcPts val="0"/>
              </a:spcBef>
              <a:spcAft>
                <a:spcPts val="0"/>
              </a:spcAft>
              <a:buSzPts val="1700"/>
              <a:buChar char="○"/>
              <a:defRPr/>
            </a:lvl5pPr>
            <a:lvl6pPr marL="3657600" lvl="5" indent="-448945" rtl="0">
              <a:spcBef>
                <a:spcPts val="0"/>
              </a:spcBef>
              <a:spcAft>
                <a:spcPts val="0"/>
              </a:spcAft>
              <a:buSzPts val="1700"/>
              <a:buChar char="■"/>
              <a:defRPr/>
            </a:lvl6pPr>
            <a:lvl7pPr marL="4267200" lvl="6" indent="-448945" rtl="0">
              <a:spcBef>
                <a:spcPts val="0"/>
              </a:spcBef>
              <a:spcAft>
                <a:spcPts val="0"/>
              </a:spcAft>
              <a:buSzPts val="1700"/>
              <a:buChar char="●"/>
              <a:defRPr/>
            </a:lvl7pPr>
            <a:lvl8pPr marL="4876800" lvl="7" indent="-448945" rtl="0">
              <a:spcBef>
                <a:spcPts val="0"/>
              </a:spcBef>
              <a:spcAft>
                <a:spcPts val="0"/>
              </a:spcAft>
              <a:buSzPts val="1700"/>
              <a:buChar char="○"/>
              <a:defRPr/>
            </a:lvl8pPr>
            <a:lvl9pPr marL="5486400" lvl="8" indent="-448945" rtl="0">
              <a:spcBef>
                <a:spcPts val="0"/>
              </a:spcBef>
              <a:spcAft>
                <a:spcPts val="0"/>
              </a:spcAft>
              <a:buSzPts val="1700"/>
              <a:buChar char="■"/>
              <a:defRPr/>
            </a:lvl9pPr>
          </a:lstStyle>
          <a:p/>
        </p:txBody>
      </p:sp>
      <p:sp>
        <p:nvSpPr>
          <p:cNvPr id="33" name="Google Shape;33;p6"/>
          <p:cNvSpPr txBox="1">
            <a:spLocks noGrp="1"/>
          </p:cNvSpPr>
          <p:nvPr>
            <p:ph type="title"/>
          </p:nvPr>
        </p:nvSpPr>
        <p:spPr>
          <a:xfrm>
            <a:off x="3497200" y="150900"/>
            <a:ext cx="5197600" cy="1143200"/>
          </a:xfrm>
          <a:prstGeom prst="rect">
            <a:avLst/>
          </a:prstGeom>
        </p:spPr>
        <p:txBody>
          <a:bodyPr spcFirstLastPara="1" wrap="square" lIns="83800" tIns="83800" rIns="83800" bIns="83800" anchor="ctr"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cxnSp>
        <p:nvCxnSpPr>
          <p:cNvPr id="34" name="Google Shape;34;p6"/>
          <p:cNvCxnSpPr/>
          <p:nvPr/>
        </p:nvCxnSpPr>
        <p:spPr>
          <a:xfrm rot="10800000">
            <a:off x="-31600" y="722400"/>
            <a:ext cx="3122400" cy="0"/>
          </a:xfrm>
          <a:prstGeom prst="straightConnector1">
            <a:avLst/>
          </a:prstGeom>
          <a:noFill/>
          <a:ln w="9525" cap="flat" cmpd="sng">
            <a:solidFill>
              <a:srgbClr val="434343"/>
            </a:solidFill>
            <a:prstDash val="solid"/>
            <a:round/>
            <a:headEnd type="oval" w="med" len="med"/>
            <a:tailEnd type="none" w="med" len="med"/>
          </a:ln>
        </p:spPr>
      </p:cxnSp>
      <p:cxnSp>
        <p:nvCxnSpPr>
          <p:cNvPr id="35" name="Google Shape;35;p6"/>
          <p:cNvCxnSpPr/>
          <p:nvPr/>
        </p:nvCxnSpPr>
        <p:spPr>
          <a:xfrm>
            <a:off x="9101200" y="722400"/>
            <a:ext cx="3108400" cy="0"/>
          </a:xfrm>
          <a:prstGeom prst="straightConnector1">
            <a:avLst/>
          </a:prstGeom>
          <a:noFill/>
          <a:ln w="9525" cap="flat" cmpd="sng">
            <a:solidFill>
              <a:srgbClr val="434343"/>
            </a:solidFill>
            <a:prstDash val="solid"/>
            <a:round/>
            <a:headEnd type="oval" w="med" len="med"/>
            <a:tailEnd type="none" w="med" len="med"/>
          </a:ln>
        </p:spPr>
      </p:cxnSp>
      <p:sp>
        <p:nvSpPr>
          <p:cNvPr id="36" name="Google Shape;36;p6"/>
          <p:cNvSpPr txBox="1">
            <a:spLocks noGrp="1"/>
          </p:cNvSpPr>
          <p:nvPr>
            <p:ph type="sldNum" idx="12"/>
          </p:nvPr>
        </p:nvSpPr>
        <p:spPr>
          <a:xfrm>
            <a:off x="3200" y="6428364"/>
            <a:ext cx="1099600" cy="337200"/>
          </a:xfrm>
          <a:prstGeom prst="rect">
            <a:avLst/>
          </a:prstGeom>
        </p:spPr>
        <p:txBody>
          <a:bodyPr spcFirstLastPara="1" wrap="square" lIns="83800" tIns="83800" rIns="83800" bIns="838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7"/>
        <p:cNvGrpSpPr/>
        <p:nvPr/>
      </p:nvGrpSpPr>
      <p:grpSpPr>
        <a:xfrm>
          <a:off x="0" y="0"/>
          <a:ext cx="0" cy="0"/>
          <a:chOff x="0" y="0"/>
          <a:chExt cx="0" cy="0"/>
        </a:xfrm>
      </p:grpSpPr>
      <p:sp>
        <p:nvSpPr>
          <p:cNvPr id="38" name="Google Shape;38;p7"/>
          <p:cNvSpPr txBox="1">
            <a:spLocks noGrp="1"/>
          </p:cNvSpPr>
          <p:nvPr>
            <p:ph type="body" idx="1"/>
          </p:nvPr>
        </p:nvSpPr>
        <p:spPr>
          <a:xfrm>
            <a:off x="835133" y="2013800"/>
            <a:ext cx="3397200" cy="4257600"/>
          </a:xfrm>
          <a:prstGeom prst="rect">
            <a:avLst/>
          </a:prstGeom>
        </p:spPr>
        <p:txBody>
          <a:bodyPr spcFirstLastPara="1" wrap="square" lIns="83800" tIns="83800" rIns="83800" bIns="83800" anchor="t" anchorCtr="0">
            <a:noAutofit/>
          </a:bodyPr>
          <a:lstStyle>
            <a:lvl1pPr marL="609600" lvl="0" indent="-448945" rtl="0">
              <a:spcBef>
                <a:spcPts val="800"/>
              </a:spcBef>
              <a:spcAft>
                <a:spcPts val="0"/>
              </a:spcAft>
              <a:buSzPts val="1700"/>
              <a:buChar char="○"/>
              <a:defRPr sz="2265"/>
            </a:lvl1pPr>
            <a:lvl2pPr marL="1219200" lvl="1" indent="-448945" rtl="0">
              <a:spcBef>
                <a:spcPts val="0"/>
              </a:spcBef>
              <a:spcAft>
                <a:spcPts val="0"/>
              </a:spcAft>
              <a:buSzPts val="1700"/>
              <a:buChar char="□"/>
              <a:defRPr sz="2265"/>
            </a:lvl2pPr>
            <a:lvl3pPr marL="1828800" lvl="2" indent="-448945" rtl="0">
              <a:spcBef>
                <a:spcPts val="0"/>
              </a:spcBef>
              <a:spcAft>
                <a:spcPts val="0"/>
              </a:spcAft>
              <a:buSzPts val="1700"/>
              <a:buChar char="○"/>
              <a:defRPr sz="2265"/>
            </a:lvl3pPr>
            <a:lvl4pPr marL="2438400" lvl="3" indent="-448945" rtl="0">
              <a:spcBef>
                <a:spcPts val="0"/>
              </a:spcBef>
              <a:spcAft>
                <a:spcPts val="0"/>
              </a:spcAft>
              <a:buSzPts val="1700"/>
              <a:buChar char="□"/>
              <a:defRPr/>
            </a:lvl4pPr>
            <a:lvl5pPr marL="3048000" lvl="4" indent="-448945" rtl="0">
              <a:spcBef>
                <a:spcPts val="0"/>
              </a:spcBef>
              <a:spcAft>
                <a:spcPts val="0"/>
              </a:spcAft>
              <a:buSzPts val="1700"/>
              <a:buChar char="○"/>
              <a:defRPr/>
            </a:lvl5pPr>
            <a:lvl6pPr marL="3657600" lvl="5" indent="-448945" rtl="0">
              <a:spcBef>
                <a:spcPts val="0"/>
              </a:spcBef>
              <a:spcAft>
                <a:spcPts val="0"/>
              </a:spcAft>
              <a:buSzPts val="1700"/>
              <a:buChar char="■"/>
              <a:defRPr/>
            </a:lvl6pPr>
            <a:lvl7pPr marL="4267200" lvl="6" indent="-448945" rtl="0">
              <a:spcBef>
                <a:spcPts val="0"/>
              </a:spcBef>
              <a:spcAft>
                <a:spcPts val="0"/>
              </a:spcAft>
              <a:buSzPts val="1700"/>
              <a:buChar char="●"/>
              <a:defRPr/>
            </a:lvl7pPr>
            <a:lvl8pPr marL="4876800" lvl="7" indent="-448945" rtl="0">
              <a:spcBef>
                <a:spcPts val="0"/>
              </a:spcBef>
              <a:spcAft>
                <a:spcPts val="0"/>
              </a:spcAft>
              <a:buSzPts val="1700"/>
              <a:buChar char="○"/>
              <a:defRPr/>
            </a:lvl8pPr>
            <a:lvl9pPr marL="5486400" lvl="8" indent="-448945" rtl="0">
              <a:spcBef>
                <a:spcPts val="0"/>
              </a:spcBef>
              <a:spcAft>
                <a:spcPts val="0"/>
              </a:spcAft>
              <a:buSzPts val="1700"/>
              <a:buChar char="■"/>
              <a:defRPr/>
            </a:lvl9pPr>
          </a:lstStyle>
          <a:p/>
        </p:txBody>
      </p:sp>
      <p:sp>
        <p:nvSpPr>
          <p:cNvPr id="39" name="Google Shape;39;p7"/>
          <p:cNvSpPr txBox="1">
            <a:spLocks noGrp="1"/>
          </p:cNvSpPr>
          <p:nvPr>
            <p:ph type="body" idx="2"/>
          </p:nvPr>
        </p:nvSpPr>
        <p:spPr>
          <a:xfrm>
            <a:off x="4406317" y="2013800"/>
            <a:ext cx="3397200" cy="4257600"/>
          </a:xfrm>
          <a:prstGeom prst="rect">
            <a:avLst/>
          </a:prstGeom>
        </p:spPr>
        <p:txBody>
          <a:bodyPr spcFirstLastPara="1" wrap="square" lIns="83800" tIns="83800" rIns="83800" bIns="83800" anchor="t" anchorCtr="0">
            <a:noAutofit/>
          </a:bodyPr>
          <a:lstStyle>
            <a:lvl1pPr marL="609600" lvl="0" indent="-448945" rtl="0">
              <a:spcBef>
                <a:spcPts val="800"/>
              </a:spcBef>
              <a:spcAft>
                <a:spcPts val="0"/>
              </a:spcAft>
              <a:buSzPts val="1700"/>
              <a:buChar char="○"/>
              <a:defRPr sz="2265"/>
            </a:lvl1pPr>
            <a:lvl2pPr marL="1219200" lvl="1" indent="-448945" rtl="0">
              <a:spcBef>
                <a:spcPts val="0"/>
              </a:spcBef>
              <a:spcAft>
                <a:spcPts val="0"/>
              </a:spcAft>
              <a:buSzPts val="1700"/>
              <a:buChar char="□"/>
              <a:defRPr sz="2265"/>
            </a:lvl2pPr>
            <a:lvl3pPr marL="1828800" lvl="2" indent="-448945" rtl="0">
              <a:spcBef>
                <a:spcPts val="0"/>
              </a:spcBef>
              <a:spcAft>
                <a:spcPts val="0"/>
              </a:spcAft>
              <a:buSzPts val="1700"/>
              <a:buChar char="○"/>
              <a:defRPr sz="2265"/>
            </a:lvl3pPr>
            <a:lvl4pPr marL="2438400" lvl="3" indent="-448945" rtl="0">
              <a:spcBef>
                <a:spcPts val="0"/>
              </a:spcBef>
              <a:spcAft>
                <a:spcPts val="0"/>
              </a:spcAft>
              <a:buSzPts val="1700"/>
              <a:buChar char="□"/>
              <a:defRPr/>
            </a:lvl4pPr>
            <a:lvl5pPr marL="3048000" lvl="4" indent="-448945" rtl="0">
              <a:spcBef>
                <a:spcPts val="0"/>
              </a:spcBef>
              <a:spcAft>
                <a:spcPts val="0"/>
              </a:spcAft>
              <a:buSzPts val="1700"/>
              <a:buChar char="○"/>
              <a:defRPr/>
            </a:lvl5pPr>
            <a:lvl6pPr marL="3657600" lvl="5" indent="-448945" rtl="0">
              <a:spcBef>
                <a:spcPts val="0"/>
              </a:spcBef>
              <a:spcAft>
                <a:spcPts val="0"/>
              </a:spcAft>
              <a:buSzPts val="1700"/>
              <a:buChar char="■"/>
              <a:defRPr/>
            </a:lvl6pPr>
            <a:lvl7pPr marL="4267200" lvl="6" indent="-448945" rtl="0">
              <a:spcBef>
                <a:spcPts val="0"/>
              </a:spcBef>
              <a:spcAft>
                <a:spcPts val="0"/>
              </a:spcAft>
              <a:buSzPts val="1700"/>
              <a:buChar char="●"/>
              <a:defRPr/>
            </a:lvl7pPr>
            <a:lvl8pPr marL="4876800" lvl="7" indent="-448945" rtl="0">
              <a:spcBef>
                <a:spcPts val="0"/>
              </a:spcBef>
              <a:spcAft>
                <a:spcPts val="0"/>
              </a:spcAft>
              <a:buSzPts val="1700"/>
              <a:buChar char="○"/>
              <a:defRPr/>
            </a:lvl8pPr>
            <a:lvl9pPr marL="5486400" lvl="8" indent="-448945" rtl="0">
              <a:spcBef>
                <a:spcPts val="0"/>
              </a:spcBef>
              <a:spcAft>
                <a:spcPts val="0"/>
              </a:spcAft>
              <a:buSzPts val="1700"/>
              <a:buChar char="■"/>
              <a:defRPr/>
            </a:lvl9pPr>
          </a:lstStyle>
          <a:p/>
        </p:txBody>
      </p:sp>
      <p:sp>
        <p:nvSpPr>
          <p:cNvPr id="40" name="Google Shape;40;p7"/>
          <p:cNvSpPr txBox="1">
            <a:spLocks noGrp="1"/>
          </p:cNvSpPr>
          <p:nvPr>
            <p:ph type="body" idx="3"/>
          </p:nvPr>
        </p:nvSpPr>
        <p:spPr>
          <a:xfrm>
            <a:off x="7977500" y="2013800"/>
            <a:ext cx="3397200" cy="4257600"/>
          </a:xfrm>
          <a:prstGeom prst="rect">
            <a:avLst/>
          </a:prstGeom>
        </p:spPr>
        <p:txBody>
          <a:bodyPr spcFirstLastPara="1" wrap="square" lIns="83800" tIns="83800" rIns="83800" bIns="83800" anchor="t" anchorCtr="0">
            <a:noAutofit/>
          </a:bodyPr>
          <a:lstStyle>
            <a:lvl1pPr marL="609600" lvl="0" indent="-448945" rtl="0">
              <a:spcBef>
                <a:spcPts val="800"/>
              </a:spcBef>
              <a:spcAft>
                <a:spcPts val="0"/>
              </a:spcAft>
              <a:buSzPts val="1700"/>
              <a:buChar char="○"/>
              <a:defRPr sz="2265"/>
            </a:lvl1pPr>
            <a:lvl2pPr marL="1219200" lvl="1" indent="-448945" rtl="0">
              <a:spcBef>
                <a:spcPts val="0"/>
              </a:spcBef>
              <a:spcAft>
                <a:spcPts val="0"/>
              </a:spcAft>
              <a:buSzPts val="1700"/>
              <a:buChar char="□"/>
              <a:defRPr sz="2265"/>
            </a:lvl2pPr>
            <a:lvl3pPr marL="1828800" lvl="2" indent="-448945" rtl="0">
              <a:spcBef>
                <a:spcPts val="0"/>
              </a:spcBef>
              <a:spcAft>
                <a:spcPts val="0"/>
              </a:spcAft>
              <a:buSzPts val="1700"/>
              <a:buChar char="○"/>
              <a:defRPr sz="2265"/>
            </a:lvl3pPr>
            <a:lvl4pPr marL="2438400" lvl="3" indent="-448945" rtl="0">
              <a:spcBef>
                <a:spcPts val="0"/>
              </a:spcBef>
              <a:spcAft>
                <a:spcPts val="0"/>
              </a:spcAft>
              <a:buSzPts val="1700"/>
              <a:buChar char="□"/>
              <a:defRPr/>
            </a:lvl4pPr>
            <a:lvl5pPr marL="3048000" lvl="4" indent="-448945" rtl="0">
              <a:spcBef>
                <a:spcPts val="0"/>
              </a:spcBef>
              <a:spcAft>
                <a:spcPts val="0"/>
              </a:spcAft>
              <a:buSzPts val="1700"/>
              <a:buChar char="○"/>
              <a:defRPr/>
            </a:lvl5pPr>
            <a:lvl6pPr marL="3657600" lvl="5" indent="-448945" rtl="0">
              <a:spcBef>
                <a:spcPts val="0"/>
              </a:spcBef>
              <a:spcAft>
                <a:spcPts val="0"/>
              </a:spcAft>
              <a:buSzPts val="1700"/>
              <a:buChar char="■"/>
              <a:defRPr/>
            </a:lvl6pPr>
            <a:lvl7pPr marL="4267200" lvl="6" indent="-448945" rtl="0">
              <a:spcBef>
                <a:spcPts val="0"/>
              </a:spcBef>
              <a:spcAft>
                <a:spcPts val="0"/>
              </a:spcAft>
              <a:buSzPts val="1700"/>
              <a:buChar char="●"/>
              <a:defRPr/>
            </a:lvl7pPr>
            <a:lvl8pPr marL="4876800" lvl="7" indent="-448945" rtl="0">
              <a:spcBef>
                <a:spcPts val="0"/>
              </a:spcBef>
              <a:spcAft>
                <a:spcPts val="0"/>
              </a:spcAft>
              <a:buSzPts val="1700"/>
              <a:buChar char="○"/>
              <a:defRPr/>
            </a:lvl8pPr>
            <a:lvl9pPr marL="5486400" lvl="8" indent="-448945" rtl="0">
              <a:spcBef>
                <a:spcPts val="0"/>
              </a:spcBef>
              <a:spcAft>
                <a:spcPts val="0"/>
              </a:spcAft>
              <a:buSzPts val="1700"/>
              <a:buChar char="■"/>
              <a:defRPr/>
            </a:lvl9pPr>
          </a:lstStyle>
          <a:p/>
        </p:txBody>
      </p:sp>
      <p:sp>
        <p:nvSpPr>
          <p:cNvPr id="41" name="Google Shape;41;p7"/>
          <p:cNvSpPr txBox="1">
            <a:spLocks noGrp="1"/>
          </p:cNvSpPr>
          <p:nvPr>
            <p:ph type="title"/>
          </p:nvPr>
        </p:nvSpPr>
        <p:spPr>
          <a:xfrm>
            <a:off x="3497200" y="150900"/>
            <a:ext cx="5197600" cy="1143200"/>
          </a:xfrm>
          <a:prstGeom prst="rect">
            <a:avLst/>
          </a:prstGeom>
        </p:spPr>
        <p:txBody>
          <a:bodyPr spcFirstLastPara="1" wrap="square" lIns="83800" tIns="83800" rIns="83800" bIns="83800" anchor="ctr"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cxnSp>
        <p:nvCxnSpPr>
          <p:cNvPr id="42" name="Google Shape;42;p7"/>
          <p:cNvCxnSpPr/>
          <p:nvPr/>
        </p:nvCxnSpPr>
        <p:spPr>
          <a:xfrm rot="10800000">
            <a:off x="-31600" y="722400"/>
            <a:ext cx="3122400" cy="0"/>
          </a:xfrm>
          <a:prstGeom prst="straightConnector1">
            <a:avLst/>
          </a:prstGeom>
          <a:noFill/>
          <a:ln w="9525" cap="flat" cmpd="sng">
            <a:solidFill>
              <a:srgbClr val="434343"/>
            </a:solidFill>
            <a:prstDash val="solid"/>
            <a:round/>
            <a:headEnd type="oval" w="med" len="med"/>
            <a:tailEnd type="none" w="med" len="med"/>
          </a:ln>
        </p:spPr>
      </p:cxnSp>
      <p:cxnSp>
        <p:nvCxnSpPr>
          <p:cNvPr id="43" name="Google Shape;43;p7"/>
          <p:cNvCxnSpPr/>
          <p:nvPr/>
        </p:nvCxnSpPr>
        <p:spPr>
          <a:xfrm>
            <a:off x="9101200" y="722400"/>
            <a:ext cx="3108400" cy="0"/>
          </a:xfrm>
          <a:prstGeom prst="straightConnector1">
            <a:avLst/>
          </a:prstGeom>
          <a:noFill/>
          <a:ln w="9525" cap="flat" cmpd="sng">
            <a:solidFill>
              <a:srgbClr val="434343"/>
            </a:solidFill>
            <a:prstDash val="solid"/>
            <a:round/>
            <a:headEnd type="oval" w="med" len="med"/>
            <a:tailEnd type="none" w="med" len="med"/>
          </a:ln>
        </p:spPr>
      </p:cxnSp>
      <p:sp>
        <p:nvSpPr>
          <p:cNvPr id="44" name="Google Shape;44;p7"/>
          <p:cNvSpPr txBox="1">
            <a:spLocks noGrp="1"/>
          </p:cNvSpPr>
          <p:nvPr>
            <p:ph type="sldNum" idx="12"/>
          </p:nvPr>
        </p:nvSpPr>
        <p:spPr>
          <a:xfrm>
            <a:off x="3200" y="6428364"/>
            <a:ext cx="1099600" cy="337200"/>
          </a:xfrm>
          <a:prstGeom prst="rect">
            <a:avLst/>
          </a:prstGeom>
        </p:spPr>
        <p:txBody>
          <a:bodyPr spcFirstLastPara="1" wrap="square" lIns="83800" tIns="83800" rIns="83800" bIns="838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matchingName="Title only">
  <p:cSld name="Title 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3497200" y="150900"/>
            <a:ext cx="5197600" cy="1143200"/>
          </a:xfrm>
          <a:prstGeom prst="rect">
            <a:avLst/>
          </a:prstGeom>
        </p:spPr>
        <p:txBody>
          <a:bodyPr spcFirstLastPara="1" wrap="square" lIns="83800" tIns="83800" rIns="83800" bIns="83800" anchor="ctr"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cxnSp>
        <p:nvCxnSpPr>
          <p:cNvPr id="47" name="Google Shape;47;p8"/>
          <p:cNvCxnSpPr/>
          <p:nvPr/>
        </p:nvCxnSpPr>
        <p:spPr>
          <a:xfrm rot="10800000">
            <a:off x="-31600" y="722400"/>
            <a:ext cx="3122400" cy="0"/>
          </a:xfrm>
          <a:prstGeom prst="straightConnector1">
            <a:avLst/>
          </a:prstGeom>
          <a:noFill/>
          <a:ln w="9525" cap="flat" cmpd="sng">
            <a:solidFill>
              <a:srgbClr val="434343"/>
            </a:solidFill>
            <a:prstDash val="solid"/>
            <a:round/>
            <a:headEnd type="oval" w="med" len="med"/>
            <a:tailEnd type="none" w="med" len="med"/>
          </a:ln>
        </p:spPr>
      </p:cxnSp>
      <p:cxnSp>
        <p:nvCxnSpPr>
          <p:cNvPr id="48" name="Google Shape;48;p8"/>
          <p:cNvCxnSpPr/>
          <p:nvPr/>
        </p:nvCxnSpPr>
        <p:spPr>
          <a:xfrm>
            <a:off x="9101200" y="722400"/>
            <a:ext cx="3108400" cy="0"/>
          </a:xfrm>
          <a:prstGeom prst="straightConnector1">
            <a:avLst/>
          </a:prstGeom>
          <a:noFill/>
          <a:ln w="9525" cap="flat" cmpd="sng">
            <a:solidFill>
              <a:srgbClr val="434343"/>
            </a:solidFill>
            <a:prstDash val="solid"/>
            <a:round/>
            <a:headEnd type="oval" w="med" len="med"/>
            <a:tailEnd type="none" w="med" len="med"/>
          </a:ln>
        </p:spPr>
      </p:cxnSp>
      <p:sp>
        <p:nvSpPr>
          <p:cNvPr id="49" name="Google Shape;49;p8"/>
          <p:cNvSpPr txBox="1">
            <a:spLocks noGrp="1"/>
          </p:cNvSpPr>
          <p:nvPr>
            <p:ph type="sldNum" idx="12"/>
          </p:nvPr>
        </p:nvSpPr>
        <p:spPr>
          <a:xfrm>
            <a:off x="3200" y="6428364"/>
            <a:ext cx="1099600" cy="337200"/>
          </a:xfrm>
          <a:prstGeom prst="rect">
            <a:avLst/>
          </a:prstGeom>
        </p:spPr>
        <p:txBody>
          <a:bodyPr spcFirstLastPara="1" wrap="square" lIns="83800" tIns="83800" rIns="83800" bIns="83800" anchor="t" anchorCtr="0">
            <a:noAutofit/>
          </a:bodyPr>
          <a:lstStyle>
            <a:lvl1pPr lvl="0" rtl="0">
              <a:buNone/>
              <a:defRPr>
                <a:solidFill>
                  <a:srgbClr val="000000"/>
                </a:solidFill>
              </a:defRPr>
            </a:lvl1pPr>
            <a:lvl2pPr lvl="1" rtl="0">
              <a:buNone/>
              <a:defRPr>
                <a:solidFill>
                  <a:srgbClr val="000000"/>
                </a:solidFill>
              </a:defRPr>
            </a:lvl2pPr>
            <a:lvl3pPr lvl="2" rtl="0">
              <a:buNone/>
              <a:defRPr>
                <a:solidFill>
                  <a:srgbClr val="000000"/>
                </a:solidFill>
              </a:defRPr>
            </a:lvl3pPr>
            <a:lvl4pPr lvl="3" rtl="0">
              <a:buNone/>
              <a:defRPr>
                <a:solidFill>
                  <a:srgbClr val="000000"/>
                </a:solidFill>
              </a:defRPr>
            </a:lvl4pPr>
            <a:lvl5pPr lvl="4" rtl="0">
              <a:buNone/>
              <a:defRPr>
                <a:solidFill>
                  <a:srgbClr val="000000"/>
                </a:solidFill>
              </a:defRPr>
            </a:lvl5pPr>
            <a:lvl6pPr lvl="5" rtl="0">
              <a:buNone/>
              <a:defRPr>
                <a:solidFill>
                  <a:srgbClr val="000000"/>
                </a:solidFill>
              </a:defRPr>
            </a:lvl6pPr>
            <a:lvl7pPr lvl="6" rtl="0">
              <a:buNone/>
              <a:defRPr>
                <a:solidFill>
                  <a:srgbClr val="000000"/>
                </a:solidFill>
              </a:defRPr>
            </a:lvl7pPr>
            <a:lvl8pPr lvl="7" rtl="0">
              <a:buNone/>
              <a:defRPr>
                <a:solidFill>
                  <a:srgbClr val="000000"/>
                </a:solidFill>
              </a:defRPr>
            </a:lvl8pPr>
            <a:lvl9pPr lvl="8" rtl="0">
              <a:buNone/>
              <a:defRPr>
                <a:solidFill>
                  <a:srgbClr val="000000"/>
                </a:solidFill>
              </a:defRPr>
            </a:lvl9pPr>
          </a:lstStyle>
          <a:p>
            <a:fld id="{00000000-1234-1234-1234-123412341234}" type="slidenum">
              <a:rPr lang="en-GB" smtClean="0"/>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0"/>
        <p:cNvGrpSpPr/>
        <p:nvPr/>
      </p:nvGrpSpPr>
      <p:grpSpPr>
        <a:xfrm>
          <a:off x="0" y="0"/>
          <a:ext cx="0" cy="0"/>
          <a:chOff x="0" y="0"/>
          <a:chExt cx="0" cy="0"/>
        </a:xfrm>
      </p:grpSpPr>
      <p:sp>
        <p:nvSpPr>
          <p:cNvPr id="51" name="Google Shape;51;p9"/>
          <p:cNvSpPr txBox="1">
            <a:spLocks noGrp="1"/>
          </p:cNvSpPr>
          <p:nvPr>
            <p:ph type="body" idx="1"/>
          </p:nvPr>
        </p:nvSpPr>
        <p:spPr>
          <a:xfrm>
            <a:off x="3467333" y="5862275"/>
            <a:ext cx="5276800" cy="692800"/>
          </a:xfrm>
          <a:prstGeom prst="rect">
            <a:avLst/>
          </a:prstGeom>
        </p:spPr>
        <p:txBody>
          <a:bodyPr spcFirstLastPara="1" wrap="square" lIns="83800" tIns="83800" rIns="83800" bIns="83800" anchor="ctr" anchorCtr="0">
            <a:noAutofit/>
          </a:bodyPr>
          <a:lstStyle>
            <a:lvl1pPr marL="609600" lvl="0" indent="-304800" algn="ctr" rtl="0">
              <a:spcBef>
                <a:spcPts val="400"/>
              </a:spcBef>
              <a:spcAft>
                <a:spcPts val="0"/>
              </a:spcAft>
              <a:buSzPts val="1700"/>
              <a:buNone/>
              <a:defRPr sz="2265" i="1"/>
            </a:lvl1pPr>
          </a:lstStyle>
          <a:p/>
        </p:txBody>
      </p:sp>
      <p:cxnSp>
        <p:nvCxnSpPr>
          <p:cNvPr id="52" name="Google Shape;52;p9"/>
          <p:cNvCxnSpPr/>
          <p:nvPr/>
        </p:nvCxnSpPr>
        <p:spPr>
          <a:xfrm rot="10800000">
            <a:off x="-21200" y="6253129"/>
            <a:ext cx="3112000" cy="0"/>
          </a:xfrm>
          <a:prstGeom prst="straightConnector1">
            <a:avLst/>
          </a:prstGeom>
          <a:noFill/>
          <a:ln w="9525" cap="flat" cmpd="sng">
            <a:solidFill>
              <a:srgbClr val="434343"/>
            </a:solidFill>
            <a:prstDash val="solid"/>
            <a:round/>
            <a:headEnd type="oval" w="med" len="med"/>
            <a:tailEnd type="none" w="med" len="med"/>
          </a:ln>
        </p:spPr>
      </p:cxnSp>
      <p:cxnSp>
        <p:nvCxnSpPr>
          <p:cNvPr id="53" name="Google Shape;53;p9"/>
          <p:cNvCxnSpPr/>
          <p:nvPr/>
        </p:nvCxnSpPr>
        <p:spPr>
          <a:xfrm>
            <a:off x="9101200" y="6253129"/>
            <a:ext cx="3119200" cy="0"/>
          </a:xfrm>
          <a:prstGeom prst="straightConnector1">
            <a:avLst/>
          </a:prstGeom>
          <a:noFill/>
          <a:ln w="9525" cap="flat" cmpd="sng">
            <a:solidFill>
              <a:srgbClr val="434343"/>
            </a:solidFill>
            <a:prstDash val="solid"/>
            <a:round/>
            <a:headEnd type="oval" w="med" len="med"/>
            <a:tailEnd type="none" w="med" len="med"/>
          </a:ln>
        </p:spPr>
      </p:cxnSp>
      <p:sp>
        <p:nvSpPr>
          <p:cNvPr id="54" name="Google Shape;54;p9"/>
          <p:cNvSpPr txBox="1">
            <a:spLocks noGrp="1"/>
          </p:cNvSpPr>
          <p:nvPr>
            <p:ph type="sldNum" idx="12"/>
          </p:nvPr>
        </p:nvSpPr>
        <p:spPr>
          <a:xfrm>
            <a:off x="3200" y="6428364"/>
            <a:ext cx="1099600" cy="337200"/>
          </a:xfrm>
          <a:prstGeom prst="rect">
            <a:avLst/>
          </a:prstGeom>
        </p:spPr>
        <p:txBody>
          <a:bodyPr spcFirstLastPara="1" wrap="square" lIns="83800" tIns="83800" rIns="83800" bIns="838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matchingName="Blank">
  <p:cSld name="Blank">
    <p:bg>
      <p:bgPr>
        <a:solidFill>
          <a:srgbClr val="FFFFFF"/>
        </a:solidFill>
        <a:effectLst/>
      </p:bgPr>
    </p:bg>
    <p:spTree>
      <p:nvGrpSpPr>
        <p:cNvPr id="1" name="Shape 55"/>
        <p:cNvGrpSpPr/>
        <p:nvPr/>
      </p:nvGrpSpPr>
      <p:grpSpPr>
        <a:xfrm>
          <a:off x="0" y="0"/>
          <a:ext cx="0" cy="0"/>
          <a:chOff x="0" y="0"/>
          <a:chExt cx="0" cy="0"/>
        </a:xfrm>
      </p:grpSpPr>
      <p:sp>
        <p:nvSpPr>
          <p:cNvPr id="56" name="Google Shape;56;p10"/>
          <p:cNvSpPr txBox="1">
            <a:spLocks noGrp="1"/>
          </p:cNvSpPr>
          <p:nvPr>
            <p:ph type="sldNum" idx="12"/>
          </p:nvPr>
        </p:nvSpPr>
        <p:spPr>
          <a:xfrm>
            <a:off x="3200" y="6428364"/>
            <a:ext cx="1099600" cy="337200"/>
          </a:xfrm>
          <a:prstGeom prst="rect">
            <a:avLst/>
          </a:prstGeom>
        </p:spPr>
        <p:txBody>
          <a:bodyPr spcFirstLastPara="1" wrap="square" lIns="83800" tIns="83800" rIns="83800" bIns="838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39215F-8271-4C51-A0E0-EFF96033BD7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F80B7-A241-44FC-AEFD-B5E252728126}"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2C39215F-8271-4C51-A0E0-EFF96033BD7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F80B7-A241-44FC-AEFD-B5E252728126}"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3467333" y="2720725"/>
            <a:ext cx="7810400" cy="1546400"/>
          </a:xfrm>
          <a:prstGeom prst="rect">
            <a:avLst/>
          </a:prstGeom>
        </p:spPr>
        <p:txBody>
          <a:bodyPr spcFirstLastPara="1" wrap="square" lIns="83800" tIns="83800" rIns="83800" bIns="83800" anchor="b" anchorCtr="0">
            <a:noAutofit/>
          </a:bodyPr>
          <a:lstStyle>
            <a:lvl1pPr lvl="0" algn="l" rtl="0">
              <a:spcBef>
                <a:spcPts val="0"/>
              </a:spcBef>
              <a:spcAft>
                <a:spcPts val="0"/>
              </a:spcAft>
              <a:buSzPts val="3300"/>
              <a:buNone/>
              <a:defRPr sz="4400"/>
            </a:lvl1pPr>
            <a:lvl2pPr lvl="1" algn="l" rtl="0">
              <a:spcBef>
                <a:spcPts val="0"/>
              </a:spcBef>
              <a:spcAft>
                <a:spcPts val="0"/>
              </a:spcAft>
              <a:buSzPts val="3300"/>
              <a:buNone/>
              <a:defRPr sz="4400"/>
            </a:lvl2pPr>
            <a:lvl3pPr lvl="2" algn="l" rtl="0">
              <a:spcBef>
                <a:spcPts val="0"/>
              </a:spcBef>
              <a:spcAft>
                <a:spcPts val="0"/>
              </a:spcAft>
              <a:buSzPts val="3300"/>
              <a:buNone/>
              <a:defRPr sz="4400"/>
            </a:lvl3pPr>
            <a:lvl4pPr lvl="3" algn="l" rtl="0">
              <a:spcBef>
                <a:spcPts val="0"/>
              </a:spcBef>
              <a:spcAft>
                <a:spcPts val="0"/>
              </a:spcAft>
              <a:buSzPts val="3300"/>
              <a:buNone/>
              <a:defRPr sz="4400"/>
            </a:lvl4pPr>
            <a:lvl5pPr lvl="4" algn="l" rtl="0">
              <a:spcBef>
                <a:spcPts val="0"/>
              </a:spcBef>
              <a:spcAft>
                <a:spcPts val="0"/>
              </a:spcAft>
              <a:buSzPts val="3300"/>
              <a:buNone/>
              <a:defRPr sz="4400"/>
            </a:lvl5pPr>
            <a:lvl6pPr lvl="5" algn="l" rtl="0">
              <a:spcBef>
                <a:spcPts val="0"/>
              </a:spcBef>
              <a:spcAft>
                <a:spcPts val="0"/>
              </a:spcAft>
              <a:buSzPts val="3300"/>
              <a:buNone/>
              <a:defRPr sz="4400"/>
            </a:lvl6pPr>
            <a:lvl7pPr lvl="6" algn="l" rtl="0">
              <a:spcBef>
                <a:spcPts val="0"/>
              </a:spcBef>
              <a:spcAft>
                <a:spcPts val="0"/>
              </a:spcAft>
              <a:buSzPts val="3300"/>
              <a:buNone/>
              <a:defRPr sz="4400"/>
            </a:lvl7pPr>
            <a:lvl8pPr lvl="7" algn="l" rtl="0">
              <a:spcBef>
                <a:spcPts val="0"/>
              </a:spcBef>
              <a:spcAft>
                <a:spcPts val="0"/>
              </a:spcAft>
              <a:buSzPts val="3300"/>
              <a:buNone/>
              <a:defRPr sz="4400"/>
            </a:lvl8pPr>
            <a:lvl9pPr lvl="8" algn="l" rtl="0">
              <a:spcBef>
                <a:spcPts val="0"/>
              </a:spcBef>
              <a:spcAft>
                <a:spcPts val="0"/>
              </a:spcAft>
              <a:buSzPts val="3300"/>
              <a:buNone/>
              <a:defRPr sz="4400"/>
            </a:lvl9pPr>
          </a:lstStyle>
          <a:p/>
        </p:txBody>
      </p:sp>
      <p:sp>
        <p:nvSpPr>
          <p:cNvPr id="17" name="Google Shape;17;p3"/>
          <p:cNvSpPr txBox="1">
            <a:spLocks noGrp="1"/>
          </p:cNvSpPr>
          <p:nvPr>
            <p:ph type="subTitle" idx="1"/>
          </p:nvPr>
        </p:nvSpPr>
        <p:spPr>
          <a:xfrm>
            <a:off x="3467200" y="4243951"/>
            <a:ext cx="7810400" cy="1046400"/>
          </a:xfrm>
          <a:prstGeom prst="rect">
            <a:avLst/>
          </a:prstGeom>
        </p:spPr>
        <p:txBody>
          <a:bodyPr spcFirstLastPara="1" wrap="square" lIns="83800" tIns="83800" rIns="83800" bIns="83800" anchor="t" anchorCtr="0">
            <a:noAutofit/>
          </a:bodyPr>
          <a:lstStyle>
            <a:lvl1pPr lvl="0" rtl="0">
              <a:spcBef>
                <a:spcPts val="0"/>
              </a:spcBef>
              <a:spcAft>
                <a:spcPts val="0"/>
              </a:spcAft>
              <a:buClr>
                <a:srgbClr val="8F7B87"/>
              </a:buClr>
              <a:buSzPts val="2200"/>
              <a:buNone/>
              <a:defRPr sz="2935" i="1">
                <a:solidFill>
                  <a:srgbClr val="8F7B87"/>
                </a:solidFill>
              </a:defRPr>
            </a:lvl1pPr>
            <a:lvl2pPr lvl="1" rtl="0">
              <a:spcBef>
                <a:spcPts val="0"/>
              </a:spcBef>
              <a:spcAft>
                <a:spcPts val="0"/>
              </a:spcAft>
              <a:buClr>
                <a:srgbClr val="8F7B87"/>
              </a:buClr>
              <a:buSzPts val="2200"/>
              <a:buNone/>
              <a:defRPr i="1">
                <a:solidFill>
                  <a:srgbClr val="8F7B87"/>
                </a:solidFill>
              </a:defRPr>
            </a:lvl2pPr>
            <a:lvl3pPr lvl="2" rtl="0">
              <a:spcBef>
                <a:spcPts val="0"/>
              </a:spcBef>
              <a:spcAft>
                <a:spcPts val="0"/>
              </a:spcAft>
              <a:buClr>
                <a:srgbClr val="8F7B87"/>
              </a:buClr>
              <a:buSzPts val="2200"/>
              <a:buNone/>
              <a:defRPr i="1">
                <a:solidFill>
                  <a:srgbClr val="8F7B87"/>
                </a:solidFill>
              </a:defRPr>
            </a:lvl3pPr>
            <a:lvl4pPr lvl="3" rtl="0">
              <a:spcBef>
                <a:spcPts val="0"/>
              </a:spcBef>
              <a:spcAft>
                <a:spcPts val="0"/>
              </a:spcAft>
              <a:buClr>
                <a:srgbClr val="8F7B87"/>
              </a:buClr>
              <a:buSzPts val="2200"/>
              <a:buNone/>
              <a:defRPr sz="2935" i="1">
                <a:solidFill>
                  <a:srgbClr val="8F7B87"/>
                </a:solidFill>
              </a:defRPr>
            </a:lvl4pPr>
            <a:lvl5pPr lvl="4" rtl="0">
              <a:spcBef>
                <a:spcPts val="0"/>
              </a:spcBef>
              <a:spcAft>
                <a:spcPts val="0"/>
              </a:spcAft>
              <a:buClr>
                <a:srgbClr val="8F7B87"/>
              </a:buClr>
              <a:buSzPts val="2200"/>
              <a:buNone/>
              <a:defRPr sz="2935" i="1">
                <a:solidFill>
                  <a:srgbClr val="8F7B87"/>
                </a:solidFill>
              </a:defRPr>
            </a:lvl5pPr>
            <a:lvl6pPr lvl="5" rtl="0">
              <a:spcBef>
                <a:spcPts val="0"/>
              </a:spcBef>
              <a:spcAft>
                <a:spcPts val="0"/>
              </a:spcAft>
              <a:buClr>
                <a:srgbClr val="8F7B87"/>
              </a:buClr>
              <a:buSzPts val="2200"/>
              <a:buNone/>
              <a:defRPr sz="2935" i="1">
                <a:solidFill>
                  <a:srgbClr val="8F7B87"/>
                </a:solidFill>
              </a:defRPr>
            </a:lvl6pPr>
            <a:lvl7pPr lvl="6" rtl="0">
              <a:spcBef>
                <a:spcPts val="0"/>
              </a:spcBef>
              <a:spcAft>
                <a:spcPts val="0"/>
              </a:spcAft>
              <a:buClr>
                <a:srgbClr val="8F7B87"/>
              </a:buClr>
              <a:buSzPts val="2200"/>
              <a:buNone/>
              <a:defRPr sz="2935" i="1">
                <a:solidFill>
                  <a:srgbClr val="8F7B87"/>
                </a:solidFill>
              </a:defRPr>
            </a:lvl7pPr>
            <a:lvl8pPr lvl="7" rtl="0">
              <a:spcBef>
                <a:spcPts val="0"/>
              </a:spcBef>
              <a:spcAft>
                <a:spcPts val="0"/>
              </a:spcAft>
              <a:buClr>
                <a:srgbClr val="8F7B87"/>
              </a:buClr>
              <a:buSzPts val="2200"/>
              <a:buNone/>
              <a:defRPr sz="2935" i="1">
                <a:solidFill>
                  <a:srgbClr val="8F7B87"/>
                </a:solidFill>
              </a:defRPr>
            </a:lvl8pPr>
            <a:lvl9pPr lvl="8" rtl="0">
              <a:spcBef>
                <a:spcPts val="0"/>
              </a:spcBef>
              <a:spcAft>
                <a:spcPts val="0"/>
              </a:spcAft>
              <a:buClr>
                <a:srgbClr val="8F7B87"/>
              </a:buClr>
              <a:buSzPts val="2200"/>
              <a:buNone/>
              <a:defRPr sz="2935" i="1">
                <a:solidFill>
                  <a:srgbClr val="8F7B87"/>
                </a:solidFill>
              </a:defRPr>
            </a:lvl9pPr>
          </a:lstStyle>
          <a:p/>
        </p:txBody>
      </p:sp>
      <p:cxnSp>
        <p:nvCxnSpPr>
          <p:cNvPr id="18" name="Google Shape;18;p3"/>
          <p:cNvCxnSpPr/>
          <p:nvPr/>
        </p:nvCxnSpPr>
        <p:spPr>
          <a:xfrm rot="10800000">
            <a:off x="-21320" y="3911348"/>
            <a:ext cx="3302400" cy="0"/>
          </a:xfrm>
          <a:prstGeom prst="straightConnector1">
            <a:avLst/>
          </a:prstGeom>
          <a:noFill/>
          <a:ln w="9525" cap="flat" cmpd="sng">
            <a:solidFill>
              <a:srgbClr val="434343"/>
            </a:solidFill>
            <a:prstDash val="solid"/>
            <a:round/>
            <a:headEnd type="oval" w="med" len="med"/>
            <a:tailEnd type="none" w="med" len="med"/>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2C39215F-8271-4C51-A0E0-EFF96033BD7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F80B7-A241-44FC-AEFD-B5E252728126}"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2C39215F-8271-4C51-A0E0-EFF96033BD7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9F80B7-A241-44FC-AEFD-B5E252728126}"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2C39215F-8271-4C51-A0E0-EFF96033BD7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9F80B7-A241-44FC-AEFD-B5E252728126}" type="slidenum">
              <a:rPr lang="en-US" smtClean="0"/>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39215F-8271-4C51-A0E0-EFF96033BD7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9F80B7-A241-44FC-AEFD-B5E252728126}" type="slidenum">
              <a:rPr lang="en-US" smtClean="0"/>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39215F-8271-4C51-A0E0-EFF96033BD7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9F80B7-A241-44FC-AEFD-B5E252728126}" type="slidenum">
              <a:rPr lang="en-US" smtClean="0"/>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2C39215F-8271-4C51-A0E0-EFF96033BD7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9F80B7-A241-44FC-AEFD-B5E252728126}" type="slidenum">
              <a:rPr lang="en-US" smtClean="0"/>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2C39215F-8271-4C51-A0E0-EFF96033BD7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9F80B7-A241-44FC-AEFD-B5E252728126}" type="slidenum">
              <a:rPr lang="en-US" smtClean="0"/>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2C39215F-8271-4C51-A0E0-EFF96033BD7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F80B7-A241-44FC-AEFD-B5E252728126}" type="slidenum">
              <a:rPr lang="en-US" smtClean="0"/>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2C39215F-8271-4C51-A0E0-EFF96033BD7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F80B7-A241-44FC-AEFD-B5E252728126}"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
        <p:cNvGrpSpPr/>
        <p:nvPr/>
      </p:nvGrpSpPr>
      <p:grpSpPr>
        <a:xfrm>
          <a:off x="0" y="0"/>
          <a:ext cx="0" cy="0"/>
          <a:chOff x="0" y="0"/>
          <a:chExt cx="0" cy="0"/>
        </a:xfrm>
      </p:grpSpPr>
      <p:sp>
        <p:nvSpPr>
          <p:cNvPr id="20" name="Google Shape;20;p4"/>
          <p:cNvSpPr/>
          <p:nvPr/>
        </p:nvSpPr>
        <p:spPr>
          <a:xfrm>
            <a:off x="5515000" y="2003975"/>
            <a:ext cx="1162000" cy="871600"/>
          </a:xfrm>
          <a:prstGeom prst="ellipse">
            <a:avLst/>
          </a:prstGeom>
          <a:solidFill>
            <a:srgbClr val="8F7B87"/>
          </a:solidFill>
          <a:ln>
            <a:noFill/>
          </a:ln>
        </p:spPr>
        <p:txBody>
          <a:bodyPr spcFirstLastPara="1" wrap="square" lIns="111733" tIns="111733" rIns="111733" bIns="111733" anchor="ctr" anchorCtr="0">
            <a:noAutofit/>
          </a:bodyPr>
          <a:lstStyle/>
          <a:p>
            <a:pPr marL="0" lvl="0" indent="0" algn="l" rtl="0">
              <a:spcBef>
                <a:spcPts val="0"/>
              </a:spcBef>
              <a:spcAft>
                <a:spcPts val="0"/>
              </a:spcAft>
              <a:buNone/>
            </a:pPr>
            <a:endParaRPr sz="2400"/>
          </a:p>
        </p:txBody>
      </p:sp>
      <p:sp>
        <p:nvSpPr>
          <p:cNvPr id="21" name="Google Shape;21;p4"/>
          <p:cNvSpPr txBox="1">
            <a:spLocks noGrp="1"/>
          </p:cNvSpPr>
          <p:nvPr>
            <p:ph type="body" idx="1"/>
          </p:nvPr>
        </p:nvSpPr>
        <p:spPr>
          <a:xfrm>
            <a:off x="2073800" y="3034800"/>
            <a:ext cx="8044400" cy="1093200"/>
          </a:xfrm>
          <a:prstGeom prst="rect">
            <a:avLst/>
          </a:prstGeom>
        </p:spPr>
        <p:txBody>
          <a:bodyPr spcFirstLastPara="1" wrap="square" lIns="83800" tIns="83800" rIns="83800" bIns="83800" anchor="t" anchorCtr="0">
            <a:noAutofit/>
          </a:bodyPr>
          <a:lstStyle>
            <a:lvl1pPr marL="609600" lvl="0" indent="-533400" algn="ctr" rtl="0">
              <a:lnSpc>
                <a:spcPct val="100000"/>
              </a:lnSpc>
              <a:spcBef>
                <a:spcPts val="800"/>
              </a:spcBef>
              <a:spcAft>
                <a:spcPts val="0"/>
              </a:spcAft>
              <a:buClr>
                <a:srgbClr val="8F7B87"/>
              </a:buClr>
              <a:buSzPts val="2700"/>
              <a:buChar char="○"/>
              <a:defRPr i="1">
                <a:solidFill>
                  <a:srgbClr val="8F7B87"/>
                </a:solidFill>
              </a:defRPr>
            </a:lvl1pPr>
            <a:lvl2pPr marL="1219200" lvl="1" indent="-490855" algn="ctr" rtl="0">
              <a:lnSpc>
                <a:spcPct val="100000"/>
              </a:lnSpc>
              <a:spcBef>
                <a:spcPts val="0"/>
              </a:spcBef>
              <a:spcAft>
                <a:spcPts val="0"/>
              </a:spcAft>
              <a:buClr>
                <a:srgbClr val="8F7B87"/>
              </a:buClr>
              <a:buSzPts val="2200"/>
              <a:buChar char="□"/>
              <a:defRPr i="1">
                <a:solidFill>
                  <a:srgbClr val="8F7B87"/>
                </a:solidFill>
              </a:defRPr>
            </a:lvl2pPr>
            <a:lvl3pPr marL="1828800" lvl="2" indent="-490855" algn="ctr" rtl="0">
              <a:lnSpc>
                <a:spcPct val="100000"/>
              </a:lnSpc>
              <a:spcBef>
                <a:spcPts val="0"/>
              </a:spcBef>
              <a:spcAft>
                <a:spcPts val="0"/>
              </a:spcAft>
              <a:buClr>
                <a:srgbClr val="8F7B87"/>
              </a:buClr>
              <a:buSzPts val="2200"/>
              <a:buChar char="○"/>
              <a:defRPr i="1">
                <a:solidFill>
                  <a:srgbClr val="8F7B87"/>
                </a:solidFill>
              </a:defRPr>
            </a:lvl3pPr>
            <a:lvl4pPr marL="2438400" lvl="3" indent="-448945" algn="ctr" rtl="0">
              <a:lnSpc>
                <a:spcPct val="100000"/>
              </a:lnSpc>
              <a:spcBef>
                <a:spcPts val="0"/>
              </a:spcBef>
              <a:spcAft>
                <a:spcPts val="0"/>
              </a:spcAft>
              <a:buClr>
                <a:srgbClr val="8F7B87"/>
              </a:buClr>
              <a:buSzPts val="1700"/>
              <a:buChar char="□"/>
              <a:defRPr i="1">
                <a:solidFill>
                  <a:srgbClr val="8F7B87"/>
                </a:solidFill>
              </a:defRPr>
            </a:lvl4pPr>
            <a:lvl5pPr marL="3048000" lvl="4" indent="-448945" algn="ctr" rtl="0">
              <a:lnSpc>
                <a:spcPct val="100000"/>
              </a:lnSpc>
              <a:spcBef>
                <a:spcPts val="0"/>
              </a:spcBef>
              <a:spcAft>
                <a:spcPts val="0"/>
              </a:spcAft>
              <a:buClr>
                <a:srgbClr val="8F7B87"/>
              </a:buClr>
              <a:buSzPts val="1700"/>
              <a:buChar char="○"/>
              <a:defRPr i="1">
                <a:solidFill>
                  <a:srgbClr val="8F7B87"/>
                </a:solidFill>
              </a:defRPr>
            </a:lvl5pPr>
            <a:lvl6pPr marL="3657600" lvl="5" indent="-448945" algn="ctr" rtl="0">
              <a:lnSpc>
                <a:spcPct val="100000"/>
              </a:lnSpc>
              <a:spcBef>
                <a:spcPts val="0"/>
              </a:spcBef>
              <a:spcAft>
                <a:spcPts val="0"/>
              </a:spcAft>
              <a:buClr>
                <a:srgbClr val="8F7B87"/>
              </a:buClr>
              <a:buSzPts val="1700"/>
              <a:buChar char="■"/>
              <a:defRPr i="1">
                <a:solidFill>
                  <a:srgbClr val="8F7B87"/>
                </a:solidFill>
              </a:defRPr>
            </a:lvl6pPr>
            <a:lvl7pPr marL="4267200" lvl="6" indent="-448945" algn="ctr" rtl="0">
              <a:lnSpc>
                <a:spcPct val="100000"/>
              </a:lnSpc>
              <a:spcBef>
                <a:spcPts val="0"/>
              </a:spcBef>
              <a:spcAft>
                <a:spcPts val="0"/>
              </a:spcAft>
              <a:buClr>
                <a:srgbClr val="8F7B87"/>
              </a:buClr>
              <a:buSzPts val="1700"/>
              <a:buChar char="●"/>
              <a:defRPr i="1">
                <a:solidFill>
                  <a:srgbClr val="8F7B87"/>
                </a:solidFill>
              </a:defRPr>
            </a:lvl7pPr>
            <a:lvl8pPr marL="4876800" lvl="7" indent="-448945" algn="ctr" rtl="0">
              <a:lnSpc>
                <a:spcPct val="100000"/>
              </a:lnSpc>
              <a:spcBef>
                <a:spcPts val="0"/>
              </a:spcBef>
              <a:spcAft>
                <a:spcPts val="0"/>
              </a:spcAft>
              <a:buClr>
                <a:srgbClr val="8F7B87"/>
              </a:buClr>
              <a:buSzPts val="1700"/>
              <a:buChar char="○"/>
              <a:defRPr i="1">
                <a:solidFill>
                  <a:srgbClr val="8F7B87"/>
                </a:solidFill>
              </a:defRPr>
            </a:lvl8pPr>
            <a:lvl9pPr marL="5486400" lvl="8" indent="-448945" algn="ctr" rtl="0">
              <a:lnSpc>
                <a:spcPct val="100000"/>
              </a:lnSpc>
              <a:spcBef>
                <a:spcPts val="0"/>
              </a:spcBef>
              <a:spcAft>
                <a:spcPts val="0"/>
              </a:spcAft>
              <a:buClr>
                <a:srgbClr val="8F7B87"/>
              </a:buClr>
              <a:buSzPts val="1700"/>
              <a:buChar char="■"/>
              <a:defRPr i="1">
                <a:solidFill>
                  <a:srgbClr val="8F7B87"/>
                </a:solidFill>
              </a:defRPr>
            </a:lvl9pPr>
          </a:lstStyle>
          <a:p/>
        </p:txBody>
      </p:sp>
      <p:sp>
        <p:nvSpPr>
          <p:cNvPr id="22" name="Google Shape;22;p4"/>
          <p:cNvSpPr txBox="1"/>
          <p:nvPr/>
        </p:nvSpPr>
        <p:spPr>
          <a:xfrm>
            <a:off x="4791200" y="1911725"/>
            <a:ext cx="2609600" cy="871600"/>
          </a:xfrm>
          <a:prstGeom prst="rect">
            <a:avLst/>
          </a:prstGeom>
          <a:noFill/>
          <a:ln>
            <a:noFill/>
          </a:ln>
        </p:spPr>
        <p:txBody>
          <a:bodyPr spcFirstLastPara="1" wrap="square" lIns="111733" tIns="111733" rIns="111733" bIns="111733" anchor="t" anchorCtr="0">
            <a:noAutofit/>
          </a:bodyPr>
          <a:lstStyle/>
          <a:p>
            <a:pPr marL="0" lvl="0" indent="0" algn="ctr" rtl="0">
              <a:spcBef>
                <a:spcPts val="0"/>
              </a:spcBef>
              <a:spcAft>
                <a:spcPts val="0"/>
              </a:spcAft>
              <a:buNone/>
            </a:pPr>
            <a:r>
              <a:rPr lang="en-GB" sz="11735">
                <a:solidFill>
                  <a:srgbClr val="FFFFFF"/>
                </a:solidFill>
                <a:latin typeface="Montserrat"/>
                <a:ea typeface="Montserrat"/>
                <a:cs typeface="Montserrat"/>
                <a:sym typeface="Montserrat"/>
              </a:rPr>
              <a:t>“</a:t>
            </a:r>
            <a:endParaRPr sz="11735">
              <a:solidFill>
                <a:srgbClr val="FFFFFF"/>
              </a:solidFill>
              <a:latin typeface="Montserrat"/>
              <a:ea typeface="Montserrat"/>
              <a:cs typeface="Montserrat"/>
              <a:sym typeface="Montserrat"/>
            </a:endParaRPr>
          </a:p>
        </p:txBody>
      </p:sp>
      <p:sp>
        <p:nvSpPr>
          <p:cNvPr id="23" name="Google Shape;23;p4"/>
          <p:cNvSpPr txBox="1">
            <a:spLocks noGrp="1"/>
          </p:cNvSpPr>
          <p:nvPr>
            <p:ph type="sldNum" idx="12"/>
          </p:nvPr>
        </p:nvSpPr>
        <p:spPr>
          <a:xfrm>
            <a:off x="3200" y="6428364"/>
            <a:ext cx="1099600" cy="337200"/>
          </a:xfrm>
          <a:prstGeom prst="rect">
            <a:avLst/>
          </a:prstGeom>
        </p:spPr>
        <p:txBody>
          <a:bodyPr spcFirstLastPara="1" wrap="square" lIns="83800" tIns="83800" rIns="83800" bIns="83800" anchor="t" anchorCtr="0">
            <a:noAutofit/>
          </a:bodyPr>
          <a:lstStyle>
            <a:lvl1pPr lvl="0" rtl="0">
              <a:buNone/>
              <a:defRPr>
                <a:solidFill>
                  <a:srgbClr val="8F7B87"/>
                </a:solidFill>
              </a:defRPr>
            </a:lvl1pPr>
            <a:lvl2pPr lvl="1" rtl="0">
              <a:buNone/>
              <a:defRPr>
                <a:solidFill>
                  <a:srgbClr val="8F7B87"/>
                </a:solidFill>
              </a:defRPr>
            </a:lvl2pPr>
            <a:lvl3pPr lvl="2" rtl="0">
              <a:buNone/>
              <a:defRPr>
                <a:solidFill>
                  <a:srgbClr val="8F7B87"/>
                </a:solidFill>
              </a:defRPr>
            </a:lvl3pPr>
            <a:lvl4pPr lvl="3" rtl="0">
              <a:buNone/>
              <a:defRPr>
                <a:solidFill>
                  <a:srgbClr val="8F7B87"/>
                </a:solidFill>
              </a:defRPr>
            </a:lvl4pPr>
            <a:lvl5pPr lvl="4" rtl="0">
              <a:buNone/>
              <a:defRPr>
                <a:solidFill>
                  <a:srgbClr val="8F7B87"/>
                </a:solidFill>
              </a:defRPr>
            </a:lvl5pPr>
            <a:lvl6pPr lvl="5" rtl="0">
              <a:buNone/>
              <a:defRPr>
                <a:solidFill>
                  <a:srgbClr val="8F7B87"/>
                </a:solidFill>
              </a:defRPr>
            </a:lvl6pPr>
            <a:lvl7pPr lvl="6" rtl="0">
              <a:buNone/>
              <a:defRPr>
                <a:solidFill>
                  <a:srgbClr val="8F7B87"/>
                </a:solidFill>
              </a:defRPr>
            </a:lvl7pPr>
            <a:lvl8pPr lvl="7" rtl="0">
              <a:buNone/>
              <a:defRPr>
                <a:solidFill>
                  <a:srgbClr val="8F7B87"/>
                </a:solidFill>
              </a:defRPr>
            </a:lvl8pPr>
            <a:lvl9pPr lvl="8" rtl="0">
              <a:buNone/>
              <a:defRPr>
                <a:solidFill>
                  <a:srgbClr val="8F7B87"/>
                </a:solidFill>
              </a:defRPr>
            </a:lvl9pPr>
          </a:lstStyle>
          <a:p>
            <a:fld id="{00000000-1234-1234-1234-123412341234}" type="slidenum">
              <a:rPr lang="en-GB" smtClean="0"/>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matchingName="Title + 1 column">
  <p:cSld name="Title + 1 column">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497200" y="150900"/>
            <a:ext cx="5197600" cy="1143200"/>
          </a:xfrm>
          <a:prstGeom prst="rect">
            <a:avLst/>
          </a:prstGeom>
        </p:spPr>
        <p:txBody>
          <a:bodyPr spcFirstLastPara="1" wrap="square" lIns="83800" tIns="83800" rIns="83800" bIns="83800" anchor="ctr"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26" name="Google Shape;26;p5"/>
          <p:cNvSpPr txBox="1">
            <a:spLocks noGrp="1"/>
          </p:cNvSpPr>
          <p:nvPr>
            <p:ph type="body" idx="1"/>
          </p:nvPr>
        </p:nvSpPr>
        <p:spPr>
          <a:xfrm>
            <a:off x="822800" y="1997951"/>
            <a:ext cx="10546400" cy="4287200"/>
          </a:xfrm>
          <a:prstGeom prst="rect">
            <a:avLst/>
          </a:prstGeom>
        </p:spPr>
        <p:txBody>
          <a:bodyPr spcFirstLastPara="1" wrap="square" lIns="83800" tIns="83800" rIns="83800" bIns="83800" anchor="t" anchorCtr="0">
            <a:noAutofit/>
          </a:bodyPr>
          <a:lstStyle>
            <a:lvl1pPr marL="609600" lvl="0" indent="-457200" rtl="0">
              <a:spcBef>
                <a:spcPts val="800"/>
              </a:spcBef>
              <a:spcAft>
                <a:spcPts val="0"/>
              </a:spcAft>
              <a:buSzPts val="1800"/>
              <a:buChar char="○"/>
              <a:defRPr sz="2400"/>
            </a:lvl1pPr>
            <a:lvl2pPr marL="1219200" lvl="1" indent="-457200" rtl="0">
              <a:spcBef>
                <a:spcPts val="0"/>
              </a:spcBef>
              <a:spcAft>
                <a:spcPts val="0"/>
              </a:spcAft>
              <a:buSzPts val="1800"/>
              <a:buChar char="□"/>
              <a:defRPr sz="2400"/>
            </a:lvl2pPr>
            <a:lvl3pPr marL="1828800" lvl="2" indent="-457200" rtl="0">
              <a:spcBef>
                <a:spcPts val="0"/>
              </a:spcBef>
              <a:spcAft>
                <a:spcPts val="0"/>
              </a:spcAft>
              <a:buSzPts val="1800"/>
              <a:buChar char="○"/>
              <a:defRPr sz="2400"/>
            </a:lvl3pPr>
            <a:lvl4pPr marL="2438400" lvl="3" indent="-457200" rtl="0">
              <a:spcBef>
                <a:spcPts val="0"/>
              </a:spcBef>
              <a:spcAft>
                <a:spcPts val="0"/>
              </a:spcAft>
              <a:buSzPts val="1800"/>
              <a:buChar char="□"/>
              <a:defRPr sz="2400"/>
            </a:lvl4pPr>
            <a:lvl5pPr marL="3048000" lvl="4" indent="-457200" rtl="0">
              <a:spcBef>
                <a:spcPts val="0"/>
              </a:spcBef>
              <a:spcAft>
                <a:spcPts val="0"/>
              </a:spcAft>
              <a:buSzPts val="1800"/>
              <a:buChar char="○"/>
              <a:defRPr sz="2400"/>
            </a:lvl5pPr>
            <a:lvl6pPr marL="3657600" lvl="5" indent="-457200" rtl="0">
              <a:spcBef>
                <a:spcPts val="0"/>
              </a:spcBef>
              <a:spcAft>
                <a:spcPts val="0"/>
              </a:spcAft>
              <a:buSzPts val="1800"/>
              <a:buChar char="■"/>
              <a:defRPr sz="2400"/>
            </a:lvl6pPr>
            <a:lvl7pPr marL="4267200" lvl="6" indent="-457200" rtl="0">
              <a:spcBef>
                <a:spcPts val="0"/>
              </a:spcBef>
              <a:spcAft>
                <a:spcPts val="0"/>
              </a:spcAft>
              <a:buSzPts val="1800"/>
              <a:buChar char="●"/>
              <a:defRPr sz="2400"/>
            </a:lvl7pPr>
            <a:lvl8pPr marL="4876800" lvl="7" indent="-457200" rtl="0">
              <a:spcBef>
                <a:spcPts val="0"/>
              </a:spcBef>
              <a:spcAft>
                <a:spcPts val="0"/>
              </a:spcAft>
              <a:buSzPts val="1800"/>
              <a:buChar char="○"/>
              <a:defRPr sz="2400"/>
            </a:lvl8pPr>
            <a:lvl9pPr marL="5486400" lvl="8" indent="-457200" rtl="0">
              <a:spcBef>
                <a:spcPts val="0"/>
              </a:spcBef>
              <a:spcAft>
                <a:spcPts val="0"/>
              </a:spcAft>
              <a:buSzPts val="1800"/>
              <a:buChar char="■"/>
              <a:defRPr sz="2400"/>
            </a:lvl9pPr>
          </a:lstStyle>
          <a:p/>
        </p:txBody>
      </p:sp>
      <p:cxnSp>
        <p:nvCxnSpPr>
          <p:cNvPr id="27" name="Google Shape;27;p5"/>
          <p:cNvCxnSpPr/>
          <p:nvPr/>
        </p:nvCxnSpPr>
        <p:spPr>
          <a:xfrm rot="10800000">
            <a:off x="-31600" y="722400"/>
            <a:ext cx="3122400" cy="0"/>
          </a:xfrm>
          <a:prstGeom prst="straightConnector1">
            <a:avLst/>
          </a:prstGeom>
          <a:noFill/>
          <a:ln w="9525" cap="flat" cmpd="sng">
            <a:solidFill>
              <a:srgbClr val="434343"/>
            </a:solidFill>
            <a:prstDash val="solid"/>
            <a:round/>
            <a:headEnd type="oval" w="med" len="med"/>
            <a:tailEnd type="none" w="med" len="med"/>
          </a:ln>
        </p:spPr>
      </p:cxnSp>
      <p:cxnSp>
        <p:nvCxnSpPr>
          <p:cNvPr id="28" name="Google Shape;28;p5"/>
          <p:cNvCxnSpPr/>
          <p:nvPr/>
        </p:nvCxnSpPr>
        <p:spPr>
          <a:xfrm>
            <a:off x="9101200" y="722400"/>
            <a:ext cx="3108400" cy="0"/>
          </a:xfrm>
          <a:prstGeom prst="straightConnector1">
            <a:avLst/>
          </a:prstGeom>
          <a:noFill/>
          <a:ln w="9525" cap="flat" cmpd="sng">
            <a:solidFill>
              <a:srgbClr val="434343"/>
            </a:solidFill>
            <a:prstDash val="solid"/>
            <a:round/>
            <a:headEnd type="oval" w="med" len="med"/>
            <a:tailEnd type="none" w="med" len="med"/>
          </a:ln>
        </p:spPr>
      </p:cxnSp>
      <p:sp>
        <p:nvSpPr>
          <p:cNvPr id="29" name="Google Shape;29;p5"/>
          <p:cNvSpPr txBox="1">
            <a:spLocks noGrp="1"/>
          </p:cNvSpPr>
          <p:nvPr>
            <p:ph type="sldNum" idx="12"/>
          </p:nvPr>
        </p:nvSpPr>
        <p:spPr>
          <a:xfrm>
            <a:off x="3200" y="6428364"/>
            <a:ext cx="1099600" cy="337200"/>
          </a:xfrm>
          <a:prstGeom prst="rect">
            <a:avLst/>
          </a:prstGeom>
        </p:spPr>
        <p:txBody>
          <a:bodyPr spcFirstLastPara="1" wrap="square" lIns="83800" tIns="83800" rIns="83800" bIns="838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matchingName="Title + 2 columns">
  <p:cSld name="Title + 2 columns">
    <p:spTree>
      <p:nvGrpSpPr>
        <p:cNvPr id="1" name="Shape 30"/>
        <p:cNvGrpSpPr/>
        <p:nvPr/>
      </p:nvGrpSpPr>
      <p:grpSpPr>
        <a:xfrm>
          <a:off x="0" y="0"/>
          <a:ext cx="0" cy="0"/>
          <a:chOff x="0" y="0"/>
          <a:chExt cx="0" cy="0"/>
        </a:xfrm>
      </p:grpSpPr>
      <p:sp>
        <p:nvSpPr>
          <p:cNvPr id="31" name="Google Shape;31;p6"/>
          <p:cNvSpPr txBox="1">
            <a:spLocks noGrp="1"/>
          </p:cNvSpPr>
          <p:nvPr>
            <p:ph type="body" idx="1"/>
          </p:nvPr>
        </p:nvSpPr>
        <p:spPr>
          <a:xfrm>
            <a:off x="835133" y="1997951"/>
            <a:ext cx="4859200" cy="4273200"/>
          </a:xfrm>
          <a:prstGeom prst="rect">
            <a:avLst/>
          </a:prstGeom>
        </p:spPr>
        <p:txBody>
          <a:bodyPr spcFirstLastPara="1" wrap="square" lIns="83800" tIns="83800" rIns="83800" bIns="83800" anchor="t" anchorCtr="0">
            <a:noAutofit/>
          </a:bodyPr>
          <a:lstStyle>
            <a:lvl1pPr marL="609600" lvl="0" indent="-533400" rtl="0">
              <a:spcBef>
                <a:spcPts val="800"/>
              </a:spcBef>
              <a:spcAft>
                <a:spcPts val="0"/>
              </a:spcAft>
              <a:buSzPts val="2700"/>
              <a:buChar char="○"/>
              <a:defRPr/>
            </a:lvl1pPr>
            <a:lvl2pPr marL="1219200" lvl="1" indent="-490855" rtl="0">
              <a:spcBef>
                <a:spcPts val="0"/>
              </a:spcBef>
              <a:spcAft>
                <a:spcPts val="0"/>
              </a:spcAft>
              <a:buSzPts val="2200"/>
              <a:buChar char="□"/>
              <a:defRPr/>
            </a:lvl2pPr>
            <a:lvl3pPr marL="1828800" lvl="2" indent="-490855" rtl="0">
              <a:spcBef>
                <a:spcPts val="0"/>
              </a:spcBef>
              <a:spcAft>
                <a:spcPts val="0"/>
              </a:spcAft>
              <a:buSzPts val="2200"/>
              <a:buChar char="○"/>
              <a:defRPr/>
            </a:lvl3pPr>
            <a:lvl4pPr marL="2438400" lvl="3" indent="-448945" rtl="0">
              <a:spcBef>
                <a:spcPts val="0"/>
              </a:spcBef>
              <a:spcAft>
                <a:spcPts val="0"/>
              </a:spcAft>
              <a:buSzPts val="1700"/>
              <a:buChar char="□"/>
              <a:defRPr/>
            </a:lvl4pPr>
            <a:lvl5pPr marL="3048000" lvl="4" indent="-448945" rtl="0">
              <a:spcBef>
                <a:spcPts val="0"/>
              </a:spcBef>
              <a:spcAft>
                <a:spcPts val="0"/>
              </a:spcAft>
              <a:buSzPts val="1700"/>
              <a:buChar char="○"/>
              <a:defRPr/>
            </a:lvl5pPr>
            <a:lvl6pPr marL="3657600" lvl="5" indent="-448945" rtl="0">
              <a:spcBef>
                <a:spcPts val="0"/>
              </a:spcBef>
              <a:spcAft>
                <a:spcPts val="0"/>
              </a:spcAft>
              <a:buSzPts val="1700"/>
              <a:buChar char="■"/>
              <a:defRPr/>
            </a:lvl6pPr>
            <a:lvl7pPr marL="4267200" lvl="6" indent="-448945" rtl="0">
              <a:spcBef>
                <a:spcPts val="0"/>
              </a:spcBef>
              <a:spcAft>
                <a:spcPts val="0"/>
              </a:spcAft>
              <a:buSzPts val="1700"/>
              <a:buChar char="●"/>
              <a:defRPr/>
            </a:lvl7pPr>
            <a:lvl8pPr marL="4876800" lvl="7" indent="-448945" rtl="0">
              <a:spcBef>
                <a:spcPts val="0"/>
              </a:spcBef>
              <a:spcAft>
                <a:spcPts val="0"/>
              </a:spcAft>
              <a:buSzPts val="1700"/>
              <a:buChar char="○"/>
              <a:defRPr/>
            </a:lvl8pPr>
            <a:lvl9pPr marL="5486400" lvl="8" indent="-448945" rtl="0">
              <a:spcBef>
                <a:spcPts val="0"/>
              </a:spcBef>
              <a:spcAft>
                <a:spcPts val="0"/>
              </a:spcAft>
              <a:buSzPts val="1700"/>
              <a:buChar char="■"/>
              <a:defRPr/>
            </a:lvl9pPr>
          </a:lstStyle>
          <a:p/>
        </p:txBody>
      </p:sp>
      <p:sp>
        <p:nvSpPr>
          <p:cNvPr id="32" name="Google Shape;32;p6"/>
          <p:cNvSpPr txBox="1">
            <a:spLocks noGrp="1"/>
          </p:cNvSpPr>
          <p:nvPr>
            <p:ph type="body" idx="2"/>
          </p:nvPr>
        </p:nvSpPr>
        <p:spPr>
          <a:xfrm>
            <a:off x="6494264" y="1997951"/>
            <a:ext cx="4859200" cy="4273200"/>
          </a:xfrm>
          <a:prstGeom prst="rect">
            <a:avLst/>
          </a:prstGeom>
        </p:spPr>
        <p:txBody>
          <a:bodyPr spcFirstLastPara="1" wrap="square" lIns="83800" tIns="83800" rIns="83800" bIns="83800" anchor="t" anchorCtr="0">
            <a:noAutofit/>
          </a:bodyPr>
          <a:lstStyle>
            <a:lvl1pPr marL="609600" lvl="0" indent="-533400" rtl="0">
              <a:spcBef>
                <a:spcPts val="800"/>
              </a:spcBef>
              <a:spcAft>
                <a:spcPts val="0"/>
              </a:spcAft>
              <a:buSzPts val="2700"/>
              <a:buChar char="○"/>
              <a:defRPr/>
            </a:lvl1pPr>
            <a:lvl2pPr marL="1219200" lvl="1" indent="-490855" rtl="0">
              <a:spcBef>
                <a:spcPts val="0"/>
              </a:spcBef>
              <a:spcAft>
                <a:spcPts val="0"/>
              </a:spcAft>
              <a:buSzPts val="2200"/>
              <a:buChar char="□"/>
              <a:defRPr/>
            </a:lvl2pPr>
            <a:lvl3pPr marL="1828800" lvl="2" indent="-490855" rtl="0">
              <a:spcBef>
                <a:spcPts val="0"/>
              </a:spcBef>
              <a:spcAft>
                <a:spcPts val="0"/>
              </a:spcAft>
              <a:buSzPts val="2200"/>
              <a:buChar char="○"/>
              <a:defRPr/>
            </a:lvl3pPr>
            <a:lvl4pPr marL="2438400" lvl="3" indent="-448945" rtl="0">
              <a:spcBef>
                <a:spcPts val="0"/>
              </a:spcBef>
              <a:spcAft>
                <a:spcPts val="0"/>
              </a:spcAft>
              <a:buSzPts val="1700"/>
              <a:buChar char="□"/>
              <a:defRPr/>
            </a:lvl4pPr>
            <a:lvl5pPr marL="3048000" lvl="4" indent="-448945" rtl="0">
              <a:spcBef>
                <a:spcPts val="0"/>
              </a:spcBef>
              <a:spcAft>
                <a:spcPts val="0"/>
              </a:spcAft>
              <a:buSzPts val="1700"/>
              <a:buChar char="○"/>
              <a:defRPr/>
            </a:lvl5pPr>
            <a:lvl6pPr marL="3657600" lvl="5" indent="-448945" rtl="0">
              <a:spcBef>
                <a:spcPts val="0"/>
              </a:spcBef>
              <a:spcAft>
                <a:spcPts val="0"/>
              </a:spcAft>
              <a:buSzPts val="1700"/>
              <a:buChar char="■"/>
              <a:defRPr/>
            </a:lvl6pPr>
            <a:lvl7pPr marL="4267200" lvl="6" indent="-448945" rtl="0">
              <a:spcBef>
                <a:spcPts val="0"/>
              </a:spcBef>
              <a:spcAft>
                <a:spcPts val="0"/>
              </a:spcAft>
              <a:buSzPts val="1700"/>
              <a:buChar char="●"/>
              <a:defRPr/>
            </a:lvl7pPr>
            <a:lvl8pPr marL="4876800" lvl="7" indent="-448945" rtl="0">
              <a:spcBef>
                <a:spcPts val="0"/>
              </a:spcBef>
              <a:spcAft>
                <a:spcPts val="0"/>
              </a:spcAft>
              <a:buSzPts val="1700"/>
              <a:buChar char="○"/>
              <a:defRPr/>
            </a:lvl8pPr>
            <a:lvl9pPr marL="5486400" lvl="8" indent="-448945" rtl="0">
              <a:spcBef>
                <a:spcPts val="0"/>
              </a:spcBef>
              <a:spcAft>
                <a:spcPts val="0"/>
              </a:spcAft>
              <a:buSzPts val="1700"/>
              <a:buChar char="■"/>
              <a:defRPr/>
            </a:lvl9pPr>
          </a:lstStyle>
          <a:p/>
        </p:txBody>
      </p:sp>
      <p:sp>
        <p:nvSpPr>
          <p:cNvPr id="33" name="Google Shape;33;p6"/>
          <p:cNvSpPr txBox="1">
            <a:spLocks noGrp="1"/>
          </p:cNvSpPr>
          <p:nvPr>
            <p:ph type="title"/>
          </p:nvPr>
        </p:nvSpPr>
        <p:spPr>
          <a:xfrm>
            <a:off x="3497200" y="150900"/>
            <a:ext cx="5197600" cy="1143200"/>
          </a:xfrm>
          <a:prstGeom prst="rect">
            <a:avLst/>
          </a:prstGeom>
        </p:spPr>
        <p:txBody>
          <a:bodyPr spcFirstLastPara="1" wrap="square" lIns="83800" tIns="83800" rIns="83800" bIns="83800" anchor="ctr"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cxnSp>
        <p:nvCxnSpPr>
          <p:cNvPr id="34" name="Google Shape;34;p6"/>
          <p:cNvCxnSpPr/>
          <p:nvPr/>
        </p:nvCxnSpPr>
        <p:spPr>
          <a:xfrm rot="10800000">
            <a:off x="-31600" y="722400"/>
            <a:ext cx="3122400" cy="0"/>
          </a:xfrm>
          <a:prstGeom prst="straightConnector1">
            <a:avLst/>
          </a:prstGeom>
          <a:noFill/>
          <a:ln w="9525" cap="flat" cmpd="sng">
            <a:solidFill>
              <a:srgbClr val="434343"/>
            </a:solidFill>
            <a:prstDash val="solid"/>
            <a:round/>
            <a:headEnd type="oval" w="med" len="med"/>
            <a:tailEnd type="none" w="med" len="med"/>
          </a:ln>
        </p:spPr>
      </p:cxnSp>
      <p:cxnSp>
        <p:nvCxnSpPr>
          <p:cNvPr id="35" name="Google Shape;35;p6"/>
          <p:cNvCxnSpPr/>
          <p:nvPr/>
        </p:nvCxnSpPr>
        <p:spPr>
          <a:xfrm>
            <a:off x="9101200" y="722400"/>
            <a:ext cx="3108400" cy="0"/>
          </a:xfrm>
          <a:prstGeom prst="straightConnector1">
            <a:avLst/>
          </a:prstGeom>
          <a:noFill/>
          <a:ln w="9525" cap="flat" cmpd="sng">
            <a:solidFill>
              <a:srgbClr val="434343"/>
            </a:solidFill>
            <a:prstDash val="solid"/>
            <a:round/>
            <a:headEnd type="oval" w="med" len="med"/>
            <a:tailEnd type="none" w="med" len="med"/>
          </a:ln>
        </p:spPr>
      </p:cxnSp>
      <p:sp>
        <p:nvSpPr>
          <p:cNvPr id="36" name="Google Shape;36;p6"/>
          <p:cNvSpPr txBox="1">
            <a:spLocks noGrp="1"/>
          </p:cNvSpPr>
          <p:nvPr>
            <p:ph type="sldNum" idx="12"/>
          </p:nvPr>
        </p:nvSpPr>
        <p:spPr>
          <a:xfrm>
            <a:off x="3200" y="6428364"/>
            <a:ext cx="1099600" cy="337200"/>
          </a:xfrm>
          <a:prstGeom prst="rect">
            <a:avLst/>
          </a:prstGeom>
        </p:spPr>
        <p:txBody>
          <a:bodyPr spcFirstLastPara="1" wrap="square" lIns="83800" tIns="83800" rIns="83800" bIns="838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7"/>
        <p:cNvGrpSpPr/>
        <p:nvPr/>
      </p:nvGrpSpPr>
      <p:grpSpPr>
        <a:xfrm>
          <a:off x="0" y="0"/>
          <a:ext cx="0" cy="0"/>
          <a:chOff x="0" y="0"/>
          <a:chExt cx="0" cy="0"/>
        </a:xfrm>
      </p:grpSpPr>
      <p:sp>
        <p:nvSpPr>
          <p:cNvPr id="38" name="Google Shape;38;p7"/>
          <p:cNvSpPr txBox="1">
            <a:spLocks noGrp="1"/>
          </p:cNvSpPr>
          <p:nvPr>
            <p:ph type="body" idx="1"/>
          </p:nvPr>
        </p:nvSpPr>
        <p:spPr>
          <a:xfrm>
            <a:off x="835133" y="2013800"/>
            <a:ext cx="3397200" cy="4257600"/>
          </a:xfrm>
          <a:prstGeom prst="rect">
            <a:avLst/>
          </a:prstGeom>
        </p:spPr>
        <p:txBody>
          <a:bodyPr spcFirstLastPara="1" wrap="square" lIns="83800" tIns="83800" rIns="83800" bIns="83800" anchor="t" anchorCtr="0">
            <a:noAutofit/>
          </a:bodyPr>
          <a:lstStyle>
            <a:lvl1pPr marL="609600" lvl="0" indent="-448945" rtl="0">
              <a:spcBef>
                <a:spcPts val="800"/>
              </a:spcBef>
              <a:spcAft>
                <a:spcPts val="0"/>
              </a:spcAft>
              <a:buSzPts val="1700"/>
              <a:buChar char="○"/>
              <a:defRPr sz="2265"/>
            </a:lvl1pPr>
            <a:lvl2pPr marL="1219200" lvl="1" indent="-448945" rtl="0">
              <a:spcBef>
                <a:spcPts val="0"/>
              </a:spcBef>
              <a:spcAft>
                <a:spcPts val="0"/>
              </a:spcAft>
              <a:buSzPts val="1700"/>
              <a:buChar char="□"/>
              <a:defRPr sz="2265"/>
            </a:lvl2pPr>
            <a:lvl3pPr marL="1828800" lvl="2" indent="-448945" rtl="0">
              <a:spcBef>
                <a:spcPts val="0"/>
              </a:spcBef>
              <a:spcAft>
                <a:spcPts val="0"/>
              </a:spcAft>
              <a:buSzPts val="1700"/>
              <a:buChar char="○"/>
              <a:defRPr sz="2265"/>
            </a:lvl3pPr>
            <a:lvl4pPr marL="2438400" lvl="3" indent="-448945" rtl="0">
              <a:spcBef>
                <a:spcPts val="0"/>
              </a:spcBef>
              <a:spcAft>
                <a:spcPts val="0"/>
              </a:spcAft>
              <a:buSzPts val="1700"/>
              <a:buChar char="□"/>
              <a:defRPr/>
            </a:lvl4pPr>
            <a:lvl5pPr marL="3048000" lvl="4" indent="-448945" rtl="0">
              <a:spcBef>
                <a:spcPts val="0"/>
              </a:spcBef>
              <a:spcAft>
                <a:spcPts val="0"/>
              </a:spcAft>
              <a:buSzPts val="1700"/>
              <a:buChar char="○"/>
              <a:defRPr/>
            </a:lvl5pPr>
            <a:lvl6pPr marL="3657600" lvl="5" indent="-448945" rtl="0">
              <a:spcBef>
                <a:spcPts val="0"/>
              </a:spcBef>
              <a:spcAft>
                <a:spcPts val="0"/>
              </a:spcAft>
              <a:buSzPts val="1700"/>
              <a:buChar char="■"/>
              <a:defRPr/>
            </a:lvl6pPr>
            <a:lvl7pPr marL="4267200" lvl="6" indent="-448945" rtl="0">
              <a:spcBef>
                <a:spcPts val="0"/>
              </a:spcBef>
              <a:spcAft>
                <a:spcPts val="0"/>
              </a:spcAft>
              <a:buSzPts val="1700"/>
              <a:buChar char="●"/>
              <a:defRPr/>
            </a:lvl7pPr>
            <a:lvl8pPr marL="4876800" lvl="7" indent="-448945" rtl="0">
              <a:spcBef>
                <a:spcPts val="0"/>
              </a:spcBef>
              <a:spcAft>
                <a:spcPts val="0"/>
              </a:spcAft>
              <a:buSzPts val="1700"/>
              <a:buChar char="○"/>
              <a:defRPr/>
            </a:lvl8pPr>
            <a:lvl9pPr marL="5486400" lvl="8" indent="-448945" rtl="0">
              <a:spcBef>
                <a:spcPts val="0"/>
              </a:spcBef>
              <a:spcAft>
                <a:spcPts val="0"/>
              </a:spcAft>
              <a:buSzPts val="1700"/>
              <a:buChar char="■"/>
              <a:defRPr/>
            </a:lvl9pPr>
          </a:lstStyle>
          <a:p/>
        </p:txBody>
      </p:sp>
      <p:sp>
        <p:nvSpPr>
          <p:cNvPr id="39" name="Google Shape;39;p7"/>
          <p:cNvSpPr txBox="1">
            <a:spLocks noGrp="1"/>
          </p:cNvSpPr>
          <p:nvPr>
            <p:ph type="body" idx="2"/>
          </p:nvPr>
        </p:nvSpPr>
        <p:spPr>
          <a:xfrm>
            <a:off x="4406317" y="2013800"/>
            <a:ext cx="3397200" cy="4257600"/>
          </a:xfrm>
          <a:prstGeom prst="rect">
            <a:avLst/>
          </a:prstGeom>
        </p:spPr>
        <p:txBody>
          <a:bodyPr spcFirstLastPara="1" wrap="square" lIns="83800" tIns="83800" rIns="83800" bIns="83800" anchor="t" anchorCtr="0">
            <a:noAutofit/>
          </a:bodyPr>
          <a:lstStyle>
            <a:lvl1pPr marL="609600" lvl="0" indent="-448945" rtl="0">
              <a:spcBef>
                <a:spcPts val="800"/>
              </a:spcBef>
              <a:spcAft>
                <a:spcPts val="0"/>
              </a:spcAft>
              <a:buSzPts val="1700"/>
              <a:buChar char="○"/>
              <a:defRPr sz="2265"/>
            </a:lvl1pPr>
            <a:lvl2pPr marL="1219200" lvl="1" indent="-448945" rtl="0">
              <a:spcBef>
                <a:spcPts val="0"/>
              </a:spcBef>
              <a:spcAft>
                <a:spcPts val="0"/>
              </a:spcAft>
              <a:buSzPts val="1700"/>
              <a:buChar char="□"/>
              <a:defRPr sz="2265"/>
            </a:lvl2pPr>
            <a:lvl3pPr marL="1828800" lvl="2" indent="-448945" rtl="0">
              <a:spcBef>
                <a:spcPts val="0"/>
              </a:spcBef>
              <a:spcAft>
                <a:spcPts val="0"/>
              </a:spcAft>
              <a:buSzPts val="1700"/>
              <a:buChar char="○"/>
              <a:defRPr sz="2265"/>
            </a:lvl3pPr>
            <a:lvl4pPr marL="2438400" lvl="3" indent="-448945" rtl="0">
              <a:spcBef>
                <a:spcPts val="0"/>
              </a:spcBef>
              <a:spcAft>
                <a:spcPts val="0"/>
              </a:spcAft>
              <a:buSzPts val="1700"/>
              <a:buChar char="□"/>
              <a:defRPr/>
            </a:lvl4pPr>
            <a:lvl5pPr marL="3048000" lvl="4" indent="-448945" rtl="0">
              <a:spcBef>
                <a:spcPts val="0"/>
              </a:spcBef>
              <a:spcAft>
                <a:spcPts val="0"/>
              </a:spcAft>
              <a:buSzPts val="1700"/>
              <a:buChar char="○"/>
              <a:defRPr/>
            </a:lvl5pPr>
            <a:lvl6pPr marL="3657600" lvl="5" indent="-448945" rtl="0">
              <a:spcBef>
                <a:spcPts val="0"/>
              </a:spcBef>
              <a:spcAft>
                <a:spcPts val="0"/>
              </a:spcAft>
              <a:buSzPts val="1700"/>
              <a:buChar char="■"/>
              <a:defRPr/>
            </a:lvl6pPr>
            <a:lvl7pPr marL="4267200" lvl="6" indent="-448945" rtl="0">
              <a:spcBef>
                <a:spcPts val="0"/>
              </a:spcBef>
              <a:spcAft>
                <a:spcPts val="0"/>
              </a:spcAft>
              <a:buSzPts val="1700"/>
              <a:buChar char="●"/>
              <a:defRPr/>
            </a:lvl7pPr>
            <a:lvl8pPr marL="4876800" lvl="7" indent="-448945" rtl="0">
              <a:spcBef>
                <a:spcPts val="0"/>
              </a:spcBef>
              <a:spcAft>
                <a:spcPts val="0"/>
              </a:spcAft>
              <a:buSzPts val="1700"/>
              <a:buChar char="○"/>
              <a:defRPr/>
            </a:lvl8pPr>
            <a:lvl9pPr marL="5486400" lvl="8" indent="-448945" rtl="0">
              <a:spcBef>
                <a:spcPts val="0"/>
              </a:spcBef>
              <a:spcAft>
                <a:spcPts val="0"/>
              </a:spcAft>
              <a:buSzPts val="1700"/>
              <a:buChar char="■"/>
              <a:defRPr/>
            </a:lvl9pPr>
          </a:lstStyle>
          <a:p/>
        </p:txBody>
      </p:sp>
      <p:sp>
        <p:nvSpPr>
          <p:cNvPr id="40" name="Google Shape;40;p7"/>
          <p:cNvSpPr txBox="1">
            <a:spLocks noGrp="1"/>
          </p:cNvSpPr>
          <p:nvPr>
            <p:ph type="body" idx="3"/>
          </p:nvPr>
        </p:nvSpPr>
        <p:spPr>
          <a:xfrm>
            <a:off x="7977500" y="2013800"/>
            <a:ext cx="3397200" cy="4257600"/>
          </a:xfrm>
          <a:prstGeom prst="rect">
            <a:avLst/>
          </a:prstGeom>
        </p:spPr>
        <p:txBody>
          <a:bodyPr spcFirstLastPara="1" wrap="square" lIns="83800" tIns="83800" rIns="83800" bIns="83800" anchor="t" anchorCtr="0">
            <a:noAutofit/>
          </a:bodyPr>
          <a:lstStyle>
            <a:lvl1pPr marL="609600" lvl="0" indent="-448945" rtl="0">
              <a:spcBef>
                <a:spcPts val="800"/>
              </a:spcBef>
              <a:spcAft>
                <a:spcPts val="0"/>
              </a:spcAft>
              <a:buSzPts val="1700"/>
              <a:buChar char="○"/>
              <a:defRPr sz="2265"/>
            </a:lvl1pPr>
            <a:lvl2pPr marL="1219200" lvl="1" indent="-448945" rtl="0">
              <a:spcBef>
                <a:spcPts val="0"/>
              </a:spcBef>
              <a:spcAft>
                <a:spcPts val="0"/>
              </a:spcAft>
              <a:buSzPts val="1700"/>
              <a:buChar char="□"/>
              <a:defRPr sz="2265"/>
            </a:lvl2pPr>
            <a:lvl3pPr marL="1828800" lvl="2" indent="-448945" rtl="0">
              <a:spcBef>
                <a:spcPts val="0"/>
              </a:spcBef>
              <a:spcAft>
                <a:spcPts val="0"/>
              </a:spcAft>
              <a:buSzPts val="1700"/>
              <a:buChar char="○"/>
              <a:defRPr sz="2265"/>
            </a:lvl3pPr>
            <a:lvl4pPr marL="2438400" lvl="3" indent="-448945" rtl="0">
              <a:spcBef>
                <a:spcPts val="0"/>
              </a:spcBef>
              <a:spcAft>
                <a:spcPts val="0"/>
              </a:spcAft>
              <a:buSzPts val="1700"/>
              <a:buChar char="□"/>
              <a:defRPr/>
            </a:lvl4pPr>
            <a:lvl5pPr marL="3048000" lvl="4" indent="-448945" rtl="0">
              <a:spcBef>
                <a:spcPts val="0"/>
              </a:spcBef>
              <a:spcAft>
                <a:spcPts val="0"/>
              </a:spcAft>
              <a:buSzPts val="1700"/>
              <a:buChar char="○"/>
              <a:defRPr/>
            </a:lvl5pPr>
            <a:lvl6pPr marL="3657600" lvl="5" indent="-448945" rtl="0">
              <a:spcBef>
                <a:spcPts val="0"/>
              </a:spcBef>
              <a:spcAft>
                <a:spcPts val="0"/>
              </a:spcAft>
              <a:buSzPts val="1700"/>
              <a:buChar char="■"/>
              <a:defRPr/>
            </a:lvl6pPr>
            <a:lvl7pPr marL="4267200" lvl="6" indent="-448945" rtl="0">
              <a:spcBef>
                <a:spcPts val="0"/>
              </a:spcBef>
              <a:spcAft>
                <a:spcPts val="0"/>
              </a:spcAft>
              <a:buSzPts val="1700"/>
              <a:buChar char="●"/>
              <a:defRPr/>
            </a:lvl7pPr>
            <a:lvl8pPr marL="4876800" lvl="7" indent="-448945" rtl="0">
              <a:spcBef>
                <a:spcPts val="0"/>
              </a:spcBef>
              <a:spcAft>
                <a:spcPts val="0"/>
              </a:spcAft>
              <a:buSzPts val="1700"/>
              <a:buChar char="○"/>
              <a:defRPr/>
            </a:lvl8pPr>
            <a:lvl9pPr marL="5486400" lvl="8" indent="-448945" rtl="0">
              <a:spcBef>
                <a:spcPts val="0"/>
              </a:spcBef>
              <a:spcAft>
                <a:spcPts val="0"/>
              </a:spcAft>
              <a:buSzPts val="1700"/>
              <a:buChar char="■"/>
              <a:defRPr/>
            </a:lvl9pPr>
          </a:lstStyle>
          <a:p/>
        </p:txBody>
      </p:sp>
      <p:sp>
        <p:nvSpPr>
          <p:cNvPr id="41" name="Google Shape;41;p7"/>
          <p:cNvSpPr txBox="1">
            <a:spLocks noGrp="1"/>
          </p:cNvSpPr>
          <p:nvPr>
            <p:ph type="title"/>
          </p:nvPr>
        </p:nvSpPr>
        <p:spPr>
          <a:xfrm>
            <a:off x="3497200" y="150900"/>
            <a:ext cx="5197600" cy="1143200"/>
          </a:xfrm>
          <a:prstGeom prst="rect">
            <a:avLst/>
          </a:prstGeom>
        </p:spPr>
        <p:txBody>
          <a:bodyPr spcFirstLastPara="1" wrap="square" lIns="83800" tIns="83800" rIns="83800" bIns="83800" anchor="ctr"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cxnSp>
        <p:nvCxnSpPr>
          <p:cNvPr id="42" name="Google Shape;42;p7"/>
          <p:cNvCxnSpPr/>
          <p:nvPr/>
        </p:nvCxnSpPr>
        <p:spPr>
          <a:xfrm rot="10800000">
            <a:off x="-31600" y="722400"/>
            <a:ext cx="3122400" cy="0"/>
          </a:xfrm>
          <a:prstGeom prst="straightConnector1">
            <a:avLst/>
          </a:prstGeom>
          <a:noFill/>
          <a:ln w="9525" cap="flat" cmpd="sng">
            <a:solidFill>
              <a:srgbClr val="434343"/>
            </a:solidFill>
            <a:prstDash val="solid"/>
            <a:round/>
            <a:headEnd type="oval" w="med" len="med"/>
            <a:tailEnd type="none" w="med" len="med"/>
          </a:ln>
        </p:spPr>
      </p:cxnSp>
      <p:cxnSp>
        <p:nvCxnSpPr>
          <p:cNvPr id="43" name="Google Shape;43;p7"/>
          <p:cNvCxnSpPr/>
          <p:nvPr/>
        </p:nvCxnSpPr>
        <p:spPr>
          <a:xfrm>
            <a:off x="9101200" y="722400"/>
            <a:ext cx="3108400" cy="0"/>
          </a:xfrm>
          <a:prstGeom prst="straightConnector1">
            <a:avLst/>
          </a:prstGeom>
          <a:noFill/>
          <a:ln w="9525" cap="flat" cmpd="sng">
            <a:solidFill>
              <a:srgbClr val="434343"/>
            </a:solidFill>
            <a:prstDash val="solid"/>
            <a:round/>
            <a:headEnd type="oval" w="med" len="med"/>
            <a:tailEnd type="none" w="med" len="med"/>
          </a:ln>
        </p:spPr>
      </p:cxnSp>
      <p:sp>
        <p:nvSpPr>
          <p:cNvPr id="44" name="Google Shape;44;p7"/>
          <p:cNvSpPr txBox="1">
            <a:spLocks noGrp="1"/>
          </p:cNvSpPr>
          <p:nvPr>
            <p:ph type="sldNum" idx="12"/>
          </p:nvPr>
        </p:nvSpPr>
        <p:spPr>
          <a:xfrm>
            <a:off x="3200" y="6428364"/>
            <a:ext cx="1099600" cy="337200"/>
          </a:xfrm>
          <a:prstGeom prst="rect">
            <a:avLst/>
          </a:prstGeom>
        </p:spPr>
        <p:txBody>
          <a:bodyPr spcFirstLastPara="1" wrap="square" lIns="83800" tIns="83800" rIns="83800" bIns="838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 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3497200" y="150900"/>
            <a:ext cx="5197600" cy="1143200"/>
          </a:xfrm>
          <a:prstGeom prst="rect">
            <a:avLst/>
          </a:prstGeom>
        </p:spPr>
        <p:txBody>
          <a:bodyPr spcFirstLastPara="1" wrap="square" lIns="83800" tIns="83800" rIns="83800" bIns="83800" anchor="ctr"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cxnSp>
        <p:nvCxnSpPr>
          <p:cNvPr id="47" name="Google Shape;47;p8"/>
          <p:cNvCxnSpPr/>
          <p:nvPr/>
        </p:nvCxnSpPr>
        <p:spPr>
          <a:xfrm rot="10800000">
            <a:off x="-31600" y="722400"/>
            <a:ext cx="3122400" cy="0"/>
          </a:xfrm>
          <a:prstGeom prst="straightConnector1">
            <a:avLst/>
          </a:prstGeom>
          <a:noFill/>
          <a:ln w="9525" cap="flat" cmpd="sng">
            <a:solidFill>
              <a:srgbClr val="434343"/>
            </a:solidFill>
            <a:prstDash val="solid"/>
            <a:round/>
            <a:headEnd type="oval" w="med" len="med"/>
            <a:tailEnd type="none" w="med" len="med"/>
          </a:ln>
        </p:spPr>
      </p:cxnSp>
      <p:cxnSp>
        <p:nvCxnSpPr>
          <p:cNvPr id="48" name="Google Shape;48;p8"/>
          <p:cNvCxnSpPr/>
          <p:nvPr/>
        </p:nvCxnSpPr>
        <p:spPr>
          <a:xfrm>
            <a:off x="9101200" y="722400"/>
            <a:ext cx="3108400" cy="0"/>
          </a:xfrm>
          <a:prstGeom prst="straightConnector1">
            <a:avLst/>
          </a:prstGeom>
          <a:noFill/>
          <a:ln w="9525" cap="flat" cmpd="sng">
            <a:solidFill>
              <a:srgbClr val="434343"/>
            </a:solidFill>
            <a:prstDash val="solid"/>
            <a:round/>
            <a:headEnd type="oval" w="med" len="med"/>
            <a:tailEnd type="none" w="med" len="med"/>
          </a:ln>
        </p:spPr>
      </p:cxnSp>
      <p:sp>
        <p:nvSpPr>
          <p:cNvPr id="49" name="Google Shape;49;p8"/>
          <p:cNvSpPr txBox="1">
            <a:spLocks noGrp="1"/>
          </p:cNvSpPr>
          <p:nvPr>
            <p:ph type="sldNum" idx="12"/>
          </p:nvPr>
        </p:nvSpPr>
        <p:spPr>
          <a:xfrm>
            <a:off x="3200" y="6428364"/>
            <a:ext cx="1099600" cy="337200"/>
          </a:xfrm>
          <a:prstGeom prst="rect">
            <a:avLst/>
          </a:prstGeom>
        </p:spPr>
        <p:txBody>
          <a:bodyPr spcFirstLastPara="1" wrap="square" lIns="83800" tIns="83800" rIns="83800" bIns="83800" anchor="t" anchorCtr="0">
            <a:noAutofit/>
          </a:bodyPr>
          <a:lstStyle>
            <a:lvl1pPr lvl="0" rtl="0">
              <a:buNone/>
              <a:defRPr>
                <a:solidFill>
                  <a:srgbClr val="000000"/>
                </a:solidFill>
              </a:defRPr>
            </a:lvl1pPr>
            <a:lvl2pPr lvl="1" rtl="0">
              <a:buNone/>
              <a:defRPr>
                <a:solidFill>
                  <a:srgbClr val="000000"/>
                </a:solidFill>
              </a:defRPr>
            </a:lvl2pPr>
            <a:lvl3pPr lvl="2" rtl="0">
              <a:buNone/>
              <a:defRPr>
                <a:solidFill>
                  <a:srgbClr val="000000"/>
                </a:solidFill>
              </a:defRPr>
            </a:lvl3pPr>
            <a:lvl4pPr lvl="3" rtl="0">
              <a:buNone/>
              <a:defRPr>
                <a:solidFill>
                  <a:srgbClr val="000000"/>
                </a:solidFill>
              </a:defRPr>
            </a:lvl4pPr>
            <a:lvl5pPr lvl="4" rtl="0">
              <a:buNone/>
              <a:defRPr>
                <a:solidFill>
                  <a:srgbClr val="000000"/>
                </a:solidFill>
              </a:defRPr>
            </a:lvl5pPr>
            <a:lvl6pPr lvl="5" rtl="0">
              <a:buNone/>
              <a:defRPr>
                <a:solidFill>
                  <a:srgbClr val="000000"/>
                </a:solidFill>
              </a:defRPr>
            </a:lvl6pPr>
            <a:lvl7pPr lvl="6" rtl="0">
              <a:buNone/>
              <a:defRPr>
                <a:solidFill>
                  <a:srgbClr val="000000"/>
                </a:solidFill>
              </a:defRPr>
            </a:lvl7pPr>
            <a:lvl8pPr lvl="7" rtl="0">
              <a:buNone/>
              <a:defRPr>
                <a:solidFill>
                  <a:srgbClr val="000000"/>
                </a:solidFill>
              </a:defRPr>
            </a:lvl8pPr>
            <a:lvl9pPr lvl="8" rtl="0">
              <a:buNone/>
              <a:defRPr>
                <a:solidFill>
                  <a:srgbClr val="000000"/>
                </a:solidFill>
              </a:defRPr>
            </a:lvl9pPr>
          </a:lstStyle>
          <a:p>
            <a:fld id="{00000000-1234-1234-1234-123412341234}" type="slidenum">
              <a:rPr lang="en-GB" smtClean="0"/>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0"/>
        <p:cNvGrpSpPr/>
        <p:nvPr/>
      </p:nvGrpSpPr>
      <p:grpSpPr>
        <a:xfrm>
          <a:off x="0" y="0"/>
          <a:ext cx="0" cy="0"/>
          <a:chOff x="0" y="0"/>
          <a:chExt cx="0" cy="0"/>
        </a:xfrm>
      </p:grpSpPr>
      <p:sp>
        <p:nvSpPr>
          <p:cNvPr id="51" name="Google Shape;51;p9"/>
          <p:cNvSpPr txBox="1">
            <a:spLocks noGrp="1"/>
          </p:cNvSpPr>
          <p:nvPr>
            <p:ph type="body" idx="1"/>
          </p:nvPr>
        </p:nvSpPr>
        <p:spPr>
          <a:xfrm>
            <a:off x="3467333" y="5862275"/>
            <a:ext cx="5276800" cy="692800"/>
          </a:xfrm>
          <a:prstGeom prst="rect">
            <a:avLst/>
          </a:prstGeom>
        </p:spPr>
        <p:txBody>
          <a:bodyPr spcFirstLastPara="1" wrap="square" lIns="83800" tIns="83800" rIns="83800" bIns="83800" anchor="ctr" anchorCtr="0">
            <a:noAutofit/>
          </a:bodyPr>
          <a:lstStyle>
            <a:lvl1pPr marL="609600" lvl="0" indent="-304800" algn="ctr" rtl="0">
              <a:spcBef>
                <a:spcPts val="400"/>
              </a:spcBef>
              <a:spcAft>
                <a:spcPts val="0"/>
              </a:spcAft>
              <a:buSzPts val="1700"/>
              <a:buNone/>
              <a:defRPr sz="2265" i="1"/>
            </a:lvl1pPr>
          </a:lstStyle>
          <a:p/>
        </p:txBody>
      </p:sp>
      <p:cxnSp>
        <p:nvCxnSpPr>
          <p:cNvPr id="52" name="Google Shape;52;p9"/>
          <p:cNvCxnSpPr/>
          <p:nvPr/>
        </p:nvCxnSpPr>
        <p:spPr>
          <a:xfrm rot="10800000">
            <a:off x="-21200" y="6253129"/>
            <a:ext cx="3112000" cy="0"/>
          </a:xfrm>
          <a:prstGeom prst="straightConnector1">
            <a:avLst/>
          </a:prstGeom>
          <a:noFill/>
          <a:ln w="9525" cap="flat" cmpd="sng">
            <a:solidFill>
              <a:srgbClr val="434343"/>
            </a:solidFill>
            <a:prstDash val="solid"/>
            <a:round/>
            <a:headEnd type="oval" w="med" len="med"/>
            <a:tailEnd type="none" w="med" len="med"/>
          </a:ln>
        </p:spPr>
      </p:cxnSp>
      <p:cxnSp>
        <p:nvCxnSpPr>
          <p:cNvPr id="53" name="Google Shape;53;p9"/>
          <p:cNvCxnSpPr/>
          <p:nvPr/>
        </p:nvCxnSpPr>
        <p:spPr>
          <a:xfrm>
            <a:off x="9101200" y="6253129"/>
            <a:ext cx="3119200" cy="0"/>
          </a:xfrm>
          <a:prstGeom prst="straightConnector1">
            <a:avLst/>
          </a:prstGeom>
          <a:noFill/>
          <a:ln w="9525" cap="flat" cmpd="sng">
            <a:solidFill>
              <a:srgbClr val="434343"/>
            </a:solidFill>
            <a:prstDash val="solid"/>
            <a:round/>
            <a:headEnd type="oval" w="med" len="med"/>
            <a:tailEnd type="none" w="med" len="med"/>
          </a:ln>
        </p:spPr>
      </p:cxnSp>
      <p:sp>
        <p:nvSpPr>
          <p:cNvPr id="54" name="Google Shape;54;p9"/>
          <p:cNvSpPr txBox="1">
            <a:spLocks noGrp="1"/>
          </p:cNvSpPr>
          <p:nvPr>
            <p:ph type="sldNum" idx="12"/>
          </p:nvPr>
        </p:nvSpPr>
        <p:spPr>
          <a:xfrm>
            <a:off x="3200" y="6428364"/>
            <a:ext cx="1099600" cy="337200"/>
          </a:xfrm>
          <a:prstGeom prst="rect">
            <a:avLst/>
          </a:prstGeom>
        </p:spPr>
        <p:txBody>
          <a:bodyPr spcFirstLastPara="1" wrap="square" lIns="83800" tIns="83800" rIns="83800" bIns="838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matchingName="Title">
  <p:cSld name="Title">
    <p:bg>
      <p:bgPr>
        <a:solidFill>
          <a:srgbClr val="FFFFFF"/>
        </a:solidFill>
        <a:effectLst/>
      </p:bgPr>
    </p:bg>
    <p:spTree>
      <p:nvGrpSpPr>
        <p:cNvPr id="1" name="Shape 10"/>
        <p:cNvGrpSpPr/>
        <p:nvPr/>
      </p:nvGrpSpPr>
      <p:grpSpPr>
        <a:xfrm>
          <a:off x="0" y="0"/>
          <a:ext cx="0" cy="0"/>
          <a:chOff x="0" y="0"/>
          <a:chExt cx="0" cy="0"/>
        </a:xfrm>
      </p:grpSpPr>
      <p:sp>
        <p:nvSpPr>
          <p:cNvPr id="11" name="Google Shape;11;p2"/>
          <p:cNvSpPr/>
          <p:nvPr/>
        </p:nvSpPr>
        <p:spPr>
          <a:xfrm rot="5400000">
            <a:off x="6735600" y="-1085012"/>
            <a:ext cx="117200" cy="10795600"/>
          </a:xfrm>
          <a:prstGeom prst="rect">
            <a:avLst/>
          </a:prstGeom>
          <a:solidFill>
            <a:srgbClr val="CC0000"/>
          </a:solidFill>
          <a:ln>
            <a:noFill/>
          </a:ln>
        </p:spPr>
        <p:txBody>
          <a:bodyPr spcFirstLastPara="1" wrap="square" lIns="45733" tIns="22867" rIns="45733" bIns="22867" anchor="ctr" anchorCtr="0">
            <a:noAutofit/>
          </a:bodyPr>
          <a:lstStyle/>
          <a:p>
            <a:pPr marL="0" marR="0" lvl="0" indent="0" algn="ctr" rtl="0">
              <a:spcBef>
                <a:spcPts val="0"/>
              </a:spcBef>
              <a:spcAft>
                <a:spcPts val="0"/>
              </a:spcAft>
              <a:buNone/>
            </a:pPr>
            <a:endParaRPr sz="1865">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2" name="Google Shape;12;p2"/>
          <p:cNvPicPr preferRelativeResize="0"/>
          <p:nvPr/>
        </p:nvPicPr>
        <p:blipFill>
          <a:blip r:embed="rId2"/>
          <a:stretch>
            <a:fillRect/>
          </a:stretch>
        </p:blipFill>
        <p:spPr>
          <a:xfrm>
            <a:off x="1396400" y="2076900"/>
            <a:ext cx="1905000" cy="1905000"/>
          </a:xfrm>
          <a:prstGeom prst="rect">
            <a:avLst/>
          </a:prstGeom>
          <a:noFill/>
          <a:ln>
            <a:noFill/>
          </a:ln>
        </p:spPr>
      </p:pic>
      <p:sp>
        <p:nvSpPr>
          <p:cNvPr id="13" name="Google Shape;13;p2"/>
          <p:cNvSpPr txBox="1">
            <a:spLocks noGrp="1"/>
          </p:cNvSpPr>
          <p:nvPr>
            <p:ph type="title"/>
          </p:nvPr>
        </p:nvSpPr>
        <p:spPr>
          <a:xfrm>
            <a:off x="1422367" y="4386733"/>
            <a:ext cx="10795600" cy="1190800"/>
          </a:xfrm>
          <a:prstGeom prst="rect">
            <a:avLst/>
          </a:prstGeom>
        </p:spPr>
        <p:txBody>
          <a:bodyPr spcFirstLastPara="1" wrap="square" lIns="83800" tIns="83800" rIns="83800" bIns="83800" anchor="ctr" anchorCtr="0">
            <a:noAutofit/>
          </a:bodyPr>
          <a:lstStyle>
            <a:lvl1pPr lvl="0" algn="l">
              <a:spcBef>
                <a:spcPts val="0"/>
              </a:spcBef>
              <a:spcAft>
                <a:spcPts val="0"/>
              </a:spcAft>
              <a:buNone/>
              <a:defRPr sz="5335"/>
            </a:lvl1pPr>
            <a:lvl2pPr lvl="1">
              <a:spcBef>
                <a:spcPts val="0"/>
              </a:spcBef>
              <a:spcAft>
                <a:spcPts val="0"/>
              </a:spcAft>
              <a:buNone/>
              <a:defRPr>
                <a:latin typeface="PT Serif"/>
                <a:ea typeface="PT Serif"/>
                <a:cs typeface="PT Serif"/>
                <a:sym typeface="PT Serif"/>
              </a:defRPr>
            </a:lvl2pPr>
            <a:lvl3pPr lvl="2">
              <a:spcBef>
                <a:spcPts val="0"/>
              </a:spcBef>
              <a:spcAft>
                <a:spcPts val="0"/>
              </a:spcAft>
              <a:buNone/>
              <a:defRPr>
                <a:latin typeface="PT Serif"/>
                <a:ea typeface="PT Serif"/>
                <a:cs typeface="PT Serif"/>
                <a:sym typeface="PT Serif"/>
              </a:defRPr>
            </a:lvl3pPr>
            <a:lvl4pPr lvl="3">
              <a:spcBef>
                <a:spcPts val="0"/>
              </a:spcBef>
              <a:spcAft>
                <a:spcPts val="0"/>
              </a:spcAft>
              <a:buNone/>
              <a:defRPr>
                <a:latin typeface="PT Serif"/>
                <a:ea typeface="PT Serif"/>
                <a:cs typeface="PT Serif"/>
                <a:sym typeface="PT Serif"/>
              </a:defRPr>
            </a:lvl4pPr>
            <a:lvl5pPr lvl="4">
              <a:spcBef>
                <a:spcPts val="0"/>
              </a:spcBef>
              <a:spcAft>
                <a:spcPts val="0"/>
              </a:spcAft>
              <a:buNone/>
              <a:defRPr>
                <a:latin typeface="PT Serif"/>
                <a:ea typeface="PT Serif"/>
                <a:cs typeface="PT Serif"/>
                <a:sym typeface="PT Serif"/>
              </a:defRPr>
            </a:lvl5pPr>
            <a:lvl6pPr lvl="5">
              <a:spcBef>
                <a:spcPts val="0"/>
              </a:spcBef>
              <a:spcAft>
                <a:spcPts val="0"/>
              </a:spcAft>
              <a:buNone/>
              <a:defRPr>
                <a:latin typeface="PT Serif"/>
                <a:ea typeface="PT Serif"/>
                <a:cs typeface="PT Serif"/>
                <a:sym typeface="PT Serif"/>
              </a:defRPr>
            </a:lvl6pPr>
            <a:lvl7pPr lvl="6">
              <a:spcBef>
                <a:spcPts val="0"/>
              </a:spcBef>
              <a:spcAft>
                <a:spcPts val="0"/>
              </a:spcAft>
              <a:buNone/>
              <a:defRPr>
                <a:latin typeface="PT Serif"/>
                <a:ea typeface="PT Serif"/>
                <a:cs typeface="PT Serif"/>
                <a:sym typeface="PT Serif"/>
              </a:defRPr>
            </a:lvl7pPr>
            <a:lvl8pPr lvl="7">
              <a:spcBef>
                <a:spcPts val="0"/>
              </a:spcBef>
              <a:spcAft>
                <a:spcPts val="0"/>
              </a:spcAft>
              <a:buNone/>
              <a:defRPr>
                <a:latin typeface="PT Serif"/>
                <a:ea typeface="PT Serif"/>
                <a:cs typeface="PT Serif"/>
                <a:sym typeface="PT Serif"/>
              </a:defRPr>
            </a:lvl8pPr>
            <a:lvl9pPr lvl="8">
              <a:spcBef>
                <a:spcPts val="0"/>
              </a:spcBef>
              <a:spcAft>
                <a:spcPts val="0"/>
              </a:spcAft>
              <a:buNone/>
              <a:defRPr>
                <a:latin typeface="PT Serif"/>
                <a:ea typeface="PT Serif"/>
                <a:cs typeface="PT Serif"/>
                <a:sym typeface="PT Serif"/>
              </a:defRPr>
            </a:lvl9pPr>
          </a:lstStyle>
          <a:p/>
        </p:txBody>
      </p:sp>
      <p:sp>
        <p:nvSpPr>
          <p:cNvPr id="14" name="Google Shape;14;p2"/>
          <p:cNvSpPr txBox="1">
            <a:spLocks noGrp="1"/>
          </p:cNvSpPr>
          <p:nvPr>
            <p:ph type="subTitle" idx="1"/>
          </p:nvPr>
        </p:nvSpPr>
        <p:spPr>
          <a:xfrm>
            <a:off x="1543667" y="5632633"/>
            <a:ext cx="10648400" cy="926000"/>
          </a:xfrm>
          <a:prstGeom prst="rect">
            <a:avLst/>
          </a:prstGeom>
        </p:spPr>
        <p:txBody>
          <a:bodyPr spcFirstLastPara="1" wrap="square" lIns="83800" tIns="83800" rIns="83800" bIns="83800" anchor="ctr" anchorCtr="0">
            <a:noAutofit/>
          </a:bodyPr>
          <a:lstStyle>
            <a:lvl1pPr lvl="0">
              <a:spcBef>
                <a:spcPts val="800"/>
              </a:spcBef>
              <a:spcAft>
                <a:spcPts val="0"/>
              </a:spcAft>
              <a:buNone/>
              <a:defRPr sz="3200" i="1">
                <a:latin typeface="Montserrat"/>
                <a:ea typeface="Montserrat"/>
                <a:cs typeface="Montserrat"/>
                <a:sym typeface="Montserrat"/>
              </a:defRPr>
            </a:lvl1pPr>
            <a:lvl2pPr lvl="1">
              <a:spcBef>
                <a:spcPts val="800"/>
              </a:spcBef>
              <a:spcAft>
                <a:spcPts val="0"/>
              </a:spcAft>
              <a:buNone/>
              <a:defRPr/>
            </a:lvl2pPr>
            <a:lvl3pPr lvl="2">
              <a:spcBef>
                <a:spcPts val="800"/>
              </a:spcBef>
              <a:spcAft>
                <a:spcPts val="0"/>
              </a:spcAft>
              <a:buNone/>
              <a:defRPr/>
            </a:lvl3pPr>
            <a:lvl4pPr lvl="3">
              <a:spcBef>
                <a:spcPts val="800"/>
              </a:spcBef>
              <a:spcAft>
                <a:spcPts val="0"/>
              </a:spcAft>
              <a:buNone/>
              <a:defRPr/>
            </a:lvl4pPr>
            <a:lvl5pPr lvl="4">
              <a:spcBef>
                <a:spcPts val="800"/>
              </a:spcBef>
              <a:spcAft>
                <a:spcPts val="0"/>
              </a:spcAft>
              <a:buNone/>
              <a:defRPr/>
            </a:lvl5pPr>
            <a:lvl6pPr lvl="5">
              <a:spcBef>
                <a:spcPts val="800"/>
              </a:spcBef>
              <a:spcAft>
                <a:spcPts val="0"/>
              </a:spcAft>
              <a:buNone/>
              <a:defRPr/>
            </a:lvl6pPr>
            <a:lvl7pPr lvl="6">
              <a:spcBef>
                <a:spcPts val="800"/>
              </a:spcBef>
              <a:spcAft>
                <a:spcPts val="0"/>
              </a:spcAft>
              <a:buNone/>
              <a:defRPr/>
            </a:lvl7pPr>
            <a:lvl8pPr lvl="7">
              <a:spcBef>
                <a:spcPts val="800"/>
              </a:spcBef>
              <a:spcAft>
                <a:spcPts val="0"/>
              </a:spcAft>
              <a:buNone/>
              <a:defRPr/>
            </a:lvl8pPr>
            <a:lvl9pPr lvl="8">
              <a:spcBef>
                <a:spcPts val="800"/>
              </a:spcBef>
              <a:spcAft>
                <a:spcPts val="0"/>
              </a:spcAft>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hyperlink" Target="http://creativecommons.org/licenses/by-sa/4.0/" TargetMode="Externa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image" Target="../media/image2.pn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slideLayout" Target="../slideLayouts/slideLayout16.xml"/><Relationship Id="rId7" Type="http://schemas.openxmlformats.org/officeDocument/2006/relationships/slideLayout" Target="../slideLayouts/slideLayout15.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3" Type="http://schemas.openxmlformats.org/officeDocument/2006/relationships/slideLayout" Target="../slideLayouts/slideLayout11.xml"/><Relationship Id="rId2" Type="http://schemas.openxmlformats.org/officeDocument/2006/relationships/slideLayout" Target="../slideLayouts/slideLayout10.xml"/><Relationship Id="rId12" Type="http://schemas.openxmlformats.org/officeDocument/2006/relationships/theme" Target="../theme/theme2.xml"/><Relationship Id="rId11" Type="http://schemas.openxmlformats.org/officeDocument/2006/relationships/image" Target="../media/image2.png"/><Relationship Id="rId10" Type="http://schemas.openxmlformats.org/officeDocument/2006/relationships/hyperlink" Target="http://creativecommons.org/licenses/by-sa/4.0/" TargetMode="Externa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6.xml"/><Relationship Id="rId8" Type="http://schemas.openxmlformats.org/officeDocument/2006/relationships/slideLayout" Target="../slideLayouts/slideLayout25.xml"/><Relationship Id="rId7" Type="http://schemas.openxmlformats.org/officeDocument/2006/relationships/slideLayout" Target="../slideLayouts/slideLayout24.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3" Type="http://schemas.openxmlformats.org/officeDocument/2006/relationships/slideLayout" Target="../slideLayouts/slideLayout20.xml"/><Relationship Id="rId2" Type="http://schemas.openxmlformats.org/officeDocument/2006/relationships/slideLayout" Target="../slideLayouts/slideLayout19.xml"/><Relationship Id="rId12" Type="http://schemas.openxmlformats.org/officeDocument/2006/relationships/theme" Target="../theme/theme3.xml"/><Relationship Id="rId11" Type="http://schemas.openxmlformats.org/officeDocument/2006/relationships/slideLayout" Target="../slideLayouts/slideLayout28.xml"/><Relationship Id="rId10" Type="http://schemas.openxmlformats.org/officeDocument/2006/relationships/slideLayout" Target="../slideLayouts/slideLayout27.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97200" y="274651"/>
            <a:ext cx="5197600" cy="1143200"/>
          </a:xfrm>
          <a:prstGeom prst="rect">
            <a:avLst/>
          </a:prstGeom>
          <a:noFill/>
          <a:ln>
            <a:noFill/>
          </a:ln>
        </p:spPr>
        <p:txBody>
          <a:bodyPr spcFirstLastPara="1" wrap="square" lIns="83800" tIns="83800" rIns="83800" bIns="83800" anchor="ctr" anchorCtr="0">
            <a:noAutofit/>
          </a:bodyPr>
          <a:lstStyle>
            <a:lvl1pPr lvl="0" algn="ctr" rtl="0">
              <a:spcBef>
                <a:spcPts val="0"/>
              </a:spcBef>
              <a:spcAft>
                <a:spcPts val="0"/>
              </a:spcAft>
              <a:buClr>
                <a:schemeClr val="dk1"/>
              </a:buClr>
              <a:buSzPts val="1800"/>
              <a:buFont typeface="Montserrat"/>
              <a:buNone/>
              <a:defRPr sz="1800" b="1">
                <a:solidFill>
                  <a:schemeClr val="dk1"/>
                </a:solidFill>
                <a:latin typeface="Montserrat"/>
                <a:ea typeface="Montserrat"/>
                <a:cs typeface="Montserrat"/>
                <a:sym typeface="Montserrat"/>
              </a:defRPr>
            </a:lvl1pPr>
            <a:lvl2pPr lvl="1" algn="ctr" rtl="0">
              <a:spcBef>
                <a:spcPts val="0"/>
              </a:spcBef>
              <a:spcAft>
                <a:spcPts val="0"/>
              </a:spcAft>
              <a:buClr>
                <a:schemeClr val="dk1"/>
              </a:buClr>
              <a:buSzPts val="1800"/>
              <a:buFont typeface="Montserrat"/>
              <a:buNone/>
              <a:defRPr sz="1800" b="1">
                <a:solidFill>
                  <a:schemeClr val="dk1"/>
                </a:solidFill>
                <a:latin typeface="Montserrat"/>
                <a:ea typeface="Montserrat"/>
                <a:cs typeface="Montserrat"/>
                <a:sym typeface="Montserrat"/>
              </a:defRPr>
            </a:lvl2pPr>
            <a:lvl3pPr lvl="2" algn="ctr" rtl="0">
              <a:spcBef>
                <a:spcPts val="0"/>
              </a:spcBef>
              <a:spcAft>
                <a:spcPts val="0"/>
              </a:spcAft>
              <a:buClr>
                <a:schemeClr val="dk1"/>
              </a:buClr>
              <a:buSzPts val="1800"/>
              <a:buFont typeface="Montserrat"/>
              <a:buNone/>
              <a:defRPr sz="1800" b="1">
                <a:solidFill>
                  <a:schemeClr val="dk1"/>
                </a:solidFill>
                <a:latin typeface="Montserrat"/>
                <a:ea typeface="Montserrat"/>
                <a:cs typeface="Montserrat"/>
                <a:sym typeface="Montserrat"/>
              </a:defRPr>
            </a:lvl3pPr>
            <a:lvl4pPr lvl="3" algn="ctr" rtl="0">
              <a:spcBef>
                <a:spcPts val="0"/>
              </a:spcBef>
              <a:spcAft>
                <a:spcPts val="0"/>
              </a:spcAft>
              <a:buClr>
                <a:schemeClr val="dk1"/>
              </a:buClr>
              <a:buSzPts val="1800"/>
              <a:buFont typeface="Montserrat"/>
              <a:buNone/>
              <a:defRPr sz="1800" b="1">
                <a:solidFill>
                  <a:schemeClr val="dk1"/>
                </a:solidFill>
                <a:latin typeface="Montserrat"/>
                <a:ea typeface="Montserrat"/>
                <a:cs typeface="Montserrat"/>
                <a:sym typeface="Montserrat"/>
              </a:defRPr>
            </a:lvl4pPr>
            <a:lvl5pPr lvl="4" algn="ctr" rtl="0">
              <a:spcBef>
                <a:spcPts val="0"/>
              </a:spcBef>
              <a:spcAft>
                <a:spcPts val="0"/>
              </a:spcAft>
              <a:buClr>
                <a:schemeClr val="dk1"/>
              </a:buClr>
              <a:buSzPts val="1800"/>
              <a:buFont typeface="Montserrat"/>
              <a:buNone/>
              <a:defRPr sz="1800" b="1">
                <a:solidFill>
                  <a:schemeClr val="dk1"/>
                </a:solidFill>
                <a:latin typeface="Montserrat"/>
                <a:ea typeface="Montserrat"/>
                <a:cs typeface="Montserrat"/>
                <a:sym typeface="Montserrat"/>
              </a:defRPr>
            </a:lvl5pPr>
            <a:lvl6pPr lvl="5" algn="ctr" rtl="0">
              <a:spcBef>
                <a:spcPts val="0"/>
              </a:spcBef>
              <a:spcAft>
                <a:spcPts val="0"/>
              </a:spcAft>
              <a:buClr>
                <a:schemeClr val="dk1"/>
              </a:buClr>
              <a:buSzPts val="1800"/>
              <a:buFont typeface="Montserrat"/>
              <a:buNone/>
              <a:defRPr sz="1800" b="1">
                <a:solidFill>
                  <a:schemeClr val="dk1"/>
                </a:solidFill>
                <a:latin typeface="Montserrat"/>
                <a:ea typeface="Montserrat"/>
                <a:cs typeface="Montserrat"/>
                <a:sym typeface="Montserrat"/>
              </a:defRPr>
            </a:lvl6pPr>
            <a:lvl7pPr lvl="6" algn="ctr" rtl="0">
              <a:spcBef>
                <a:spcPts val="0"/>
              </a:spcBef>
              <a:spcAft>
                <a:spcPts val="0"/>
              </a:spcAft>
              <a:buClr>
                <a:schemeClr val="dk1"/>
              </a:buClr>
              <a:buSzPts val="1800"/>
              <a:buFont typeface="Montserrat"/>
              <a:buNone/>
              <a:defRPr sz="1800" b="1">
                <a:solidFill>
                  <a:schemeClr val="dk1"/>
                </a:solidFill>
                <a:latin typeface="Montserrat"/>
                <a:ea typeface="Montserrat"/>
                <a:cs typeface="Montserrat"/>
                <a:sym typeface="Montserrat"/>
              </a:defRPr>
            </a:lvl7pPr>
            <a:lvl8pPr lvl="7" algn="ctr" rtl="0">
              <a:spcBef>
                <a:spcPts val="0"/>
              </a:spcBef>
              <a:spcAft>
                <a:spcPts val="0"/>
              </a:spcAft>
              <a:buClr>
                <a:schemeClr val="dk1"/>
              </a:buClr>
              <a:buSzPts val="1800"/>
              <a:buFont typeface="Montserrat"/>
              <a:buNone/>
              <a:defRPr sz="1800" b="1">
                <a:solidFill>
                  <a:schemeClr val="dk1"/>
                </a:solidFill>
                <a:latin typeface="Montserrat"/>
                <a:ea typeface="Montserrat"/>
                <a:cs typeface="Montserrat"/>
                <a:sym typeface="Montserrat"/>
              </a:defRPr>
            </a:lvl8pPr>
            <a:lvl9pPr lvl="8" algn="ctr" rtl="0">
              <a:spcBef>
                <a:spcPts val="0"/>
              </a:spcBef>
              <a:spcAft>
                <a:spcPts val="0"/>
              </a:spcAft>
              <a:buClr>
                <a:schemeClr val="dk1"/>
              </a:buClr>
              <a:buSzPts val="1800"/>
              <a:buFont typeface="Montserrat"/>
              <a:buNone/>
              <a:defRPr sz="1800" b="1">
                <a:solidFill>
                  <a:schemeClr val="dk1"/>
                </a:solidFill>
                <a:latin typeface="Montserrat"/>
                <a:ea typeface="Montserrat"/>
                <a:cs typeface="Montserrat"/>
                <a:sym typeface="Montserrat"/>
              </a:defRPr>
            </a:lvl9pPr>
          </a:lstStyle>
          <a:p/>
        </p:txBody>
      </p:sp>
      <p:sp>
        <p:nvSpPr>
          <p:cNvPr id="7" name="Google Shape;7;p1"/>
          <p:cNvSpPr txBox="1">
            <a:spLocks noGrp="1"/>
          </p:cNvSpPr>
          <p:nvPr>
            <p:ph type="body" idx="1"/>
          </p:nvPr>
        </p:nvSpPr>
        <p:spPr>
          <a:xfrm>
            <a:off x="822800" y="1997951"/>
            <a:ext cx="10546400" cy="4287200"/>
          </a:xfrm>
          <a:prstGeom prst="rect">
            <a:avLst/>
          </a:prstGeom>
          <a:noFill/>
          <a:ln>
            <a:noFill/>
          </a:ln>
        </p:spPr>
        <p:txBody>
          <a:bodyPr spcFirstLastPara="1" wrap="square" lIns="83800" tIns="83800" rIns="83800" bIns="83800" anchor="t" anchorCtr="0">
            <a:noAutofit/>
          </a:bodyPr>
          <a:lstStyle>
            <a:lvl1pPr marL="457200" lvl="0" indent="-400050" rtl="0">
              <a:lnSpc>
                <a:spcPct val="115000"/>
              </a:lnSpc>
              <a:spcBef>
                <a:spcPts val="600"/>
              </a:spcBef>
              <a:spcAft>
                <a:spcPts val="0"/>
              </a:spcAft>
              <a:buClr>
                <a:schemeClr val="dk1"/>
              </a:buClr>
              <a:buSzPts val="2700"/>
              <a:buFont typeface="PT Serif"/>
              <a:buChar char="○"/>
              <a:defRPr sz="2700">
                <a:solidFill>
                  <a:schemeClr val="dk1"/>
                </a:solidFill>
                <a:latin typeface="PT Serif"/>
                <a:ea typeface="PT Serif"/>
                <a:cs typeface="PT Serif"/>
                <a:sym typeface="PT Serif"/>
              </a:defRPr>
            </a:lvl1pPr>
            <a:lvl2pPr marL="914400" lvl="1" indent="-368300" rtl="0">
              <a:lnSpc>
                <a:spcPct val="115000"/>
              </a:lnSpc>
              <a:spcBef>
                <a:spcPts val="0"/>
              </a:spcBef>
              <a:spcAft>
                <a:spcPts val="0"/>
              </a:spcAft>
              <a:buClr>
                <a:schemeClr val="dk1"/>
              </a:buClr>
              <a:buSzPts val="2200"/>
              <a:buFont typeface="PT Serif"/>
              <a:buChar char="□"/>
              <a:defRPr sz="2200">
                <a:solidFill>
                  <a:schemeClr val="dk1"/>
                </a:solidFill>
                <a:latin typeface="PT Serif"/>
                <a:ea typeface="PT Serif"/>
                <a:cs typeface="PT Serif"/>
                <a:sym typeface="PT Serif"/>
              </a:defRPr>
            </a:lvl2pPr>
            <a:lvl3pPr marL="1371600" lvl="2" indent="-368300" rtl="0">
              <a:lnSpc>
                <a:spcPct val="115000"/>
              </a:lnSpc>
              <a:spcBef>
                <a:spcPts val="0"/>
              </a:spcBef>
              <a:spcAft>
                <a:spcPts val="0"/>
              </a:spcAft>
              <a:buClr>
                <a:schemeClr val="dk1"/>
              </a:buClr>
              <a:buSzPts val="2200"/>
              <a:buFont typeface="PT Serif"/>
              <a:buChar char="○"/>
              <a:defRPr sz="2200">
                <a:solidFill>
                  <a:schemeClr val="dk1"/>
                </a:solidFill>
                <a:latin typeface="PT Serif"/>
                <a:ea typeface="PT Serif"/>
                <a:cs typeface="PT Serif"/>
                <a:sym typeface="PT Serif"/>
              </a:defRPr>
            </a:lvl3pPr>
            <a:lvl4pPr marL="1828800" lvl="3" indent="-336550" rtl="0">
              <a:lnSpc>
                <a:spcPct val="115000"/>
              </a:lnSpc>
              <a:spcBef>
                <a:spcPts val="0"/>
              </a:spcBef>
              <a:spcAft>
                <a:spcPts val="0"/>
              </a:spcAft>
              <a:buClr>
                <a:schemeClr val="dk1"/>
              </a:buClr>
              <a:buSzPts val="1700"/>
              <a:buFont typeface="PT Serif"/>
              <a:buChar char="□"/>
              <a:defRPr sz="1700">
                <a:solidFill>
                  <a:schemeClr val="dk1"/>
                </a:solidFill>
                <a:latin typeface="PT Serif"/>
                <a:ea typeface="PT Serif"/>
                <a:cs typeface="PT Serif"/>
                <a:sym typeface="PT Serif"/>
              </a:defRPr>
            </a:lvl4pPr>
            <a:lvl5pPr marL="2286000" lvl="4" indent="-336550" rtl="0">
              <a:lnSpc>
                <a:spcPct val="115000"/>
              </a:lnSpc>
              <a:spcBef>
                <a:spcPts val="0"/>
              </a:spcBef>
              <a:spcAft>
                <a:spcPts val="0"/>
              </a:spcAft>
              <a:buClr>
                <a:schemeClr val="dk1"/>
              </a:buClr>
              <a:buSzPts val="1700"/>
              <a:buFont typeface="PT Serif"/>
              <a:buChar char="○"/>
              <a:defRPr sz="1700">
                <a:solidFill>
                  <a:schemeClr val="dk1"/>
                </a:solidFill>
                <a:latin typeface="PT Serif"/>
                <a:ea typeface="PT Serif"/>
                <a:cs typeface="PT Serif"/>
                <a:sym typeface="PT Serif"/>
              </a:defRPr>
            </a:lvl5pPr>
            <a:lvl6pPr marL="2743200" lvl="5" indent="-336550" rtl="0">
              <a:lnSpc>
                <a:spcPct val="115000"/>
              </a:lnSpc>
              <a:spcBef>
                <a:spcPts val="0"/>
              </a:spcBef>
              <a:spcAft>
                <a:spcPts val="0"/>
              </a:spcAft>
              <a:buClr>
                <a:schemeClr val="dk1"/>
              </a:buClr>
              <a:buSzPts val="1700"/>
              <a:buFont typeface="PT Serif"/>
              <a:buChar char="■"/>
              <a:defRPr sz="1700">
                <a:solidFill>
                  <a:schemeClr val="dk1"/>
                </a:solidFill>
                <a:latin typeface="PT Serif"/>
                <a:ea typeface="PT Serif"/>
                <a:cs typeface="PT Serif"/>
                <a:sym typeface="PT Serif"/>
              </a:defRPr>
            </a:lvl6pPr>
            <a:lvl7pPr marL="3200400" lvl="6" indent="-336550" rtl="0">
              <a:lnSpc>
                <a:spcPct val="115000"/>
              </a:lnSpc>
              <a:spcBef>
                <a:spcPts val="0"/>
              </a:spcBef>
              <a:spcAft>
                <a:spcPts val="0"/>
              </a:spcAft>
              <a:buClr>
                <a:schemeClr val="dk1"/>
              </a:buClr>
              <a:buSzPts val="1700"/>
              <a:buFont typeface="PT Serif"/>
              <a:buChar char="●"/>
              <a:defRPr sz="1700">
                <a:solidFill>
                  <a:schemeClr val="dk1"/>
                </a:solidFill>
                <a:latin typeface="PT Serif"/>
                <a:ea typeface="PT Serif"/>
                <a:cs typeface="PT Serif"/>
                <a:sym typeface="PT Serif"/>
              </a:defRPr>
            </a:lvl7pPr>
            <a:lvl8pPr marL="3657600" lvl="7" indent="-336550" rtl="0">
              <a:lnSpc>
                <a:spcPct val="115000"/>
              </a:lnSpc>
              <a:spcBef>
                <a:spcPts val="0"/>
              </a:spcBef>
              <a:spcAft>
                <a:spcPts val="0"/>
              </a:spcAft>
              <a:buClr>
                <a:schemeClr val="dk1"/>
              </a:buClr>
              <a:buSzPts val="1700"/>
              <a:buFont typeface="PT Serif"/>
              <a:buChar char="○"/>
              <a:defRPr sz="1700">
                <a:solidFill>
                  <a:schemeClr val="dk1"/>
                </a:solidFill>
                <a:latin typeface="PT Serif"/>
                <a:ea typeface="PT Serif"/>
                <a:cs typeface="PT Serif"/>
                <a:sym typeface="PT Serif"/>
              </a:defRPr>
            </a:lvl8pPr>
            <a:lvl9pPr marL="4114800" lvl="8" indent="-336550" rtl="0">
              <a:lnSpc>
                <a:spcPct val="115000"/>
              </a:lnSpc>
              <a:spcBef>
                <a:spcPts val="0"/>
              </a:spcBef>
              <a:spcAft>
                <a:spcPts val="0"/>
              </a:spcAft>
              <a:buClr>
                <a:schemeClr val="dk1"/>
              </a:buClr>
              <a:buSzPts val="1700"/>
              <a:buFont typeface="PT Serif"/>
              <a:buChar char="■"/>
              <a:defRPr sz="1700">
                <a:solidFill>
                  <a:schemeClr val="dk1"/>
                </a:solidFill>
                <a:latin typeface="PT Serif"/>
                <a:ea typeface="PT Serif"/>
                <a:cs typeface="PT Serif"/>
                <a:sym typeface="PT Serif"/>
              </a:defRPr>
            </a:lvl9pPr>
          </a:lstStyle>
          <a:p/>
        </p:txBody>
      </p:sp>
      <p:sp>
        <p:nvSpPr>
          <p:cNvPr id="8" name="Google Shape;8;p1"/>
          <p:cNvSpPr txBox="1">
            <a:spLocks noGrp="1"/>
          </p:cNvSpPr>
          <p:nvPr>
            <p:ph type="sldNum" idx="12"/>
          </p:nvPr>
        </p:nvSpPr>
        <p:spPr>
          <a:xfrm>
            <a:off x="3200" y="6428364"/>
            <a:ext cx="1099600" cy="337200"/>
          </a:xfrm>
          <a:prstGeom prst="rect">
            <a:avLst/>
          </a:prstGeom>
          <a:noFill/>
          <a:ln>
            <a:noFill/>
          </a:ln>
        </p:spPr>
        <p:txBody>
          <a:bodyPr spcFirstLastPara="1" wrap="square" lIns="83800" tIns="83800" rIns="83800" bIns="83800" anchor="ctr" anchorCtr="0">
            <a:noAutofit/>
          </a:bodyPr>
          <a:lstStyle>
            <a:lvl1pPr lvl="0" rtl="0">
              <a:buNone/>
              <a:defRPr sz="2135" b="1">
                <a:latin typeface="PT Serif"/>
                <a:ea typeface="PT Serif"/>
                <a:cs typeface="PT Serif"/>
                <a:sym typeface="PT Serif"/>
              </a:defRPr>
            </a:lvl1pPr>
            <a:lvl2pPr lvl="1" rtl="0">
              <a:buNone/>
              <a:defRPr sz="2135" b="1">
                <a:latin typeface="PT Serif"/>
                <a:ea typeface="PT Serif"/>
                <a:cs typeface="PT Serif"/>
                <a:sym typeface="PT Serif"/>
              </a:defRPr>
            </a:lvl2pPr>
            <a:lvl3pPr lvl="2" rtl="0">
              <a:buNone/>
              <a:defRPr sz="2135" b="1">
                <a:latin typeface="PT Serif"/>
                <a:ea typeface="PT Serif"/>
                <a:cs typeface="PT Serif"/>
                <a:sym typeface="PT Serif"/>
              </a:defRPr>
            </a:lvl3pPr>
            <a:lvl4pPr lvl="3" rtl="0">
              <a:buNone/>
              <a:defRPr sz="2135" b="1">
                <a:latin typeface="PT Serif"/>
                <a:ea typeface="PT Serif"/>
                <a:cs typeface="PT Serif"/>
                <a:sym typeface="PT Serif"/>
              </a:defRPr>
            </a:lvl4pPr>
            <a:lvl5pPr lvl="4" rtl="0">
              <a:buNone/>
              <a:defRPr sz="2135" b="1">
                <a:latin typeface="PT Serif"/>
                <a:ea typeface="PT Serif"/>
                <a:cs typeface="PT Serif"/>
                <a:sym typeface="PT Serif"/>
              </a:defRPr>
            </a:lvl5pPr>
            <a:lvl6pPr lvl="5" rtl="0">
              <a:buNone/>
              <a:defRPr sz="2135" b="1">
                <a:latin typeface="PT Serif"/>
                <a:ea typeface="PT Serif"/>
                <a:cs typeface="PT Serif"/>
                <a:sym typeface="PT Serif"/>
              </a:defRPr>
            </a:lvl6pPr>
            <a:lvl7pPr lvl="6" rtl="0">
              <a:buNone/>
              <a:defRPr sz="2135" b="1">
                <a:latin typeface="PT Serif"/>
                <a:ea typeface="PT Serif"/>
                <a:cs typeface="PT Serif"/>
                <a:sym typeface="PT Serif"/>
              </a:defRPr>
            </a:lvl7pPr>
            <a:lvl8pPr lvl="7" rtl="0">
              <a:buNone/>
              <a:defRPr sz="2135" b="1">
                <a:latin typeface="PT Serif"/>
                <a:ea typeface="PT Serif"/>
                <a:cs typeface="PT Serif"/>
                <a:sym typeface="PT Serif"/>
              </a:defRPr>
            </a:lvl8pPr>
            <a:lvl9pPr lvl="8" rtl="0">
              <a:buNone/>
              <a:defRPr sz="2135" b="1">
                <a:latin typeface="PT Serif"/>
                <a:ea typeface="PT Serif"/>
                <a:cs typeface="PT Serif"/>
                <a:sym typeface="PT Serif"/>
              </a:defRPr>
            </a:lvl9pPr>
          </a:lstStyle>
          <a:p>
            <a:fld id="{00000000-1234-1234-1234-123412341234}" type="slidenum">
              <a:rPr lang="en-GB" smtClean="0"/>
            </a:fld>
            <a:r>
              <a:rPr lang="en-GB"/>
              <a:t> </a:t>
            </a:r>
            <a:endParaRPr lang="en-GB"/>
          </a:p>
        </p:txBody>
      </p:sp>
      <p:pic>
        <p:nvPicPr>
          <p:cNvPr id="9" name="Google Shape;9;p1">
            <a:hlinkClick r:id="rId9"/>
          </p:cNvPr>
          <p:cNvPicPr preferRelativeResize="0"/>
          <p:nvPr/>
        </p:nvPicPr>
        <p:blipFill>
          <a:blip r:embed="rId10"/>
          <a:stretch>
            <a:fillRect/>
          </a:stretch>
        </p:blipFill>
        <p:spPr>
          <a:xfrm>
            <a:off x="11176000" y="6667501"/>
            <a:ext cx="1016000" cy="1905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97200" y="274651"/>
            <a:ext cx="5197600" cy="1143200"/>
          </a:xfrm>
          <a:prstGeom prst="rect">
            <a:avLst/>
          </a:prstGeom>
          <a:noFill/>
          <a:ln>
            <a:noFill/>
          </a:ln>
        </p:spPr>
        <p:txBody>
          <a:bodyPr spcFirstLastPara="1" wrap="square" lIns="83800" tIns="83800" rIns="83800" bIns="83800" anchor="ctr" anchorCtr="0">
            <a:noAutofit/>
          </a:bodyPr>
          <a:lstStyle>
            <a:lvl1pPr lvl="0" algn="ctr" rtl="0">
              <a:spcBef>
                <a:spcPts val="0"/>
              </a:spcBef>
              <a:spcAft>
                <a:spcPts val="0"/>
              </a:spcAft>
              <a:buClr>
                <a:schemeClr val="dk1"/>
              </a:buClr>
              <a:buSzPts val="1800"/>
              <a:buFont typeface="Montserrat"/>
              <a:buNone/>
              <a:defRPr sz="1800" b="1">
                <a:solidFill>
                  <a:schemeClr val="dk1"/>
                </a:solidFill>
                <a:latin typeface="Montserrat"/>
                <a:ea typeface="Montserrat"/>
                <a:cs typeface="Montserrat"/>
                <a:sym typeface="Montserrat"/>
              </a:defRPr>
            </a:lvl1pPr>
            <a:lvl2pPr lvl="1" algn="ctr" rtl="0">
              <a:spcBef>
                <a:spcPts val="0"/>
              </a:spcBef>
              <a:spcAft>
                <a:spcPts val="0"/>
              </a:spcAft>
              <a:buClr>
                <a:schemeClr val="dk1"/>
              </a:buClr>
              <a:buSzPts val="1800"/>
              <a:buFont typeface="Montserrat"/>
              <a:buNone/>
              <a:defRPr sz="1800" b="1">
                <a:solidFill>
                  <a:schemeClr val="dk1"/>
                </a:solidFill>
                <a:latin typeface="Montserrat"/>
                <a:ea typeface="Montserrat"/>
                <a:cs typeface="Montserrat"/>
                <a:sym typeface="Montserrat"/>
              </a:defRPr>
            </a:lvl2pPr>
            <a:lvl3pPr lvl="2" algn="ctr" rtl="0">
              <a:spcBef>
                <a:spcPts val="0"/>
              </a:spcBef>
              <a:spcAft>
                <a:spcPts val="0"/>
              </a:spcAft>
              <a:buClr>
                <a:schemeClr val="dk1"/>
              </a:buClr>
              <a:buSzPts val="1800"/>
              <a:buFont typeface="Montserrat"/>
              <a:buNone/>
              <a:defRPr sz="1800" b="1">
                <a:solidFill>
                  <a:schemeClr val="dk1"/>
                </a:solidFill>
                <a:latin typeface="Montserrat"/>
                <a:ea typeface="Montserrat"/>
                <a:cs typeface="Montserrat"/>
                <a:sym typeface="Montserrat"/>
              </a:defRPr>
            </a:lvl3pPr>
            <a:lvl4pPr lvl="3" algn="ctr" rtl="0">
              <a:spcBef>
                <a:spcPts val="0"/>
              </a:spcBef>
              <a:spcAft>
                <a:spcPts val="0"/>
              </a:spcAft>
              <a:buClr>
                <a:schemeClr val="dk1"/>
              </a:buClr>
              <a:buSzPts val="1800"/>
              <a:buFont typeface="Montserrat"/>
              <a:buNone/>
              <a:defRPr sz="1800" b="1">
                <a:solidFill>
                  <a:schemeClr val="dk1"/>
                </a:solidFill>
                <a:latin typeface="Montserrat"/>
                <a:ea typeface="Montserrat"/>
                <a:cs typeface="Montserrat"/>
                <a:sym typeface="Montserrat"/>
              </a:defRPr>
            </a:lvl4pPr>
            <a:lvl5pPr lvl="4" algn="ctr" rtl="0">
              <a:spcBef>
                <a:spcPts val="0"/>
              </a:spcBef>
              <a:spcAft>
                <a:spcPts val="0"/>
              </a:spcAft>
              <a:buClr>
                <a:schemeClr val="dk1"/>
              </a:buClr>
              <a:buSzPts val="1800"/>
              <a:buFont typeface="Montserrat"/>
              <a:buNone/>
              <a:defRPr sz="1800" b="1">
                <a:solidFill>
                  <a:schemeClr val="dk1"/>
                </a:solidFill>
                <a:latin typeface="Montserrat"/>
                <a:ea typeface="Montserrat"/>
                <a:cs typeface="Montserrat"/>
                <a:sym typeface="Montserrat"/>
              </a:defRPr>
            </a:lvl5pPr>
            <a:lvl6pPr lvl="5" algn="ctr" rtl="0">
              <a:spcBef>
                <a:spcPts val="0"/>
              </a:spcBef>
              <a:spcAft>
                <a:spcPts val="0"/>
              </a:spcAft>
              <a:buClr>
                <a:schemeClr val="dk1"/>
              </a:buClr>
              <a:buSzPts val="1800"/>
              <a:buFont typeface="Montserrat"/>
              <a:buNone/>
              <a:defRPr sz="1800" b="1">
                <a:solidFill>
                  <a:schemeClr val="dk1"/>
                </a:solidFill>
                <a:latin typeface="Montserrat"/>
                <a:ea typeface="Montserrat"/>
                <a:cs typeface="Montserrat"/>
                <a:sym typeface="Montserrat"/>
              </a:defRPr>
            </a:lvl6pPr>
            <a:lvl7pPr lvl="6" algn="ctr" rtl="0">
              <a:spcBef>
                <a:spcPts val="0"/>
              </a:spcBef>
              <a:spcAft>
                <a:spcPts val="0"/>
              </a:spcAft>
              <a:buClr>
                <a:schemeClr val="dk1"/>
              </a:buClr>
              <a:buSzPts val="1800"/>
              <a:buFont typeface="Montserrat"/>
              <a:buNone/>
              <a:defRPr sz="1800" b="1">
                <a:solidFill>
                  <a:schemeClr val="dk1"/>
                </a:solidFill>
                <a:latin typeface="Montserrat"/>
                <a:ea typeface="Montserrat"/>
                <a:cs typeface="Montserrat"/>
                <a:sym typeface="Montserrat"/>
              </a:defRPr>
            </a:lvl7pPr>
            <a:lvl8pPr lvl="7" algn="ctr" rtl="0">
              <a:spcBef>
                <a:spcPts val="0"/>
              </a:spcBef>
              <a:spcAft>
                <a:spcPts val="0"/>
              </a:spcAft>
              <a:buClr>
                <a:schemeClr val="dk1"/>
              </a:buClr>
              <a:buSzPts val="1800"/>
              <a:buFont typeface="Montserrat"/>
              <a:buNone/>
              <a:defRPr sz="1800" b="1">
                <a:solidFill>
                  <a:schemeClr val="dk1"/>
                </a:solidFill>
                <a:latin typeface="Montserrat"/>
                <a:ea typeface="Montserrat"/>
                <a:cs typeface="Montserrat"/>
                <a:sym typeface="Montserrat"/>
              </a:defRPr>
            </a:lvl8pPr>
            <a:lvl9pPr lvl="8" algn="ctr" rtl="0">
              <a:spcBef>
                <a:spcPts val="0"/>
              </a:spcBef>
              <a:spcAft>
                <a:spcPts val="0"/>
              </a:spcAft>
              <a:buClr>
                <a:schemeClr val="dk1"/>
              </a:buClr>
              <a:buSzPts val="1800"/>
              <a:buFont typeface="Montserrat"/>
              <a:buNone/>
              <a:defRPr sz="1800" b="1">
                <a:solidFill>
                  <a:schemeClr val="dk1"/>
                </a:solidFill>
                <a:latin typeface="Montserrat"/>
                <a:ea typeface="Montserrat"/>
                <a:cs typeface="Montserrat"/>
                <a:sym typeface="Montserrat"/>
              </a:defRPr>
            </a:lvl9pPr>
          </a:lstStyle>
          <a:p/>
        </p:txBody>
      </p:sp>
      <p:sp>
        <p:nvSpPr>
          <p:cNvPr id="7" name="Google Shape;7;p1"/>
          <p:cNvSpPr txBox="1">
            <a:spLocks noGrp="1"/>
          </p:cNvSpPr>
          <p:nvPr>
            <p:ph type="body" idx="1"/>
          </p:nvPr>
        </p:nvSpPr>
        <p:spPr>
          <a:xfrm>
            <a:off x="822800" y="1997951"/>
            <a:ext cx="10546400" cy="4287200"/>
          </a:xfrm>
          <a:prstGeom prst="rect">
            <a:avLst/>
          </a:prstGeom>
          <a:noFill/>
          <a:ln>
            <a:noFill/>
          </a:ln>
        </p:spPr>
        <p:txBody>
          <a:bodyPr spcFirstLastPara="1" wrap="square" lIns="83800" tIns="83800" rIns="83800" bIns="83800" anchor="t" anchorCtr="0">
            <a:noAutofit/>
          </a:bodyPr>
          <a:lstStyle>
            <a:lvl1pPr marL="457200" lvl="0" indent="-400050" rtl="0">
              <a:lnSpc>
                <a:spcPct val="115000"/>
              </a:lnSpc>
              <a:spcBef>
                <a:spcPts val="600"/>
              </a:spcBef>
              <a:spcAft>
                <a:spcPts val="0"/>
              </a:spcAft>
              <a:buClr>
                <a:schemeClr val="dk1"/>
              </a:buClr>
              <a:buSzPts val="2700"/>
              <a:buFont typeface="PT Serif"/>
              <a:buChar char="○"/>
              <a:defRPr sz="2700">
                <a:solidFill>
                  <a:schemeClr val="dk1"/>
                </a:solidFill>
                <a:latin typeface="PT Serif"/>
                <a:ea typeface="PT Serif"/>
                <a:cs typeface="PT Serif"/>
                <a:sym typeface="PT Serif"/>
              </a:defRPr>
            </a:lvl1pPr>
            <a:lvl2pPr marL="914400" lvl="1" indent="-368300" rtl="0">
              <a:lnSpc>
                <a:spcPct val="115000"/>
              </a:lnSpc>
              <a:spcBef>
                <a:spcPts val="0"/>
              </a:spcBef>
              <a:spcAft>
                <a:spcPts val="0"/>
              </a:spcAft>
              <a:buClr>
                <a:schemeClr val="dk1"/>
              </a:buClr>
              <a:buSzPts val="2200"/>
              <a:buFont typeface="PT Serif"/>
              <a:buChar char="□"/>
              <a:defRPr sz="2200">
                <a:solidFill>
                  <a:schemeClr val="dk1"/>
                </a:solidFill>
                <a:latin typeface="PT Serif"/>
                <a:ea typeface="PT Serif"/>
                <a:cs typeface="PT Serif"/>
                <a:sym typeface="PT Serif"/>
              </a:defRPr>
            </a:lvl2pPr>
            <a:lvl3pPr marL="1371600" lvl="2" indent="-368300" rtl="0">
              <a:lnSpc>
                <a:spcPct val="115000"/>
              </a:lnSpc>
              <a:spcBef>
                <a:spcPts val="0"/>
              </a:spcBef>
              <a:spcAft>
                <a:spcPts val="0"/>
              </a:spcAft>
              <a:buClr>
                <a:schemeClr val="dk1"/>
              </a:buClr>
              <a:buSzPts val="2200"/>
              <a:buFont typeface="PT Serif"/>
              <a:buChar char="○"/>
              <a:defRPr sz="2200">
                <a:solidFill>
                  <a:schemeClr val="dk1"/>
                </a:solidFill>
                <a:latin typeface="PT Serif"/>
                <a:ea typeface="PT Serif"/>
                <a:cs typeface="PT Serif"/>
                <a:sym typeface="PT Serif"/>
              </a:defRPr>
            </a:lvl3pPr>
            <a:lvl4pPr marL="1828800" lvl="3" indent="-336550" rtl="0">
              <a:lnSpc>
                <a:spcPct val="115000"/>
              </a:lnSpc>
              <a:spcBef>
                <a:spcPts val="0"/>
              </a:spcBef>
              <a:spcAft>
                <a:spcPts val="0"/>
              </a:spcAft>
              <a:buClr>
                <a:schemeClr val="dk1"/>
              </a:buClr>
              <a:buSzPts val="1700"/>
              <a:buFont typeface="PT Serif"/>
              <a:buChar char="□"/>
              <a:defRPr sz="1700">
                <a:solidFill>
                  <a:schemeClr val="dk1"/>
                </a:solidFill>
                <a:latin typeface="PT Serif"/>
                <a:ea typeface="PT Serif"/>
                <a:cs typeface="PT Serif"/>
                <a:sym typeface="PT Serif"/>
              </a:defRPr>
            </a:lvl4pPr>
            <a:lvl5pPr marL="2286000" lvl="4" indent="-336550" rtl="0">
              <a:lnSpc>
                <a:spcPct val="115000"/>
              </a:lnSpc>
              <a:spcBef>
                <a:spcPts val="0"/>
              </a:spcBef>
              <a:spcAft>
                <a:spcPts val="0"/>
              </a:spcAft>
              <a:buClr>
                <a:schemeClr val="dk1"/>
              </a:buClr>
              <a:buSzPts val="1700"/>
              <a:buFont typeface="PT Serif"/>
              <a:buChar char="○"/>
              <a:defRPr sz="1700">
                <a:solidFill>
                  <a:schemeClr val="dk1"/>
                </a:solidFill>
                <a:latin typeface="PT Serif"/>
                <a:ea typeface="PT Serif"/>
                <a:cs typeface="PT Serif"/>
                <a:sym typeface="PT Serif"/>
              </a:defRPr>
            </a:lvl5pPr>
            <a:lvl6pPr marL="2743200" lvl="5" indent="-336550" rtl="0">
              <a:lnSpc>
                <a:spcPct val="115000"/>
              </a:lnSpc>
              <a:spcBef>
                <a:spcPts val="0"/>
              </a:spcBef>
              <a:spcAft>
                <a:spcPts val="0"/>
              </a:spcAft>
              <a:buClr>
                <a:schemeClr val="dk1"/>
              </a:buClr>
              <a:buSzPts val="1700"/>
              <a:buFont typeface="PT Serif"/>
              <a:buChar char="■"/>
              <a:defRPr sz="1700">
                <a:solidFill>
                  <a:schemeClr val="dk1"/>
                </a:solidFill>
                <a:latin typeface="PT Serif"/>
                <a:ea typeface="PT Serif"/>
                <a:cs typeface="PT Serif"/>
                <a:sym typeface="PT Serif"/>
              </a:defRPr>
            </a:lvl6pPr>
            <a:lvl7pPr marL="3200400" lvl="6" indent="-336550" rtl="0">
              <a:lnSpc>
                <a:spcPct val="115000"/>
              </a:lnSpc>
              <a:spcBef>
                <a:spcPts val="0"/>
              </a:spcBef>
              <a:spcAft>
                <a:spcPts val="0"/>
              </a:spcAft>
              <a:buClr>
                <a:schemeClr val="dk1"/>
              </a:buClr>
              <a:buSzPts val="1700"/>
              <a:buFont typeface="PT Serif"/>
              <a:buChar char="●"/>
              <a:defRPr sz="1700">
                <a:solidFill>
                  <a:schemeClr val="dk1"/>
                </a:solidFill>
                <a:latin typeface="PT Serif"/>
                <a:ea typeface="PT Serif"/>
                <a:cs typeface="PT Serif"/>
                <a:sym typeface="PT Serif"/>
              </a:defRPr>
            </a:lvl7pPr>
            <a:lvl8pPr marL="3657600" lvl="7" indent="-336550" rtl="0">
              <a:lnSpc>
                <a:spcPct val="115000"/>
              </a:lnSpc>
              <a:spcBef>
                <a:spcPts val="0"/>
              </a:spcBef>
              <a:spcAft>
                <a:spcPts val="0"/>
              </a:spcAft>
              <a:buClr>
                <a:schemeClr val="dk1"/>
              </a:buClr>
              <a:buSzPts val="1700"/>
              <a:buFont typeface="PT Serif"/>
              <a:buChar char="○"/>
              <a:defRPr sz="1700">
                <a:solidFill>
                  <a:schemeClr val="dk1"/>
                </a:solidFill>
                <a:latin typeface="PT Serif"/>
                <a:ea typeface="PT Serif"/>
                <a:cs typeface="PT Serif"/>
                <a:sym typeface="PT Serif"/>
              </a:defRPr>
            </a:lvl8pPr>
            <a:lvl9pPr marL="4114800" lvl="8" indent="-336550" rtl="0">
              <a:lnSpc>
                <a:spcPct val="115000"/>
              </a:lnSpc>
              <a:spcBef>
                <a:spcPts val="0"/>
              </a:spcBef>
              <a:spcAft>
                <a:spcPts val="0"/>
              </a:spcAft>
              <a:buClr>
                <a:schemeClr val="dk1"/>
              </a:buClr>
              <a:buSzPts val="1700"/>
              <a:buFont typeface="PT Serif"/>
              <a:buChar char="■"/>
              <a:defRPr sz="1700">
                <a:solidFill>
                  <a:schemeClr val="dk1"/>
                </a:solidFill>
                <a:latin typeface="PT Serif"/>
                <a:ea typeface="PT Serif"/>
                <a:cs typeface="PT Serif"/>
                <a:sym typeface="PT Serif"/>
              </a:defRPr>
            </a:lvl9pPr>
          </a:lstStyle>
          <a:p/>
        </p:txBody>
      </p:sp>
      <p:sp>
        <p:nvSpPr>
          <p:cNvPr id="8" name="Google Shape;8;p1"/>
          <p:cNvSpPr txBox="1">
            <a:spLocks noGrp="1"/>
          </p:cNvSpPr>
          <p:nvPr>
            <p:ph type="sldNum" idx="12"/>
          </p:nvPr>
        </p:nvSpPr>
        <p:spPr>
          <a:xfrm>
            <a:off x="3200" y="6428364"/>
            <a:ext cx="1099600" cy="337200"/>
          </a:xfrm>
          <a:prstGeom prst="rect">
            <a:avLst/>
          </a:prstGeom>
          <a:noFill/>
          <a:ln>
            <a:noFill/>
          </a:ln>
        </p:spPr>
        <p:txBody>
          <a:bodyPr spcFirstLastPara="1" wrap="square" lIns="83800" tIns="83800" rIns="83800" bIns="83800" anchor="ctr" anchorCtr="0">
            <a:noAutofit/>
          </a:bodyPr>
          <a:lstStyle>
            <a:lvl1pPr lvl="0" rtl="0">
              <a:buNone/>
              <a:defRPr sz="2135" b="1">
                <a:latin typeface="PT Serif"/>
                <a:ea typeface="PT Serif"/>
                <a:cs typeface="PT Serif"/>
                <a:sym typeface="PT Serif"/>
              </a:defRPr>
            </a:lvl1pPr>
            <a:lvl2pPr lvl="1" rtl="0">
              <a:buNone/>
              <a:defRPr sz="2135" b="1">
                <a:latin typeface="PT Serif"/>
                <a:ea typeface="PT Serif"/>
                <a:cs typeface="PT Serif"/>
                <a:sym typeface="PT Serif"/>
              </a:defRPr>
            </a:lvl2pPr>
            <a:lvl3pPr lvl="2" rtl="0">
              <a:buNone/>
              <a:defRPr sz="2135" b="1">
                <a:latin typeface="PT Serif"/>
                <a:ea typeface="PT Serif"/>
                <a:cs typeface="PT Serif"/>
                <a:sym typeface="PT Serif"/>
              </a:defRPr>
            </a:lvl3pPr>
            <a:lvl4pPr lvl="3" rtl="0">
              <a:buNone/>
              <a:defRPr sz="2135" b="1">
                <a:latin typeface="PT Serif"/>
                <a:ea typeface="PT Serif"/>
                <a:cs typeface="PT Serif"/>
                <a:sym typeface="PT Serif"/>
              </a:defRPr>
            </a:lvl4pPr>
            <a:lvl5pPr lvl="4" rtl="0">
              <a:buNone/>
              <a:defRPr sz="2135" b="1">
                <a:latin typeface="PT Serif"/>
                <a:ea typeface="PT Serif"/>
                <a:cs typeface="PT Serif"/>
                <a:sym typeface="PT Serif"/>
              </a:defRPr>
            </a:lvl5pPr>
            <a:lvl6pPr lvl="5" rtl="0">
              <a:buNone/>
              <a:defRPr sz="2135" b="1">
                <a:latin typeface="PT Serif"/>
                <a:ea typeface="PT Serif"/>
                <a:cs typeface="PT Serif"/>
                <a:sym typeface="PT Serif"/>
              </a:defRPr>
            </a:lvl6pPr>
            <a:lvl7pPr lvl="6" rtl="0">
              <a:buNone/>
              <a:defRPr sz="2135" b="1">
                <a:latin typeface="PT Serif"/>
                <a:ea typeface="PT Serif"/>
                <a:cs typeface="PT Serif"/>
                <a:sym typeface="PT Serif"/>
              </a:defRPr>
            </a:lvl7pPr>
            <a:lvl8pPr lvl="7" rtl="0">
              <a:buNone/>
              <a:defRPr sz="2135" b="1">
                <a:latin typeface="PT Serif"/>
                <a:ea typeface="PT Serif"/>
                <a:cs typeface="PT Serif"/>
                <a:sym typeface="PT Serif"/>
              </a:defRPr>
            </a:lvl8pPr>
            <a:lvl9pPr lvl="8" rtl="0">
              <a:buNone/>
              <a:defRPr sz="2135" b="1">
                <a:latin typeface="PT Serif"/>
                <a:ea typeface="PT Serif"/>
                <a:cs typeface="PT Serif"/>
                <a:sym typeface="PT Serif"/>
              </a:defRPr>
            </a:lvl9pPr>
          </a:lstStyle>
          <a:p>
            <a:fld id="{00000000-1234-1234-1234-123412341234}" type="slidenum">
              <a:rPr lang="en-GB" smtClean="0"/>
            </a:fld>
            <a:r>
              <a:rPr lang="en-GB"/>
              <a:t> </a:t>
            </a:r>
            <a:endParaRPr lang="en-GB"/>
          </a:p>
        </p:txBody>
      </p:sp>
      <p:pic>
        <p:nvPicPr>
          <p:cNvPr id="9" name="Google Shape;9;p1">
            <a:hlinkClick r:id="rId10"/>
          </p:cNvPr>
          <p:cNvPicPr preferRelativeResize="0"/>
          <p:nvPr/>
        </p:nvPicPr>
        <p:blipFill>
          <a:blip r:embed="rId11"/>
          <a:stretch>
            <a:fillRect/>
          </a:stretch>
        </p:blipFill>
        <p:spPr>
          <a:xfrm>
            <a:off x="11176000" y="6667501"/>
            <a:ext cx="1016000" cy="1905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39215F-8271-4C51-A0E0-EFF96033BD7F}"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9F80B7-A241-44FC-AEFD-B5E252728126}"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20.jpe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6.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22.jpeg"/></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1"/>
          <a:srcRect t="9091" r="12669"/>
          <a:stretch>
            <a:fillRect/>
          </a:stretch>
        </p:blipFill>
        <p:spPr>
          <a:xfrm>
            <a:off x="3523488" y="10"/>
            <a:ext cx="8668512" cy="6857990"/>
          </a:xfrm>
          <a:prstGeom prst="rect">
            <a:avLst/>
          </a:prstGeom>
        </p:spPr>
      </p:pic>
      <p:sp>
        <p:nvSpPr>
          <p:cNvPr id="13" name="Rectangle 12"/>
          <p:cNvSpPr>
            <a:spLocks noGrp="1" noRot="1" noChangeAspect="1" noMove="1" noResize="1" noEditPoints="1" noAdjustHandles="1" noChangeArrowheads="1" noChangeShapeType="1" noTextEdit="1"/>
          </p:cNvSpPr>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8155" y="1122680"/>
            <a:ext cx="4388485" cy="3204210"/>
          </a:xfrm>
        </p:spPr>
        <p:txBody>
          <a:bodyPr anchor="b">
            <a:normAutofit/>
          </a:bodyPr>
          <a:lstStyle/>
          <a:p>
            <a:pPr algn="l"/>
            <a:r>
              <a:rPr lang="en-US" sz="4800" dirty="0">
                <a:solidFill>
                  <a:schemeClr val="bg1"/>
                </a:solidFill>
              </a:rPr>
              <a:t>Cryptocurrenices and The Christian Conscience  </a:t>
            </a:r>
            <a:endParaRPr lang="en-US" sz="4800" dirty="0">
              <a:solidFill>
                <a:schemeClr val="bg1"/>
              </a:solidFill>
            </a:endParaRPr>
          </a:p>
        </p:txBody>
      </p:sp>
      <p:sp>
        <p:nvSpPr>
          <p:cNvPr id="3" name="Subtitle 2"/>
          <p:cNvSpPr>
            <a:spLocks noGrp="1"/>
          </p:cNvSpPr>
          <p:nvPr>
            <p:ph type="subTitle" idx="1"/>
          </p:nvPr>
        </p:nvSpPr>
        <p:spPr>
          <a:xfrm>
            <a:off x="477980" y="4872922"/>
            <a:ext cx="4023359" cy="1208141"/>
          </a:xfrm>
        </p:spPr>
        <p:txBody>
          <a:bodyPr>
            <a:normAutofit/>
          </a:bodyPr>
          <a:lstStyle/>
          <a:p>
            <a:pPr algn="l"/>
            <a:r>
              <a:rPr lang="en-US" sz="2000" dirty="0">
                <a:solidFill>
                  <a:schemeClr val="bg1"/>
                </a:solidFill>
              </a:rPr>
              <a:t>Compatible,  Perfectly in Line, or Avoid at All Cost?</a:t>
            </a:r>
            <a:endParaRPr lang="en-US" sz="2000" dirty="0">
              <a:solidFill>
                <a:schemeClr val="bg1"/>
              </a:solidFill>
            </a:endParaRPr>
          </a:p>
        </p:txBody>
      </p:sp>
      <p:sp>
        <p:nvSpPr>
          <p:cNvPr id="15" name="Rectangle 14"/>
          <p:cNvSpPr>
            <a:spLocks noGrp="1" noRot="1" noChangeAspect="1" noMove="1" noResize="1" noEditPoints="1" noAdjustHandles="1" noChangeArrowheads="1" noChangeShapeType="1" noTextEdit="1"/>
          </p:cNvSpPr>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p:cNvSpPr>
            <a:spLocks noGrp="1" noRot="1" noChangeAspect="1" noMove="1" noResize="1" noEditPoints="1" noAdjustHandles="1" noChangeArrowheads="1" noChangeShapeType="1" noTextEdit="1"/>
          </p:cNvSpPr>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2841666" y="228600"/>
            <a:ext cx="6432468" cy="4953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1"/>
          <a:srcRect t="7276" r="-1" b="-1"/>
          <a:stretch>
            <a:fillRect/>
          </a:stretch>
        </p:blipFill>
        <p:spPr>
          <a:xfrm>
            <a:off x="1366347" y="433410"/>
            <a:ext cx="9459306" cy="5854700"/>
          </a:xfrm>
          <a:custGeom>
            <a:avLst/>
            <a:gdLst/>
            <a:ahLst/>
            <a:cxnLst/>
            <a:rect l="l" t="t" r="r" b="b"/>
            <a:pathLst>
              <a:path w="8500451" h="5783926">
                <a:moveTo>
                  <a:pt x="4814568" y="604"/>
                </a:moveTo>
                <a:cubicBezTo>
                  <a:pt x="5041344" y="3294"/>
                  <a:pt x="5267019" y="14348"/>
                  <a:pt x="5493575" y="21000"/>
                </a:cubicBezTo>
                <a:cubicBezTo>
                  <a:pt x="5987120" y="36130"/>
                  <a:pt x="6483273" y="35607"/>
                  <a:pt x="6977859" y="46564"/>
                </a:cubicBezTo>
                <a:cubicBezTo>
                  <a:pt x="7286195" y="53346"/>
                  <a:pt x="7590877" y="77867"/>
                  <a:pt x="7880953" y="154038"/>
                </a:cubicBezTo>
                <a:cubicBezTo>
                  <a:pt x="7921646" y="164993"/>
                  <a:pt x="7967557" y="167081"/>
                  <a:pt x="7998861" y="193166"/>
                </a:cubicBezTo>
                <a:cubicBezTo>
                  <a:pt x="8033815" y="222382"/>
                  <a:pt x="8019729" y="265163"/>
                  <a:pt x="7968600" y="273511"/>
                </a:cubicBezTo>
                <a:cubicBezTo>
                  <a:pt x="7903386" y="284466"/>
                  <a:pt x="7836607" y="287597"/>
                  <a:pt x="7764609" y="294901"/>
                </a:cubicBezTo>
                <a:cubicBezTo>
                  <a:pt x="7792260" y="335073"/>
                  <a:pt x="7859040" y="304814"/>
                  <a:pt x="7876257" y="354899"/>
                </a:cubicBezTo>
                <a:cubicBezTo>
                  <a:pt x="7799043" y="389332"/>
                  <a:pt x="7705656" y="366898"/>
                  <a:pt x="7631049" y="400810"/>
                </a:cubicBezTo>
                <a:cubicBezTo>
                  <a:pt x="7633137" y="424287"/>
                  <a:pt x="7649831" y="426374"/>
                  <a:pt x="7663396" y="432635"/>
                </a:cubicBezTo>
                <a:cubicBezTo>
                  <a:pt x="7676961" y="438373"/>
                  <a:pt x="7710871" y="430026"/>
                  <a:pt x="7696264" y="462894"/>
                </a:cubicBezTo>
                <a:cubicBezTo>
                  <a:pt x="7541315" y="482719"/>
                  <a:pt x="7393147" y="550021"/>
                  <a:pt x="7229849" y="540630"/>
                </a:cubicBezTo>
                <a:cubicBezTo>
                  <a:pt x="7431755" y="558890"/>
                  <a:pt x="7602355" y="633496"/>
                  <a:pt x="7780782" y="683059"/>
                </a:cubicBezTo>
                <a:cubicBezTo>
                  <a:pt x="7773479" y="741491"/>
                  <a:pt x="7701483" y="718014"/>
                  <a:pt x="7680613" y="759751"/>
                </a:cubicBezTo>
                <a:cubicBezTo>
                  <a:pt x="7794869" y="788967"/>
                  <a:pt x="7904429" y="823401"/>
                  <a:pt x="7998861" y="880789"/>
                </a:cubicBezTo>
                <a:cubicBezTo>
                  <a:pt x="8083901" y="932439"/>
                  <a:pt x="8164765" y="989306"/>
                  <a:pt x="8257111" y="1031566"/>
                </a:cubicBezTo>
                <a:cubicBezTo>
                  <a:pt x="8354150" y="1075912"/>
                  <a:pt x="8413103" y="1132779"/>
                  <a:pt x="8402148" y="1229819"/>
                </a:cubicBezTo>
                <a:cubicBezTo>
                  <a:pt x="8397452" y="1269468"/>
                  <a:pt x="8409973" y="1302859"/>
                  <a:pt x="8453275" y="1318510"/>
                </a:cubicBezTo>
                <a:cubicBezTo>
                  <a:pt x="8507013" y="1337814"/>
                  <a:pt x="8501275" y="1367029"/>
                  <a:pt x="8499187" y="1411897"/>
                </a:cubicBezTo>
                <a:cubicBezTo>
                  <a:pt x="8496056" y="1465634"/>
                  <a:pt x="8468406" y="1486504"/>
                  <a:pt x="8419885" y="1504764"/>
                </a:cubicBezTo>
                <a:cubicBezTo>
                  <a:pt x="8350497" y="1530327"/>
                  <a:pt x="8349975" y="1569978"/>
                  <a:pt x="8368237" y="1617454"/>
                </a:cubicBezTo>
                <a:cubicBezTo>
                  <a:pt x="8378149" y="1643540"/>
                  <a:pt x="8393278" y="1664409"/>
                  <a:pt x="8415713" y="1683712"/>
                </a:cubicBezTo>
                <a:cubicBezTo>
                  <a:pt x="8493448" y="1751014"/>
                  <a:pt x="8492927" y="1752056"/>
                  <a:pt x="8416755" y="1831880"/>
                </a:cubicBezTo>
                <a:cubicBezTo>
                  <a:pt x="8396408" y="1853269"/>
                  <a:pt x="8374496" y="1867356"/>
                  <a:pt x="8383888" y="1901790"/>
                </a:cubicBezTo>
                <a:cubicBezTo>
                  <a:pt x="8415713" y="2016046"/>
                  <a:pt x="8411538" y="2016046"/>
                  <a:pt x="8283717" y="2053609"/>
                </a:cubicBezTo>
                <a:cubicBezTo>
                  <a:pt x="8254501" y="2062479"/>
                  <a:pt x="8215373" y="2054653"/>
                  <a:pt x="8198678" y="2087521"/>
                </a:cubicBezTo>
                <a:cubicBezTo>
                  <a:pt x="8209113" y="2111521"/>
                  <a:pt x="8184591" y="2690625"/>
                  <a:pt x="8207547" y="2700017"/>
                </a:cubicBezTo>
                <a:cubicBezTo>
                  <a:pt x="8387017" y="2773578"/>
                  <a:pt x="8409451" y="2860184"/>
                  <a:pt x="8269632" y="2996352"/>
                </a:cubicBezTo>
                <a:cubicBezTo>
                  <a:pt x="8175722" y="3087653"/>
                  <a:pt x="8186677" y="3236864"/>
                  <a:pt x="8225807" y="3330251"/>
                </a:cubicBezTo>
                <a:cubicBezTo>
                  <a:pt x="8373452" y="3371467"/>
                  <a:pt x="8341107" y="3481027"/>
                  <a:pt x="8370845" y="3577023"/>
                </a:cubicBezTo>
                <a:cubicBezTo>
                  <a:pt x="8392757" y="3649020"/>
                  <a:pt x="8306673" y="3639107"/>
                  <a:pt x="8310847" y="3671976"/>
                </a:cubicBezTo>
                <a:cubicBezTo>
                  <a:pt x="8365105" y="3711626"/>
                  <a:pt x="8437624" y="3724148"/>
                  <a:pt x="8479884" y="3778406"/>
                </a:cubicBezTo>
                <a:cubicBezTo>
                  <a:pt x="8403713" y="3818056"/>
                  <a:pt x="8365105" y="3873880"/>
                  <a:pt x="8322845" y="3929703"/>
                </a:cubicBezTo>
                <a:cubicBezTo>
                  <a:pt x="8254501" y="4020482"/>
                  <a:pt x="8161635" y="4097174"/>
                  <a:pt x="8063031" y="4166563"/>
                </a:cubicBezTo>
                <a:cubicBezTo>
                  <a:pt x="8012947" y="4649674"/>
                  <a:pt x="7851215" y="5156783"/>
                  <a:pt x="7833475" y="5181825"/>
                </a:cubicBezTo>
                <a:cubicBezTo>
                  <a:pt x="7760436" y="5174520"/>
                  <a:pt x="7618528" y="5466682"/>
                  <a:pt x="7495403" y="5493812"/>
                </a:cubicBezTo>
                <a:cubicBezTo>
                  <a:pt x="7366017" y="5523550"/>
                  <a:pt x="5441925" y="5797973"/>
                  <a:pt x="5148199" y="5783364"/>
                </a:cubicBezTo>
                <a:cubicBezTo>
                  <a:pt x="3551743" y="5705628"/>
                  <a:pt x="3505310" y="5598155"/>
                  <a:pt x="3505310" y="5598155"/>
                </a:cubicBezTo>
                <a:cubicBezTo>
                  <a:pt x="3505310" y="5598155"/>
                  <a:pt x="3596089" y="5571548"/>
                  <a:pt x="3675390" y="5541287"/>
                </a:cubicBezTo>
                <a:cubicBezTo>
                  <a:pt x="3627392" y="5542853"/>
                  <a:pt x="3579395" y="5543896"/>
                  <a:pt x="3531919" y="5542331"/>
                </a:cubicBezTo>
                <a:cubicBezTo>
                  <a:pt x="3164108" y="5531375"/>
                  <a:pt x="3500093" y="5511028"/>
                  <a:pt x="3138022" y="5469291"/>
                </a:cubicBezTo>
                <a:cubicBezTo>
                  <a:pt x="2527092" y="5398860"/>
                  <a:pt x="2618913" y="5380598"/>
                  <a:pt x="2058068" y="5181825"/>
                </a:cubicBezTo>
                <a:cubicBezTo>
                  <a:pt x="2008504" y="5164086"/>
                  <a:pt x="1660519" y="5056613"/>
                  <a:pt x="1447659" y="5044613"/>
                </a:cubicBezTo>
                <a:cubicBezTo>
                  <a:pt x="1391313" y="5041483"/>
                  <a:pt x="1329751" y="5042527"/>
                  <a:pt x="1281230" y="4977311"/>
                </a:cubicBezTo>
                <a:cubicBezTo>
                  <a:pt x="1429920" y="4979399"/>
                  <a:pt x="1557741" y="4979399"/>
                  <a:pt x="1696518" y="4945487"/>
                </a:cubicBezTo>
                <a:cubicBezTo>
                  <a:pt x="1622434" y="4898532"/>
                  <a:pt x="1537394" y="4938705"/>
                  <a:pt x="1478440" y="4905836"/>
                </a:cubicBezTo>
                <a:cubicBezTo>
                  <a:pt x="1423138" y="4875577"/>
                  <a:pt x="1375140" y="4871404"/>
                  <a:pt x="1318795" y="4919401"/>
                </a:cubicBezTo>
                <a:cubicBezTo>
                  <a:pt x="1289578" y="4944443"/>
                  <a:pt x="1237928" y="4939747"/>
                  <a:pt x="1208190" y="4925140"/>
                </a:cubicBezTo>
                <a:cubicBezTo>
                  <a:pt x="1049066" y="4846360"/>
                  <a:pt x="1052718" y="4847404"/>
                  <a:pt x="875857" y="4867751"/>
                </a:cubicBezTo>
                <a:cubicBezTo>
                  <a:pt x="763166" y="4880272"/>
                  <a:pt x="648388" y="4902706"/>
                  <a:pt x="545088" y="4889141"/>
                </a:cubicBezTo>
                <a:cubicBezTo>
                  <a:pt x="532045" y="4859403"/>
                  <a:pt x="543522" y="4845839"/>
                  <a:pt x="558131" y="4841666"/>
                </a:cubicBezTo>
                <a:cubicBezTo>
                  <a:pt x="796034" y="4776973"/>
                  <a:pt x="840379" y="4702889"/>
                  <a:pt x="1081413" y="4662717"/>
                </a:cubicBezTo>
                <a:cubicBezTo>
                  <a:pt x="1099151" y="4617327"/>
                  <a:pt x="1011503" y="4609500"/>
                  <a:pt x="1052718" y="4564633"/>
                </a:cubicBezTo>
                <a:cubicBezTo>
                  <a:pt x="1127846" y="4529678"/>
                  <a:pt x="1216016" y="4570894"/>
                  <a:pt x="1290622" y="4525505"/>
                </a:cubicBezTo>
                <a:cubicBezTo>
                  <a:pt x="1277579" y="4493158"/>
                  <a:pt x="1214972" y="4516636"/>
                  <a:pt x="1217581" y="4482202"/>
                </a:cubicBezTo>
                <a:cubicBezTo>
                  <a:pt x="1220712" y="4442552"/>
                  <a:pt x="1264536" y="4448813"/>
                  <a:pt x="1294796" y="4451421"/>
                </a:cubicBezTo>
                <a:cubicBezTo>
                  <a:pt x="1441398" y="4464985"/>
                  <a:pt x="1568696" y="4390902"/>
                  <a:pt x="1709040" y="4365860"/>
                </a:cubicBezTo>
                <a:cubicBezTo>
                  <a:pt x="1559306" y="4303253"/>
                  <a:pt x="686474" y="4353338"/>
                  <a:pt x="530479" y="4334034"/>
                </a:cubicBezTo>
                <a:cubicBezTo>
                  <a:pt x="367182" y="4314210"/>
                  <a:pt x="107367" y="4261516"/>
                  <a:pt x="174146" y="4244821"/>
                </a:cubicBezTo>
                <a:cubicBezTo>
                  <a:pt x="249796" y="4225518"/>
                  <a:pt x="519524" y="3996484"/>
                  <a:pt x="596216" y="3986050"/>
                </a:cubicBezTo>
                <a:cubicBezTo>
                  <a:pt x="685430" y="3974050"/>
                  <a:pt x="703169" y="3957876"/>
                  <a:pt x="820554" y="3875967"/>
                </a:cubicBezTo>
                <a:cubicBezTo>
                  <a:pt x="897769" y="3822230"/>
                  <a:pt x="576391" y="3939094"/>
                  <a:pt x="451179" y="3901009"/>
                </a:cubicBezTo>
                <a:cubicBezTo>
                  <a:pt x="405268" y="3886923"/>
                  <a:pt x="729255" y="3738233"/>
                  <a:pt x="729255" y="3711105"/>
                </a:cubicBezTo>
                <a:cubicBezTo>
                  <a:pt x="729255" y="3682409"/>
                  <a:pt x="700038" y="3676150"/>
                  <a:pt x="672387" y="3676150"/>
                </a:cubicBezTo>
                <a:cubicBezTo>
                  <a:pt x="610824" y="3676150"/>
                  <a:pt x="629606" y="3651106"/>
                  <a:pt x="568043" y="3652673"/>
                </a:cubicBezTo>
                <a:cubicBezTo>
                  <a:pt x="748558" y="3580154"/>
                  <a:pt x="860205" y="3599458"/>
                  <a:pt x="1038632" y="3533198"/>
                </a:cubicBezTo>
                <a:cubicBezTo>
                  <a:pt x="1125760" y="3500852"/>
                  <a:pt x="817425" y="3393378"/>
                  <a:pt x="907160" y="3365206"/>
                </a:cubicBezTo>
                <a:cubicBezTo>
                  <a:pt x="941071" y="3354249"/>
                  <a:pt x="986461" y="3365727"/>
                  <a:pt x="1009938" y="3327120"/>
                </a:cubicBezTo>
                <a:cubicBezTo>
                  <a:pt x="972897" y="3296340"/>
                  <a:pt x="923855" y="3309904"/>
                  <a:pt x="886812" y="3322425"/>
                </a:cubicBezTo>
                <a:cubicBezTo>
                  <a:pt x="792381" y="3354772"/>
                  <a:pt x="799165" y="3346946"/>
                  <a:pt x="789773" y="3322947"/>
                </a:cubicBezTo>
                <a:cubicBezTo>
                  <a:pt x="758993" y="3241037"/>
                  <a:pt x="682822" y="3267123"/>
                  <a:pt x="615520" y="3280688"/>
                </a:cubicBezTo>
                <a:cubicBezTo>
                  <a:pt x="412050" y="3321382"/>
                  <a:pt x="205972" y="3309904"/>
                  <a:pt x="3023" y="3351641"/>
                </a:cubicBezTo>
                <a:cubicBezTo>
                  <a:pt x="-18888" y="3356337"/>
                  <a:pt x="83890" y="3262949"/>
                  <a:pt x="132409" y="3251993"/>
                </a:cubicBezTo>
                <a:cubicBezTo>
                  <a:pt x="185103" y="3240516"/>
                  <a:pt x="249796" y="3248863"/>
                  <a:pt x="287360" y="3195127"/>
                </a:cubicBezTo>
                <a:cubicBezTo>
                  <a:pt x="220579" y="3181561"/>
                  <a:pt x="144410" y="3207647"/>
                  <a:pt x="78150" y="3164866"/>
                </a:cubicBezTo>
                <a:cubicBezTo>
                  <a:pt x="225276" y="3105913"/>
                  <a:pt x="371878" y="3107999"/>
                  <a:pt x="498655" y="3069914"/>
                </a:cubicBezTo>
                <a:cubicBezTo>
                  <a:pt x="510133" y="2999483"/>
                  <a:pt x="426658" y="3025046"/>
                  <a:pt x="396399" y="2984874"/>
                </a:cubicBezTo>
                <a:cubicBezTo>
                  <a:pt x="1351140" y="2916007"/>
                  <a:pt x="817946" y="2712537"/>
                  <a:pt x="658822" y="2601411"/>
                </a:cubicBezTo>
                <a:cubicBezTo>
                  <a:pt x="605607" y="2564370"/>
                  <a:pt x="1164888" y="2388551"/>
                  <a:pt x="1183148" y="2383856"/>
                </a:cubicBezTo>
                <a:cubicBezTo>
                  <a:pt x="1229581" y="2372900"/>
                  <a:pt x="1413747" y="2380725"/>
                  <a:pt x="1451311" y="2366639"/>
                </a:cubicBezTo>
                <a:cubicBezTo>
                  <a:pt x="1499309" y="2348901"/>
                  <a:pt x="1340706" y="2318120"/>
                  <a:pt x="1376184" y="2296729"/>
                </a:cubicBezTo>
                <a:cubicBezTo>
                  <a:pt x="1625043" y="2145953"/>
                  <a:pt x="1642780" y="1919006"/>
                  <a:pt x="1572870" y="1902834"/>
                </a:cubicBezTo>
                <a:cubicBezTo>
                  <a:pt x="1500353" y="1886138"/>
                  <a:pt x="1429399" y="1899181"/>
                  <a:pt x="1362097" y="1926311"/>
                </a:cubicBezTo>
                <a:cubicBezTo>
                  <a:pt x="1252536" y="1970656"/>
                  <a:pt x="493960" y="1907528"/>
                  <a:pt x="281620" y="1943006"/>
                </a:cubicBezTo>
                <a:cubicBezTo>
                  <a:pt x="249274" y="1948223"/>
                  <a:pt x="205451" y="1971700"/>
                  <a:pt x="174669" y="1927876"/>
                </a:cubicBezTo>
                <a:cubicBezTo>
                  <a:pt x="393269" y="1785969"/>
                  <a:pt x="673952" y="1826663"/>
                  <a:pt x="918115" y="1730145"/>
                </a:cubicBezTo>
                <a:cubicBezTo>
                  <a:pt x="822119" y="1663886"/>
                  <a:pt x="724558" y="1667017"/>
                  <a:pt x="624389" y="1676929"/>
                </a:cubicBezTo>
                <a:cubicBezTo>
                  <a:pt x="598304" y="1679538"/>
                  <a:pt x="562826" y="1683190"/>
                  <a:pt x="556565" y="1655539"/>
                </a:cubicBezTo>
                <a:cubicBezTo>
                  <a:pt x="548739" y="1620584"/>
                  <a:pt x="590999" y="1614323"/>
                  <a:pt x="618650" y="1600237"/>
                </a:cubicBezTo>
                <a:cubicBezTo>
                  <a:pt x="660909" y="1578325"/>
                  <a:pt x="723515" y="1604410"/>
                  <a:pt x="775165" y="1544413"/>
                </a:cubicBezTo>
                <a:cubicBezTo>
                  <a:pt x="618650" y="1558500"/>
                  <a:pt x="486656" y="1583021"/>
                  <a:pt x="348401" y="1624758"/>
                </a:cubicBezTo>
                <a:cubicBezTo>
                  <a:pt x="360400" y="1587717"/>
                  <a:pt x="402137" y="1570499"/>
                  <a:pt x="378660" y="1539719"/>
                </a:cubicBezTo>
                <a:cubicBezTo>
                  <a:pt x="360922" y="1516763"/>
                  <a:pt x="310316" y="1505806"/>
                  <a:pt x="336402" y="1463025"/>
                </a:cubicBezTo>
                <a:cubicBezTo>
                  <a:pt x="409963" y="1417636"/>
                  <a:pt x="514307" y="1429636"/>
                  <a:pt x="576913" y="1364421"/>
                </a:cubicBezTo>
                <a:cubicBezTo>
                  <a:pt x="665605" y="1271556"/>
                  <a:pt x="803338" y="1239731"/>
                  <a:pt x="911856" y="1171908"/>
                </a:cubicBezTo>
                <a:cubicBezTo>
                  <a:pt x="947853" y="1149995"/>
                  <a:pt x="1184192" y="1073303"/>
                  <a:pt x="1247841" y="1048782"/>
                </a:cubicBezTo>
                <a:cubicBezTo>
                  <a:pt x="1336532" y="1014349"/>
                  <a:pt x="1437746" y="1002349"/>
                  <a:pt x="1524872" y="939221"/>
                </a:cubicBezTo>
                <a:cubicBezTo>
                  <a:pt x="1439310" y="926178"/>
                  <a:pt x="1369923" y="985133"/>
                  <a:pt x="1267145" y="956439"/>
                </a:cubicBezTo>
                <a:cubicBezTo>
                  <a:pt x="1429920" y="895398"/>
                  <a:pt x="1579131" y="867746"/>
                  <a:pt x="1697039" y="783749"/>
                </a:cubicBezTo>
                <a:cubicBezTo>
                  <a:pt x="1711648" y="773315"/>
                  <a:pt x="1740342" y="776446"/>
                  <a:pt x="1762255" y="772794"/>
                </a:cubicBezTo>
                <a:cubicBezTo>
                  <a:pt x="1992852" y="735752"/>
                  <a:pt x="2224495" y="704449"/>
                  <a:pt x="2452486" y="650712"/>
                </a:cubicBezTo>
                <a:cubicBezTo>
                  <a:pt x="2504136" y="638191"/>
                  <a:pt x="2595436" y="635061"/>
                  <a:pt x="2586045" y="590193"/>
                </a:cubicBezTo>
                <a:cubicBezTo>
                  <a:pt x="2571959" y="522891"/>
                  <a:pt x="2486919" y="570889"/>
                  <a:pt x="2432138" y="577150"/>
                </a:cubicBezTo>
                <a:cubicBezTo>
                  <a:pt x="2262059" y="597497"/>
                  <a:pt x="2091979" y="632974"/>
                  <a:pt x="1919291" y="613149"/>
                </a:cubicBezTo>
                <a:cubicBezTo>
                  <a:pt x="2035633" y="588107"/>
                  <a:pt x="2151455" y="562542"/>
                  <a:pt x="2267799" y="537499"/>
                </a:cubicBezTo>
                <a:cubicBezTo>
                  <a:pt x="2134238" y="546368"/>
                  <a:pt x="2017896" y="487936"/>
                  <a:pt x="1887988" y="514022"/>
                </a:cubicBezTo>
                <a:cubicBezTo>
                  <a:pt x="1846250" y="522370"/>
                  <a:pt x="1802427" y="495762"/>
                  <a:pt x="1798252" y="454546"/>
                </a:cubicBezTo>
                <a:cubicBezTo>
                  <a:pt x="1793557" y="421678"/>
                  <a:pt x="1832686" y="407071"/>
                  <a:pt x="1862424" y="396636"/>
                </a:cubicBezTo>
                <a:cubicBezTo>
                  <a:pt x="1938595" y="370028"/>
                  <a:pt x="1999113" y="291250"/>
                  <a:pt x="2096675" y="332987"/>
                </a:cubicBezTo>
                <a:cubicBezTo>
                  <a:pt x="2158237" y="267250"/>
                  <a:pt x="2256320" y="256816"/>
                  <a:pt x="2335621" y="239600"/>
                </a:cubicBezTo>
                <a:cubicBezTo>
                  <a:pt x="2588654" y="185341"/>
                  <a:pt x="2845338" y="143081"/>
                  <a:pt x="3102023" y="107082"/>
                </a:cubicBezTo>
                <a:cubicBezTo>
                  <a:pt x="3270538" y="83605"/>
                  <a:pt x="3444270" y="93518"/>
                  <a:pt x="3611219" y="63780"/>
                </a:cubicBezTo>
                <a:cubicBezTo>
                  <a:pt x="3937814" y="5869"/>
                  <a:pt x="4262322" y="7436"/>
                  <a:pt x="4587352" y="1175"/>
                </a:cubicBezTo>
                <a:cubicBezTo>
                  <a:pt x="4663262" y="-260"/>
                  <a:pt x="4738976" y="-293"/>
                  <a:pt x="4814568" y="604"/>
                </a:cubicBezTo>
                <a:close/>
              </a:path>
            </a:pathLst>
          </a:cu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White Paper Points</a:t>
            </a:r>
            <a:endParaRPr lang="en-US" dirty="0"/>
          </a:p>
        </p:txBody>
      </p:sp>
      <p:sp>
        <p:nvSpPr>
          <p:cNvPr id="3" name="Content Placeholder 2"/>
          <p:cNvSpPr>
            <a:spLocks noGrp="1"/>
          </p:cNvSpPr>
          <p:nvPr>
            <p:ph idx="1"/>
          </p:nvPr>
        </p:nvSpPr>
        <p:spPr/>
        <p:txBody>
          <a:bodyPr>
            <a:normAutofit fontScale="92500" lnSpcReduction="20000"/>
          </a:bodyPr>
          <a:lstStyle/>
          <a:p>
            <a:r>
              <a:rPr lang="en-US" dirty="0"/>
              <a:t>“purely peer to peer”</a:t>
            </a:r>
            <a:endParaRPr lang="en-US" dirty="0"/>
          </a:p>
          <a:p>
            <a:pPr lvl="1"/>
            <a:r>
              <a:rPr lang="en-US" dirty="0"/>
              <a:t>No financial institution required appears to not just be a feature of Bitcoin, but in fact, the entire point of the project. </a:t>
            </a:r>
            <a:endParaRPr lang="en-US" dirty="0"/>
          </a:p>
          <a:p>
            <a:pPr lvl="1"/>
            <a:r>
              <a:rPr lang="en-US" dirty="0"/>
              <a:t>To understand this point, one must understand how many “parties” or companies are involved in modern credit card transactions.  Hint:  settlement doesn’t actually happen at the point of purchase.</a:t>
            </a:r>
            <a:endParaRPr lang="en-US" dirty="0"/>
          </a:p>
          <a:p>
            <a:r>
              <a:rPr lang="en-US" dirty="0"/>
              <a:t>“the double spending problem”</a:t>
            </a:r>
            <a:endParaRPr lang="en-US" dirty="0"/>
          </a:p>
          <a:p>
            <a:pPr lvl="1"/>
            <a:r>
              <a:rPr lang="en-US" dirty="0"/>
              <a:t>In many respects, this is what Bitcoin solved, as prior to this there was no way to send items digitally across the Internet without the possibility of them being duplicated.  In fact, most of us assume when we send a file to someone to look at via e-mail, they will save it, thus creating a duplicate.  That’s great for spreadsheets, but really bad for money.</a:t>
            </a:r>
            <a:endParaRPr lang="en-US" dirty="0"/>
          </a:p>
          <a:p>
            <a:r>
              <a:rPr lang="en-US" dirty="0"/>
              <a:t>“electronic cash”</a:t>
            </a:r>
            <a:endParaRPr lang="en-US" dirty="0"/>
          </a:p>
          <a:p>
            <a:pPr lvl="1"/>
            <a:r>
              <a:rPr lang="en-US" dirty="0"/>
              <a:t>Satoshi clearly was attempting to recreate the certainty and private nature of cash that in person transactions allow for, but within a digital environment.</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White Paper Points</a:t>
            </a:r>
            <a:endParaRPr lang="en-US" dirty="0"/>
          </a:p>
        </p:txBody>
      </p:sp>
      <p:sp>
        <p:nvSpPr>
          <p:cNvPr id="3" name="Content Placeholder 2"/>
          <p:cNvSpPr>
            <a:spLocks noGrp="1"/>
          </p:cNvSpPr>
          <p:nvPr>
            <p:ph idx="1"/>
          </p:nvPr>
        </p:nvSpPr>
        <p:spPr/>
        <p:txBody>
          <a:bodyPr>
            <a:normAutofit lnSpcReduction="10000"/>
          </a:bodyPr>
          <a:lstStyle/>
          <a:p>
            <a:r>
              <a:rPr lang="en-US" dirty="0"/>
              <a:t>“proof instead of trust”</a:t>
            </a:r>
            <a:endParaRPr lang="en-US" dirty="0"/>
          </a:p>
          <a:p>
            <a:pPr lvl="1"/>
            <a:r>
              <a:rPr lang="en-US" dirty="0"/>
              <a:t>This is where the philosophical concept of Bitcoin as a “trust machine” comes from.  </a:t>
            </a:r>
            <a:endParaRPr lang="en-US" dirty="0"/>
          </a:p>
          <a:p>
            <a:r>
              <a:rPr lang="en-US" dirty="0"/>
              <a:t>“computational proof of the chronological order of transactions”</a:t>
            </a:r>
            <a:endParaRPr lang="en-US" dirty="0"/>
          </a:p>
          <a:p>
            <a:pPr lvl="1"/>
            <a:r>
              <a:rPr lang="en-US" dirty="0"/>
              <a:t>This feature leads to the ledger being “immutable.”  This immutability is a feature, not the accomplishment of solving the double spend problem.</a:t>
            </a:r>
            <a:endParaRPr lang="en-US" dirty="0"/>
          </a:p>
          <a:p>
            <a:r>
              <a:rPr lang="en-US" dirty="0"/>
              <a:t>“vote with their CPU power”</a:t>
            </a:r>
            <a:endParaRPr lang="en-US" dirty="0"/>
          </a:p>
          <a:p>
            <a:pPr lvl="1"/>
            <a:r>
              <a:rPr lang="en-US" dirty="0"/>
              <a:t>As long as the network is operated by 51% honest nodes, then it is secure.</a:t>
            </a:r>
            <a:endParaRPr lang="en-US" dirty="0"/>
          </a:p>
          <a:p>
            <a:r>
              <a:rPr lang="en-US" dirty="0"/>
              <a:t>Section 6 “Incentive”</a:t>
            </a:r>
            <a:endParaRPr lang="en-US" dirty="0"/>
          </a:p>
          <a:p>
            <a:pPr lvl="1"/>
            <a:r>
              <a:rPr lang="en-US" dirty="0"/>
              <a:t>This is perhaps the area that most lends itself to a “moral” or “religious” study.</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Papal Encyclicals</a:t>
            </a:r>
            <a:endParaRPr lang="en-US" dirty="0"/>
          </a:p>
        </p:txBody>
      </p:sp>
      <p:sp>
        <p:nvSpPr>
          <p:cNvPr id="3" name="Content Placeholder 2"/>
          <p:cNvSpPr>
            <a:spLocks noGrp="1"/>
          </p:cNvSpPr>
          <p:nvPr>
            <p:ph idx="1"/>
          </p:nvPr>
        </p:nvSpPr>
        <p:spPr/>
        <p:txBody>
          <a:bodyPr>
            <a:normAutofit fontScale="85000" lnSpcReduction="20000"/>
          </a:bodyPr>
          <a:lstStyle/>
          <a:p>
            <a:r>
              <a:rPr lang="en-US" sz="2400" i="1" dirty="0"/>
              <a:t>Rerum Novarum</a:t>
            </a:r>
            <a:endParaRPr lang="en-US" sz="2400" i="1" dirty="0"/>
          </a:p>
          <a:p>
            <a:pPr lvl="1"/>
            <a:r>
              <a:rPr lang="en-US" dirty="0"/>
              <a:t>“On Capital and Labor”</a:t>
            </a:r>
            <a:endParaRPr lang="en-US" dirty="0"/>
          </a:p>
          <a:p>
            <a:pPr lvl="1"/>
            <a:r>
              <a:rPr lang="en-US" dirty="0"/>
              <a:t>Issued in 1891 by Pope Leo XIII</a:t>
            </a:r>
            <a:endParaRPr lang="en-US" dirty="0"/>
          </a:p>
          <a:p>
            <a:pPr lvl="1"/>
            <a:r>
              <a:rPr lang="en-US" dirty="0"/>
              <a:t>Industrial Revolution had pitted labor against employers</a:t>
            </a:r>
            <a:endParaRPr lang="en-US" dirty="0"/>
          </a:p>
          <a:p>
            <a:pPr lvl="1"/>
            <a:r>
              <a:rPr lang="en-US" dirty="0"/>
              <a:t>Socialist vs Capitalist had emerged as seemingly the only two choices</a:t>
            </a:r>
            <a:endParaRPr lang="en-US" dirty="0"/>
          </a:p>
          <a:p>
            <a:pPr lvl="1"/>
            <a:r>
              <a:rPr lang="en-US" dirty="0"/>
              <a:t>Encyclical essentially proposed a middle ground, and it is here that subsidiarity was first articulated.</a:t>
            </a:r>
            <a:endParaRPr lang="en-US" dirty="0"/>
          </a:p>
          <a:p>
            <a:pPr lvl="1"/>
            <a:endParaRPr lang="en-US" dirty="0"/>
          </a:p>
          <a:p>
            <a:r>
              <a:rPr lang="en-US" sz="2400" b="0" i="1" dirty="0" err="1">
                <a:effectLst/>
                <a:latin typeface="Calibri" panose="020F0502020204030204" pitchFamily="34" charset="0"/>
                <a:cs typeface="Calibri" panose="020F0502020204030204" pitchFamily="34" charset="0"/>
              </a:rPr>
              <a:t>Quadragesimo</a:t>
            </a:r>
            <a:r>
              <a:rPr lang="en-US" sz="2400" b="0" i="1" dirty="0">
                <a:effectLst/>
                <a:latin typeface="Calibri" panose="020F0502020204030204" pitchFamily="34" charset="0"/>
                <a:cs typeface="Calibri" panose="020F0502020204030204" pitchFamily="34" charset="0"/>
              </a:rPr>
              <a:t> Anno</a:t>
            </a:r>
            <a:r>
              <a:rPr lang="en-US" sz="2400" b="0" i="0" dirty="0">
                <a:effectLst/>
                <a:latin typeface="Calibri" panose="020F0502020204030204" pitchFamily="34" charset="0"/>
                <a:cs typeface="Calibri" panose="020F0502020204030204" pitchFamily="34" charset="0"/>
              </a:rPr>
              <a:t> </a:t>
            </a:r>
            <a:endParaRPr lang="en-US" sz="2400" b="0" i="0" dirty="0">
              <a:effectLst/>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a:t>
            </a:r>
            <a:r>
              <a:rPr lang="en-US" b="0" i="0" dirty="0">
                <a:effectLst/>
                <a:latin typeface="Calibri" panose="020F0502020204030204" pitchFamily="34" charset="0"/>
                <a:cs typeface="Calibri" panose="020F0502020204030204" pitchFamily="34" charset="0"/>
              </a:rPr>
              <a:t>On the Reconstruction of the Social Order”</a:t>
            </a:r>
            <a:endParaRPr lang="en-US" b="0" i="0" dirty="0">
              <a:effectLst/>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Issued in 1931 by Pope Pius XI</a:t>
            </a:r>
            <a:endParaRPr lang="en-US" dirty="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Reaffirmed Catholic concept of subsidiarity</a:t>
            </a:r>
            <a:endParaRPr lang="en-US" dirty="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Subsidiarity sometimes gets defined as simply meaning “limited government” and while that is certainly part of it, it would be unfair to say that it equates to unbridled capitalism, or “profit at any cost.”</a:t>
            </a:r>
            <a:endParaRPr lang="en-US"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1">
            <a:duotone>
              <a:schemeClr val="bg2">
                <a:shade val="45000"/>
                <a:satMod val="135000"/>
              </a:schemeClr>
              <a:prstClr val="white"/>
            </a:duotone>
          </a:blip>
          <a:srcRect t="6953" b="36797"/>
          <a:stretch>
            <a:fillRect/>
          </a:stretch>
        </p:blipFill>
        <p:spPr>
          <a:xfrm>
            <a:off x="20" y="10"/>
            <a:ext cx="12191980" cy="6857990"/>
          </a:xfrm>
          <a:prstGeom prst="rect">
            <a:avLst/>
          </a:prstGeom>
        </p:spPr>
      </p:pic>
      <p:sp>
        <p:nvSpPr>
          <p:cNvPr id="2" name="Title 1"/>
          <p:cNvSpPr>
            <a:spLocks noGrp="1"/>
          </p:cNvSpPr>
          <p:nvPr>
            <p:ph type="title"/>
          </p:nvPr>
        </p:nvSpPr>
        <p:spPr>
          <a:xfrm>
            <a:off x="838200" y="0"/>
            <a:ext cx="10515600" cy="1325563"/>
          </a:xfrm>
        </p:spPr>
        <p:txBody>
          <a:bodyPr>
            <a:normAutofit/>
          </a:bodyPr>
          <a:lstStyle/>
          <a:p>
            <a:r>
              <a:rPr lang="en-US" dirty="0"/>
              <a:t>Subsidiarity, Private Ownership, and Solidarity </a:t>
            </a:r>
            <a:endParaRPr lang="en-US" dirty="0"/>
          </a:p>
        </p:txBody>
      </p:sp>
      <p:graphicFrame>
        <p:nvGraphicFramePr>
          <p:cNvPr id="16" name="Content Placeholder 2"/>
          <p:cNvGraphicFramePr>
            <a:graphicFrameLocks noGrp="1"/>
          </p:cNvGraphicFramePr>
          <p:nvPr>
            <p:ph idx="1"/>
          </p:nvPr>
        </p:nvGraphicFramePr>
        <p:xfrm>
          <a:off x="276895" y="1390918"/>
          <a:ext cx="11642501" cy="5467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Features Christians Should Like </a:t>
            </a:r>
            <a:endParaRPr lang="en-US" dirty="0"/>
          </a:p>
        </p:txBody>
      </p:sp>
      <p:sp>
        <p:nvSpPr>
          <p:cNvPr id="3" name="Content Placeholder 2"/>
          <p:cNvSpPr>
            <a:spLocks noGrp="1"/>
          </p:cNvSpPr>
          <p:nvPr>
            <p:ph idx="1"/>
          </p:nvPr>
        </p:nvSpPr>
        <p:spPr/>
        <p:txBody>
          <a:bodyPr>
            <a:normAutofit lnSpcReduction="10000"/>
          </a:bodyPr>
          <a:lstStyle/>
          <a:p>
            <a:r>
              <a:rPr lang="en-US" dirty="0"/>
              <a:t>21 million BTC cap means the protocol is inherently deflationary</a:t>
            </a:r>
            <a:endParaRPr lang="en-US" dirty="0"/>
          </a:p>
          <a:p>
            <a:pPr lvl="1"/>
            <a:r>
              <a:rPr lang="en-US" dirty="0"/>
              <a:t>Could some sort of protocol change be implemented that would change this? Yes, but why would they?</a:t>
            </a:r>
            <a:endParaRPr lang="en-US" dirty="0"/>
          </a:p>
          <a:p>
            <a:pPr lvl="1"/>
            <a:r>
              <a:rPr lang="en-US" dirty="0"/>
              <a:t>There are not really 21 million BTC that will be mined, but rather, 2.1 quadrillion </a:t>
            </a:r>
            <a:r>
              <a:rPr lang="en-US" dirty="0" err="1"/>
              <a:t>satoshis</a:t>
            </a:r>
            <a:r>
              <a:rPr lang="en-US" dirty="0"/>
              <a:t>, as that is what the protocol is actually denominated in.</a:t>
            </a:r>
            <a:endParaRPr lang="en-US" dirty="0"/>
          </a:p>
          <a:p>
            <a:pPr lvl="1"/>
            <a:endParaRPr lang="en-US" dirty="0"/>
          </a:p>
          <a:p>
            <a:r>
              <a:rPr lang="en-US" dirty="0"/>
              <a:t>Proof of Work</a:t>
            </a:r>
            <a:endParaRPr lang="en-US" dirty="0"/>
          </a:p>
          <a:p>
            <a:pPr lvl="1"/>
            <a:r>
              <a:rPr lang="en-US" dirty="0"/>
              <a:t>You can’t simply own shares in the network in order to receive new bitcoin or receive transaction fees.  You actually have to do real work, expending real energy.  </a:t>
            </a:r>
            <a:endParaRPr lang="en-US" dirty="0"/>
          </a:p>
          <a:p>
            <a:pPr marL="457200" lvl="1" indent="0">
              <a:buNone/>
            </a:pPr>
            <a:endParaRPr lang="en-US" dirty="0"/>
          </a:p>
          <a:p>
            <a:r>
              <a:rPr lang="en-US" dirty="0"/>
              <a:t>The belief in “the truth” is actually what keeps the network operating.</a:t>
            </a:r>
            <a:endParaRPr lang="en-US" dirty="0"/>
          </a:p>
          <a:p>
            <a:pPr lvl="1"/>
            <a:endParaRPr lang="en-US" dirty="0"/>
          </a:p>
          <a:p>
            <a:pPr lvl="1"/>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 name="Group 31"/>
          <p:cNvGrpSpPr>
            <a:grpSpLocks noGrp="1" noRot="1" noChangeAspect="1" noMove="1" noResize="1" noUngrp="1"/>
          </p:cNvGrpSpPr>
          <p:nvPr/>
        </p:nvGrpSpPr>
        <p:grpSpPr>
          <a:xfrm>
            <a:off x="-19217" y="-1"/>
            <a:ext cx="5213267" cy="6883030"/>
            <a:chOff x="-19217" y="-1"/>
            <a:chExt cx="5213267" cy="6883030"/>
          </a:xfrm>
        </p:grpSpPr>
        <p:sp>
          <p:nvSpPr>
            <p:cNvPr id="27" name="Rectangle 26"/>
            <p:cNvSpPr/>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28"/>
            <p:cNvSpPr/>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755484" y="739835"/>
            <a:ext cx="3702580" cy="1616203"/>
          </a:xfrm>
        </p:spPr>
        <p:txBody>
          <a:bodyPr vert="horz" lIns="91440" tIns="45720" rIns="91440" bIns="45720" rtlCol="0" anchor="b">
            <a:normAutofit/>
          </a:bodyPr>
          <a:lstStyle/>
          <a:p>
            <a:r>
              <a:rPr lang="en-US" sz="2500" kern="1200">
                <a:solidFill>
                  <a:srgbClr val="FFFFFF"/>
                </a:solidFill>
                <a:latin typeface="+mj-lt"/>
                <a:ea typeface="+mj-ea"/>
                <a:cs typeface="+mj-cs"/>
              </a:rPr>
              <a:t>Myth #1</a:t>
            </a:r>
            <a:br>
              <a:rPr lang="en-US" sz="2500" kern="1200">
                <a:solidFill>
                  <a:srgbClr val="FFFFFF"/>
                </a:solidFill>
                <a:latin typeface="+mj-lt"/>
                <a:ea typeface="+mj-ea"/>
                <a:cs typeface="+mj-cs"/>
              </a:rPr>
            </a:br>
            <a:r>
              <a:rPr lang="en-US" sz="2500" kern="1200">
                <a:solidFill>
                  <a:srgbClr val="FFFFFF"/>
                </a:solidFill>
                <a:latin typeface="+mj-lt"/>
                <a:ea typeface="+mj-ea"/>
                <a:cs typeface="+mj-cs"/>
              </a:rPr>
              <a:t>Bitcoin has a Negative Impact on the Environment</a:t>
            </a:r>
            <a:br>
              <a:rPr lang="en-US" sz="2500" kern="1200">
                <a:solidFill>
                  <a:srgbClr val="FFFFFF"/>
                </a:solidFill>
                <a:latin typeface="+mj-lt"/>
                <a:ea typeface="+mj-ea"/>
                <a:cs typeface="+mj-cs"/>
              </a:rPr>
            </a:br>
            <a:r>
              <a:rPr lang="en-US" sz="2500" kern="1200">
                <a:solidFill>
                  <a:srgbClr val="FFFFFF"/>
                </a:solidFill>
                <a:latin typeface="+mj-lt"/>
                <a:ea typeface="+mj-ea"/>
                <a:cs typeface="+mj-cs"/>
              </a:rPr>
              <a:t> </a:t>
            </a:r>
            <a:endParaRPr lang="en-US" sz="2500" kern="1200">
              <a:solidFill>
                <a:srgbClr val="FFFFFF"/>
              </a:solidFill>
              <a:latin typeface="+mj-lt"/>
              <a:ea typeface="+mj-ea"/>
              <a:cs typeface="+mj-cs"/>
            </a:endParaRPr>
          </a:p>
        </p:txBody>
      </p:sp>
      <p:sp>
        <p:nvSpPr>
          <p:cNvPr id="21" name="Content Placeholder 20"/>
          <p:cNvSpPr>
            <a:spLocks noGrp="1"/>
          </p:cNvSpPr>
          <p:nvPr>
            <p:ph idx="1"/>
          </p:nvPr>
        </p:nvSpPr>
        <p:spPr>
          <a:xfrm>
            <a:off x="755484" y="2459116"/>
            <a:ext cx="3958184" cy="4102670"/>
          </a:xfrm>
        </p:spPr>
        <p:txBody>
          <a:bodyPr>
            <a:normAutofit lnSpcReduction="20000"/>
          </a:bodyPr>
          <a:lstStyle/>
          <a:p>
            <a:r>
              <a:rPr lang="en-US" sz="2000" dirty="0">
                <a:solidFill>
                  <a:srgbClr val="FFFFFF"/>
                </a:solidFill>
              </a:rPr>
              <a:t>Perhaps the Biggest Myth Propagated by Opponents</a:t>
            </a:r>
            <a:endParaRPr lang="en-US" sz="2000" dirty="0">
              <a:solidFill>
                <a:srgbClr val="FFFFFF"/>
              </a:solidFill>
            </a:endParaRPr>
          </a:p>
          <a:p>
            <a:r>
              <a:rPr lang="en-US" sz="2000" dirty="0">
                <a:solidFill>
                  <a:srgbClr val="FFFFFF"/>
                </a:solidFill>
              </a:rPr>
              <a:t>Bitcoin actually consumes less energy than the traditional financial system.</a:t>
            </a:r>
            <a:endParaRPr lang="en-US" sz="2000" dirty="0">
              <a:solidFill>
                <a:srgbClr val="FFFFFF"/>
              </a:solidFill>
            </a:endParaRPr>
          </a:p>
          <a:p>
            <a:r>
              <a:rPr lang="en-US" sz="2000" dirty="0">
                <a:solidFill>
                  <a:srgbClr val="FFFFFF"/>
                </a:solidFill>
              </a:rPr>
              <a:t>Bitcoin as “stored energy” is one of the most popular rebuffs to this myth.</a:t>
            </a:r>
            <a:endParaRPr lang="en-US" sz="2000" dirty="0">
              <a:solidFill>
                <a:srgbClr val="FFFFFF"/>
              </a:solidFill>
            </a:endParaRPr>
          </a:p>
          <a:p>
            <a:r>
              <a:rPr lang="en-US" sz="2000" dirty="0">
                <a:solidFill>
                  <a:srgbClr val="FFFFFF"/>
                </a:solidFill>
              </a:rPr>
              <a:t>In stark contrast to this myth, Bitcoin mining can actually benefit the environment through the use of alternate energy sources that often go wasted, such as flared gas from oil wells, (yes, this is really being used to mine Bitcoin today).</a:t>
            </a:r>
            <a:endParaRPr lang="en-US" sz="2000" dirty="0">
              <a:solidFill>
                <a:srgbClr val="FFFFFF"/>
              </a:solidFill>
            </a:endParaRPr>
          </a:p>
          <a:p>
            <a:endParaRPr lang="en-US" sz="2000" dirty="0">
              <a:solidFill>
                <a:srgbClr val="FFFFFF"/>
              </a:solidFill>
            </a:endParaRPr>
          </a:p>
        </p:txBody>
      </p:sp>
      <p:pic>
        <p:nvPicPr>
          <p:cNvPr id="4" name="Content Placeholder 3" descr="A graph of a bar chart&#10;&#10;Description automatically generated"/>
          <p:cNvPicPr>
            <a:picLocks noChangeAspect="1"/>
          </p:cNvPicPr>
          <p:nvPr/>
        </p:nvPicPr>
        <p:blipFill>
          <a:blip r:embed="rId1"/>
          <a:stretch>
            <a:fillRect/>
          </a:stretch>
        </p:blipFill>
        <p:spPr>
          <a:xfrm>
            <a:off x="6005304" y="2111043"/>
            <a:ext cx="5407002" cy="263591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a:alphaModFix amt="35000"/>
          </a:blip>
          <a:srcRect t="15730"/>
          <a:stretch>
            <a:fillRect/>
          </a:stretch>
        </p:blipFill>
        <p:spPr>
          <a:xfrm>
            <a:off x="20" y="10"/>
            <a:ext cx="12191980" cy="6857990"/>
          </a:xfrm>
          <a:prstGeom prst="rect">
            <a:avLst/>
          </a:prstGeom>
        </p:spPr>
      </p:pic>
      <p:sp>
        <p:nvSpPr>
          <p:cNvPr id="2" name="Title 1"/>
          <p:cNvSpPr>
            <a:spLocks noGrp="1"/>
          </p:cNvSpPr>
          <p:nvPr>
            <p:ph type="title"/>
          </p:nvPr>
        </p:nvSpPr>
        <p:spPr/>
        <p:txBody>
          <a:bodyPr vert="horz" lIns="91440" tIns="45720" rIns="91440" bIns="45720" rtlCol="0">
            <a:normAutofit/>
          </a:bodyPr>
          <a:lstStyle/>
          <a:p>
            <a:r>
              <a:rPr lang="en-US" sz="2800" kern="1200">
                <a:solidFill>
                  <a:srgbClr val="FFFFFF"/>
                </a:solidFill>
                <a:latin typeface="+mj-lt"/>
                <a:ea typeface="+mj-ea"/>
                <a:cs typeface="+mj-cs"/>
              </a:rPr>
              <a:t>Myth #2</a:t>
            </a:r>
            <a:br>
              <a:rPr lang="en-US" sz="2800" kern="1200">
                <a:solidFill>
                  <a:srgbClr val="FFFFFF"/>
                </a:solidFill>
                <a:latin typeface="+mj-lt"/>
                <a:ea typeface="+mj-ea"/>
                <a:cs typeface="+mj-cs"/>
              </a:rPr>
            </a:br>
            <a:r>
              <a:rPr lang="en-US" sz="2800">
                <a:solidFill>
                  <a:srgbClr val="FFFFFF"/>
                </a:solidFill>
              </a:rPr>
              <a:t>There’s Nothing Backing Bitcoin.</a:t>
            </a:r>
            <a:br>
              <a:rPr lang="en-US" sz="2800" kern="1200">
                <a:solidFill>
                  <a:srgbClr val="FFFFFF"/>
                </a:solidFill>
                <a:latin typeface="+mj-lt"/>
                <a:ea typeface="+mj-ea"/>
                <a:cs typeface="+mj-cs"/>
              </a:rPr>
            </a:br>
            <a:r>
              <a:rPr lang="en-US" sz="2800" kern="1200">
                <a:solidFill>
                  <a:srgbClr val="FFFFFF"/>
                </a:solidFill>
                <a:latin typeface="+mj-lt"/>
                <a:ea typeface="+mj-ea"/>
                <a:cs typeface="+mj-cs"/>
              </a:rPr>
              <a:t> </a:t>
            </a:r>
            <a:endParaRPr lang="en-US" sz="2800" kern="1200">
              <a:solidFill>
                <a:srgbClr val="FFFFFF"/>
              </a:solidFill>
              <a:latin typeface="+mj-lt"/>
              <a:ea typeface="+mj-ea"/>
              <a:cs typeface="+mj-cs"/>
            </a:endParaRPr>
          </a:p>
        </p:txBody>
      </p:sp>
      <p:sp>
        <p:nvSpPr>
          <p:cNvPr id="21" name="Content Placeholder 20"/>
          <p:cNvSpPr>
            <a:spLocks noGrp="1"/>
          </p:cNvSpPr>
          <p:nvPr>
            <p:ph idx="1"/>
          </p:nvPr>
        </p:nvSpPr>
        <p:spPr/>
        <p:txBody>
          <a:bodyPr>
            <a:normAutofit/>
          </a:bodyPr>
          <a:lstStyle/>
          <a:p>
            <a:r>
              <a:rPr lang="en-US">
                <a:solidFill>
                  <a:srgbClr val="FFFFFF"/>
                </a:solidFill>
              </a:rPr>
              <a:t>How is the dollar currently “backed?”</a:t>
            </a:r>
            <a:endParaRPr lang="en-US">
              <a:solidFill>
                <a:srgbClr val="FFFFFF"/>
              </a:solidFill>
            </a:endParaRPr>
          </a:p>
          <a:p>
            <a:pPr lvl="1"/>
            <a:r>
              <a:rPr lang="en-US">
                <a:solidFill>
                  <a:srgbClr val="FFFFFF"/>
                </a:solidFill>
              </a:rPr>
              <a:t>Gold?</a:t>
            </a:r>
            <a:endParaRPr lang="en-US">
              <a:solidFill>
                <a:srgbClr val="FFFFFF"/>
              </a:solidFill>
            </a:endParaRPr>
          </a:p>
          <a:p>
            <a:pPr lvl="1"/>
            <a:r>
              <a:rPr lang="en-US">
                <a:solidFill>
                  <a:srgbClr val="FFFFFF"/>
                </a:solidFill>
              </a:rPr>
              <a:t>Global Goodwill?</a:t>
            </a:r>
            <a:endParaRPr lang="en-US">
              <a:solidFill>
                <a:srgbClr val="FFFFFF"/>
              </a:solidFill>
            </a:endParaRPr>
          </a:p>
          <a:p>
            <a:pPr lvl="1"/>
            <a:r>
              <a:rPr lang="en-US">
                <a:solidFill>
                  <a:srgbClr val="FFFFFF"/>
                </a:solidFill>
              </a:rPr>
              <a:t>Guns? </a:t>
            </a:r>
            <a:endParaRPr lang="en-US">
              <a:solidFill>
                <a:srgbClr val="FFFFFF"/>
              </a:solidFill>
            </a:endParaRPr>
          </a:p>
          <a:p>
            <a:pPr lvl="1"/>
            <a:endParaRPr lang="en-US">
              <a:solidFill>
                <a:srgbClr val="FFFFFF"/>
              </a:solidFill>
            </a:endParaRPr>
          </a:p>
          <a:p>
            <a:r>
              <a:rPr lang="en-US">
                <a:solidFill>
                  <a:srgbClr val="FFFFFF"/>
                </a:solidFill>
              </a:rPr>
              <a:t>In 2013, it was estimated that the computational power “backing” Bitcoin was 256 times faster than the 500 fastest supercomputers in the world.  This highly decentralized network of global computers has no CEO, no board of directors, and has had no outages, stoppages, or hacks since its inception.</a:t>
            </a:r>
            <a:endParaRPr lang="en-US">
              <a:solidFill>
                <a:srgbClr val="FFFFFF"/>
              </a:solidFill>
            </a:endParaRPr>
          </a:p>
          <a:p>
            <a:pPr marL="457200" lvl="1" indent="0">
              <a:buNone/>
            </a:pPr>
            <a:endParaRPr lang="en-US">
              <a:solidFill>
                <a:srgbClr val="FFFFFF"/>
              </a:solidFill>
            </a:endParaRPr>
          </a:p>
        </p:txBody>
      </p:sp>
    </p:spTree>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p:cNvSpPr>
            <a:spLocks noGrp="1" noRot="1" noChangeAspect="1" noMove="1" noResize="1" noEditPoints="1" noAdjustHandles="1" noChangeArrowheads="1" noChangeShapeType="1" noTextEdit="1"/>
          </p:cNvSpPr>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adlock on computer motherboard"/>
          <p:cNvPicPr>
            <a:picLocks noChangeAspect="1"/>
          </p:cNvPicPr>
          <p:nvPr/>
        </p:nvPicPr>
        <p:blipFill rotWithShape="1">
          <a:blip r:embed="rId1"/>
          <a:srcRect r="5882" b="-1"/>
          <a:stretch>
            <a:fillRect/>
          </a:stretch>
        </p:blipFill>
        <p:spPr>
          <a:xfrm>
            <a:off x="1" y="10"/>
            <a:ext cx="9669642" cy="6857990"/>
          </a:xfrm>
          <a:prstGeom prst="rect">
            <a:avLst/>
          </a:prstGeom>
        </p:spPr>
      </p:pic>
      <p:sp>
        <p:nvSpPr>
          <p:cNvPr id="29" name="Rectangle 28"/>
          <p:cNvSpPr>
            <a:spLocks noGrp="1" noRot="1" noChangeAspect="1" noMove="1" noResize="1" noEditPoints="1" noAdjustHandles="1" noChangeArrowheads="1" noChangeShapeType="1" noTextEdit="1"/>
          </p:cNvSpPr>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531610" y="365125"/>
            <a:ext cx="3822189" cy="1899912"/>
          </a:xfrm>
        </p:spPr>
        <p:txBody>
          <a:bodyPr>
            <a:normAutofit/>
          </a:bodyPr>
          <a:lstStyle/>
          <a:p>
            <a:r>
              <a:rPr lang="en-US" sz="4000"/>
              <a:t>Myth #3</a:t>
            </a:r>
            <a:br>
              <a:rPr lang="en-US" sz="4000"/>
            </a:br>
            <a:r>
              <a:rPr lang="en-US" sz="4000"/>
              <a:t>Bitcoin’s Main Use Case is Crime</a:t>
            </a:r>
            <a:endParaRPr lang="en-US" sz="4000"/>
          </a:p>
        </p:txBody>
      </p:sp>
      <p:sp>
        <p:nvSpPr>
          <p:cNvPr id="3" name="Content Placeholder 2"/>
          <p:cNvSpPr>
            <a:spLocks noGrp="1"/>
          </p:cNvSpPr>
          <p:nvPr>
            <p:ph idx="1"/>
          </p:nvPr>
        </p:nvSpPr>
        <p:spPr>
          <a:xfrm>
            <a:off x="7531610" y="2434201"/>
            <a:ext cx="3822189" cy="3742762"/>
          </a:xfrm>
        </p:spPr>
        <p:txBody>
          <a:bodyPr>
            <a:normAutofit/>
          </a:bodyPr>
          <a:lstStyle/>
          <a:p>
            <a:r>
              <a:rPr lang="en-US" sz="1900"/>
              <a:t>“Bitcoin is often mistakenly characterized as “anonymous” currency. In fact, it is relatively easy to connect identities to bitcoin addresses and, using big-data analytics, connect addresses to each other to form a comprehensive picture of someone’s bitcoin spending habits.”</a:t>
            </a:r>
            <a:endParaRPr lang="en-US" sz="1900"/>
          </a:p>
          <a:p>
            <a:pPr marL="0" indent="0">
              <a:buNone/>
            </a:pPr>
            <a:r>
              <a:rPr lang="en-US" sz="1900"/>
              <a:t>	~Andreas M. Antonopoulos, </a:t>
            </a:r>
            <a:r>
              <a:rPr lang="en-US" sz="1900" i="1"/>
              <a:t>Mastering Bitcoin: Unlocking Digital Cryptocurrencies</a:t>
            </a:r>
            <a:endParaRPr lang="en-US" sz="1900" i="1"/>
          </a:p>
          <a:p>
            <a:pPr marL="0" indent="0">
              <a:buNone/>
            </a:pPr>
            <a:endParaRPr lang="en-US" sz="1900" i="1"/>
          </a:p>
          <a:p>
            <a:pPr marL="0" indent="0">
              <a:buNone/>
            </a:pPr>
            <a:endParaRPr lang="en-US" sz="1900" i="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Christian Case for Bitcoin: Bitcoin redeems money. How does this affect  Christians and why we should care.: Melder, Dr Patrick C.: 9798201772208:  Amazon.com: Book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457372" y="3837527"/>
            <a:ext cx="1924980" cy="28864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Bible and Bitcoin: A Theological Exploration of Human Time, Energy and  Bitcoin: Armstrong, Alin, Bush, J.M.: 9798374258509: Amazon.com: Boo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490" y="250421"/>
            <a:ext cx="1880366" cy="28864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itcoin and the Bible | Podcast on Spotif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9420" y="250421"/>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itcoin and the Bible - YouTu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0023" y="134005"/>
            <a:ext cx="4572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he Biblical Perspective on Bitcoin and Financial Decisions — Eightif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490" y="3621800"/>
            <a:ext cx="3981039" cy="298577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stretch>
            <a:fillRect/>
          </a:stretch>
        </p:blipFill>
        <p:spPr>
          <a:xfrm>
            <a:off x="6581194" y="3721111"/>
            <a:ext cx="5352316" cy="2886468"/>
          </a:xfrm>
          <a:prstGeom prst="rect">
            <a:avLst/>
          </a:prstGeom>
        </p:spPr>
      </p:pic>
      <p:sp>
        <p:nvSpPr>
          <p:cNvPr id="4" name="TextBox 3"/>
          <p:cNvSpPr txBox="1"/>
          <p:nvPr/>
        </p:nvSpPr>
        <p:spPr>
          <a:xfrm>
            <a:off x="9911255" y="383628"/>
            <a:ext cx="1835728" cy="2308324"/>
          </a:xfrm>
          <a:prstGeom prst="rect">
            <a:avLst/>
          </a:prstGeom>
          <a:noFill/>
        </p:spPr>
        <p:txBody>
          <a:bodyPr wrap="square" rtlCol="0">
            <a:spAutoFit/>
          </a:bodyPr>
          <a:lstStyle/>
          <a:p>
            <a:r>
              <a:rPr lang="en-US" dirty="0"/>
              <a:t>Books</a:t>
            </a:r>
            <a:endParaRPr lang="en-US" dirty="0"/>
          </a:p>
          <a:p>
            <a:endParaRPr lang="en-US" dirty="0"/>
          </a:p>
          <a:p>
            <a:r>
              <a:rPr lang="en-US" dirty="0"/>
              <a:t>Podcasts</a:t>
            </a:r>
            <a:endParaRPr lang="en-US" dirty="0"/>
          </a:p>
          <a:p>
            <a:endParaRPr lang="en-US" dirty="0"/>
          </a:p>
          <a:p>
            <a:r>
              <a:rPr lang="en-US" dirty="0"/>
              <a:t>YouTube Channels</a:t>
            </a:r>
            <a:endParaRPr lang="en-US" dirty="0"/>
          </a:p>
          <a:p>
            <a:endParaRPr lang="en-US" dirty="0"/>
          </a:p>
          <a:p>
            <a:r>
              <a:rPr lang="en-US" dirty="0"/>
              <a:t>Conferences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Other Faiths?</a:t>
            </a:r>
            <a:endParaRPr lang="en-US" dirty="0"/>
          </a:p>
        </p:txBody>
      </p:sp>
      <p:sp>
        <p:nvSpPr>
          <p:cNvPr id="3" name="Content Placeholder 2"/>
          <p:cNvSpPr>
            <a:spLocks noGrp="1"/>
          </p:cNvSpPr>
          <p:nvPr>
            <p:ph idx="1"/>
          </p:nvPr>
        </p:nvSpPr>
        <p:spPr/>
        <p:txBody>
          <a:bodyPr>
            <a:normAutofit fontScale="92500"/>
          </a:bodyPr>
          <a:lstStyle/>
          <a:p>
            <a:r>
              <a:rPr lang="en-US" dirty="0"/>
              <a:t>Islam:  not likely to innovate in this space, as speculation is frowned upon, but once socially accepted, Bitcoin is certainly not at odds with Sharia Law.</a:t>
            </a:r>
            <a:endParaRPr lang="en-US" dirty="0"/>
          </a:p>
          <a:p>
            <a:pPr lvl="1"/>
            <a:r>
              <a:rPr lang="en-US" dirty="0"/>
              <a:t>While “friendliest crypto country” lists rarely include Islamic countries, the UAE is definitely an exception, with no personal income tax, it makes buying and selling crypto much more appealing to investors and holders alike.</a:t>
            </a:r>
            <a:endParaRPr lang="en-US" dirty="0"/>
          </a:p>
          <a:p>
            <a:pPr marL="457200" lvl="1" indent="0">
              <a:buNone/>
            </a:pPr>
            <a:endParaRPr lang="en-US" dirty="0"/>
          </a:p>
          <a:p>
            <a:r>
              <a:rPr lang="en-US" dirty="0"/>
              <a:t>Judaism:</a:t>
            </a:r>
            <a:endParaRPr lang="en-US" dirty="0"/>
          </a:p>
          <a:p>
            <a:pPr lvl="1"/>
            <a:r>
              <a:rPr lang="en-US" dirty="0"/>
              <a:t>Israeli crypto industry veteran Danny Brown Wolf thinks crypto and Judaism are quite compatible, saying that “being Jewish, we pretty much all have in our family history some form of immigration story that involves being forced to leave assets behind.  Given this history, Jews of all peoples ought to appreciate financial sovereignty.” </a:t>
            </a:r>
            <a:endParaRPr lang="en-US" dirty="0"/>
          </a:p>
          <a:p>
            <a:endParaRPr lang="en-US" dirty="0"/>
          </a:p>
          <a:p>
            <a:pPr marL="0" indent="0">
              <a:buNone/>
            </a:pPr>
            <a:endParaRPr lang="en-US" dirty="0"/>
          </a:p>
          <a:p>
            <a:pPr marL="0" indent="0">
              <a:buNone/>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p:cNvSpPr>
            <a:spLocks noGrp="1" noRot="1" noChangeAspect="1" noMove="1" noResize="1" noEditPoints="1" noAdjustHandles="1" noChangeArrowheads="1" noChangeShapeType="1" noTextEdit="1"/>
          </p:cNvSpPr>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p:cNvSpPr>
            <a:spLocks noGrp="1" noRot="1" noChangeAspect="1" noMove="1" noResize="1" noEditPoints="1" noAdjustHandles="1" noChangeArrowheads="1" noChangeShapeType="1" noTextEdit="1"/>
          </p:cNvSpPr>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7" name="Picture 16" descr="Duomo Santa Maria del Flore"/>
          <p:cNvPicPr>
            <a:picLocks noChangeAspect="1"/>
          </p:cNvPicPr>
          <p:nvPr/>
        </p:nvPicPr>
        <p:blipFill rotWithShape="1">
          <a:blip r:embed="rId1">
            <a:alphaModFix amt="60000"/>
          </a:blip>
          <a:srcRect t="15730"/>
          <a:stretch>
            <a:fillRect/>
          </a:stretch>
        </p:blipFill>
        <p:spPr>
          <a:xfrm>
            <a:off x="-1" y="10"/>
            <a:ext cx="12192001" cy="6857990"/>
          </a:xfrm>
          <a:prstGeom prst="rect">
            <a:avLst/>
          </a:prstGeom>
        </p:spPr>
      </p:pic>
      <p:sp>
        <p:nvSpPr>
          <p:cNvPr id="2" name="Title 1"/>
          <p:cNvSpPr>
            <a:spLocks noGrp="1"/>
          </p:cNvSpPr>
          <p:nvPr>
            <p:ph type="title"/>
          </p:nvPr>
        </p:nvSpPr>
        <p:spPr>
          <a:xfrm>
            <a:off x="838199" y="1671570"/>
            <a:ext cx="5155261" cy="4072044"/>
          </a:xfrm>
        </p:spPr>
        <p:txBody>
          <a:bodyPr anchor="t">
            <a:normAutofit/>
          </a:bodyPr>
          <a:lstStyle/>
          <a:p>
            <a:r>
              <a:rPr lang="en-US">
                <a:solidFill>
                  <a:srgbClr val="FFFFFF"/>
                </a:solidFill>
              </a:rPr>
              <a:t>Friendliest Crypto Countries</a:t>
            </a:r>
            <a:endParaRPr lang="en-US">
              <a:solidFill>
                <a:srgbClr val="FFFFFF"/>
              </a:solidFill>
            </a:endParaRPr>
          </a:p>
        </p:txBody>
      </p:sp>
      <p:sp>
        <p:nvSpPr>
          <p:cNvPr id="3" name="Content Placeholder 2"/>
          <p:cNvSpPr>
            <a:spLocks noGrp="1"/>
          </p:cNvSpPr>
          <p:nvPr>
            <p:ph idx="1"/>
          </p:nvPr>
        </p:nvSpPr>
        <p:spPr>
          <a:xfrm>
            <a:off x="6185986" y="1671566"/>
            <a:ext cx="5170861" cy="4072043"/>
          </a:xfrm>
        </p:spPr>
        <p:txBody>
          <a:bodyPr>
            <a:normAutofit lnSpcReduction="10000"/>
          </a:bodyPr>
          <a:lstStyle/>
          <a:p>
            <a:r>
              <a:rPr lang="en-US" sz="2000" dirty="0">
                <a:solidFill>
                  <a:srgbClr val="FFFFFF"/>
                </a:solidFill>
              </a:rPr>
              <a:t>Regardless of who compiles the list, the following countries all appear on “top 10” or “top 20” lists somewhere:</a:t>
            </a:r>
            <a:endParaRPr lang="en-US" sz="2000" dirty="0">
              <a:solidFill>
                <a:srgbClr val="FFFFFF"/>
              </a:solidFill>
            </a:endParaRPr>
          </a:p>
          <a:p>
            <a:pPr lvl="1"/>
            <a:r>
              <a:rPr lang="en-US" sz="2000" dirty="0">
                <a:solidFill>
                  <a:srgbClr val="FFFFFF"/>
                </a:solidFill>
              </a:rPr>
              <a:t>Portugal </a:t>
            </a:r>
            <a:endParaRPr lang="en-US" sz="2000" dirty="0">
              <a:solidFill>
                <a:srgbClr val="FFFFFF"/>
              </a:solidFill>
            </a:endParaRPr>
          </a:p>
          <a:p>
            <a:pPr lvl="1"/>
            <a:r>
              <a:rPr lang="en-US" sz="2000" dirty="0">
                <a:solidFill>
                  <a:srgbClr val="FFFFFF"/>
                </a:solidFill>
              </a:rPr>
              <a:t>Malta</a:t>
            </a:r>
            <a:endParaRPr lang="en-US" sz="2000" dirty="0">
              <a:solidFill>
                <a:srgbClr val="FFFFFF"/>
              </a:solidFill>
            </a:endParaRPr>
          </a:p>
          <a:p>
            <a:pPr lvl="1"/>
            <a:r>
              <a:rPr lang="en-US" sz="2000" dirty="0">
                <a:solidFill>
                  <a:srgbClr val="FFFFFF"/>
                </a:solidFill>
              </a:rPr>
              <a:t>Argentina</a:t>
            </a:r>
            <a:endParaRPr lang="en-US" sz="2000" dirty="0">
              <a:solidFill>
                <a:srgbClr val="FFFFFF"/>
              </a:solidFill>
            </a:endParaRPr>
          </a:p>
          <a:p>
            <a:pPr lvl="1"/>
            <a:r>
              <a:rPr lang="en-US" sz="2000" dirty="0">
                <a:solidFill>
                  <a:srgbClr val="FFFFFF"/>
                </a:solidFill>
              </a:rPr>
              <a:t>El Salvador</a:t>
            </a:r>
            <a:endParaRPr lang="en-US" sz="2000" dirty="0">
              <a:solidFill>
                <a:srgbClr val="FFFFFF"/>
              </a:solidFill>
            </a:endParaRPr>
          </a:p>
          <a:p>
            <a:pPr lvl="1"/>
            <a:endParaRPr lang="en-US" sz="2000" dirty="0">
              <a:solidFill>
                <a:srgbClr val="FFFFFF"/>
              </a:solidFill>
            </a:endParaRPr>
          </a:p>
          <a:p>
            <a:pPr lvl="1"/>
            <a:r>
              <a:rPr lang="en-US" sz="2000" dirty="0">
                <a:solidFill>
                  <a:srgbClr val="FFFFFF"/>
                </a:solidFill>
              </a:rPr>
              <a:t>These countries all have deep Catholic roots, which may be a coincidence, but may stem from the idea that “Crypto” and “Catholic” are perfectly compatible at a philosophical level.</a:t>
            </a:r>
            <a:endParaRPr lang="en-US" sz="2000" dirty="0">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838200" y="669925"/>
            <a:ext cx="4508946" cy="1325563"/>
          </a:xfrm>
        </p:spPr>
        <p:txBody>
          <a:bodyPr anchor="b">
            <a:normAutofit/>
          </a:bodyPr>
          <a:lstStyle/>
          <a:p>
            <a:pPr algn="r"/>
            <a:r>
              <a:rPr lang="en-US">
                <a:solidFill>
                  <a:schemeClr val="bg1"/>
                </a:solidFill>
              </a:rPr>
              <a:t>Reality Check</a:t>
            </a:r>
            <a:endParaRPr lang="en-US">
              <a:solidFill>
                <a:schemeClr val="bg1"/>
              </a:solidFill>
            </a:endParaRPr>
          </a:p>
        </p:txBody>
      </p:sp>
      <p:cxnSp>
        <p:nvCxnSpPr>
          <p:cNvPr id="53" name="Straight Connector 52"/>
          <p:cNvCxnSpPr>
            <a:cxnSpLocks noGrp="1" noRot="1" noChangeAspect="1" noMove="1" noResize="1" noEditPoints="1" noAdjustHandles="1" noChangeArrowheads="1" noChangeShapeType="1"/>
          </p:cNvCxnSpPr>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392667" y="2398957"/>
            <a:ext cx="9406666" cy="3526144"/>
          </a:xfrm>
        </p:spPr>
        <p:txBody>
          <a:bodyPr>
            <a:normAutofit fontScale="85000" lnSpcReduction="20000"/>
          </a:bodyPr>
          <a:lstStyle/>
          <a:p>
            <a:r>
              <a:rPr lang="en-US" sz="2000" dirty="0">
                <a:solidFill>
                  <a:schemeClr val="bg1"/>
                </a:solidFill>
              </a:rPr>
              <a:t>While crypto in general, and perhaps Bitcoin more particularly are perfectly in line with Catholic tradition, the religious </a:t>
            </a:r>
            <a:r>
              <a:rPr lang="en-US" sz="2000" dirty="0" err="1">
                <a:solidFill>
                  <a:schemeClr val="bg1"/>
                </a:solidFill>
              </a:rPr>
              <a:t>ferver</a:t>
            </a:r>
            <a:r>
              <a:rPr lang="en-US" sz="2000" dirty="0">
                <a:solidFill>
                  <a:schemeClr val="bg1"/>
                </a:solidFill>
              </a:rPr>
              <a:t> that sometimes overtakes advocates can be questionable….Bitcoin does not solve everything.</a:t>
            </a:r>
            <a:endParaRPr lang="en-US" sz="2000" dirty="0">
              <a:solidFill>
                <a:schemeClr val="bg1"/>
              </a:solidFill>
            </a:endParaRPr>
          </a:p>
          <a:p>
            <a:pPr marL="0" indent="0">
              <a:buNone/>
            </a:pPr>
            <a:endParaRPr lang="en-US" sz="2000" dirty="0">
              <a:solidFill>
                <a:schemeClr val="bg1"/>
              </a:solidFill>
            </a:endParaRPr>
          </a:p>
          <a:p>
            <a:r>
              <a:rPr lang="en-US" sz="2000" dirty="0">
                <a:solidFill>
                  <a:schemeClr val="bg1"/>
                </a:solidFill>
              </a:rPr>
              <a:t>Largest Bitcoin holders sometimes being called “Bitcoin Jesus,” is not something we should be promoting.</a:t>
            </a:r>
            <a:endParaRPr lang="en-US" sz="2000" dirty="0">
              <a:solidFill>
                <a:schemeClr val="bg1"/>
              </a:solidFill>
            </a:endParaRPr>
          </a:p>
          <a:p>
            <a:endParaRPr lang="en-US" sz="2000" dirty="0">
              <a:solidFill>
                <a:schemeClr val="bg1"/>
              </a:solidFill>
            </a:endParaRPr>
          </a:p>
          <a:p>
            <a:r>
              <a:rPr lang="en-US" sz="2000" dirty="0">
                <a:solidFill>
                  <a:schemeClr val="bg1"/>
                </a:solidFill>
              </a:rPr>
              <a:t>The first block in the Bitcoin blockchain was aptly called “The Genesis Block” and while there’s clearly nothing wrong with the term, it sometimes sets in motion the idea that Bitcoin is something close to a religious movement.</a:t>
            </a:r>
            <a:endParaRPr lang="en-US" sz="2000" dirty="0">
              <a:solidFill>
                <a:schemeClr val="bg1"/>
              </a:solidFill>
            </a:endParaRPr>
          </a:p>
          <a:p>
            <a:endParaRPr lang="en-US" sz="2000" dirty="0">
              <a:solidFill>
                <a:schemeClr val="bg1"/>
              </a:solidFill>
            </a:endParaRPr>
          </a:p>
          <a:p>
            <a:r>
              <a:rPr lang="en-US" sz="2000" dirty="0">
                <a:solidFill>
                  <a:schemeClr val="bg1"/>
                </a:solidFill>
              </a:rPr>
              <a:t>Because Bitcoin’s inventor has chosen to remain anonymous, it is sometimes said to have been “immaculately conceived.”  Again, attributing religious like terms to Bitcoin can be problematic.</a:t>
            </a:r>
            <a:endParaRPr lang="en-US" sz="2000" dirty="0">
              <a:solidFill>
                <a:schemeClr val="bg1"/>
              </a:solidFill>
            </a:endParaRPr>
          </a:p>
          <a:p>
            <a:endParaRPr lang="en-US" sz="2000" dirty="0">
              <a:solidFill>
                <a:schemeClr val="bg1"/>
              </a:solidFill>
            </a:endParaRPr>
          </a:p>
          <a:p>
            <a:endParaRPr lang="en-US" sz="2000" dirty="0">
              <a:solidFill>
                <a:schemeClr val="bg1"/>
              </a:solidFill>
            </a:endParaRPr>
          </a:p>
        </p:txBody>
      </p:sp>
      <p:sp>
        <p:nvSpPr>
          <p:cNvPr id="55" name="Rectangle 54"/>
          <p:cNvSpPr>
            <a:spLocks noGrp="1" noRot="1" noChangeAspect="1" noMove="1" noResize="1" noEditPoints="1" noAdjustHandles="1" noChangeArrowheads="1" noChangeShapeType="1" noTextEdit="1"/>
          </p:cNvSpPr>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a:solidFill>
                  <a:srgbClr val="FFFFFF"/>
                </a:solidFill>
              </a:rPr>
              <a:t>Crypto in General vs Bitcoin Specifically</a:t>
            </a:r>
            <a:endParaRPr lang="en-US">
              <a:solidFill>
                <a:srgbClr val="FFFFFF"/>
              </a:solidFill>
            </a:endParaRPr>
          </a:p>
        </p:txBody>
      </p:sp>
      <p:sp>
        <p:nvSpPr>
          <p:cNvPr id="12" name="Arc 11"/>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r>
              <a:rPr lang="en-US" dirty="0"/>
              <a:t>Anyone can build and launch a crypto currency.  Sometimes it’s all in fun, sometimes it’s to make a political statement.</a:t>
            </a:r>
            <a:endParaRPr lang="en-US" dirty="0"/>
          </a:p>
          <a:p>
            <a:pPr lvl="1"/>
            <a:r>
              <a:rPr lang="en-US" dirty="0"/>
              <a:t>“Sponge” token in honor of Sponge Bob </a:t>
            </a:r>
            <a:r>
              <a:rPr lang="en-US" dirty="0" err="1"/>
              <a:t>Squarepants</a:t>
            </a:r>
            <a:endParaRPr lang="en-US" dirty="0"/>
          </a:p>
          <a:p>
            <a:pPr lvl="1"/>
            <a:r>
              <a:rPr lang="en-US" dirty="0"/>
              <a:t>“Let’s Go Brandon” token as a mockery of Joe Biden</a:t>
            </a:r>
            <a:endParaRPr lang="en-US" dirty="0"/>
          </a:p>
          <a:p>
            <a:pPr lvl="1"/>
            <a:endParaRPr lang="en-US" dirty="0"/>
          </a:p>
          <a:p>
            <a:r>
              <a:rPr lang="en-US" dirty="0"/>
              <a:t>The ease with which tokens can be created most certainly allows for scams or just dumb ideas to proliferate.  Don’t allow the noise of these silly tokens to take away the value of what has been built on Bitcoin’s global network.  </a:t>
            </a:r>
            <a:endParaRPr lang="en-US" dirty="0"/>
          </a:p>
          <a:p>
            <a:pPr lvl="1"/>
            <a:endParaRPr lang="en-US" dirty="0"/>
          </a:p>
          <a:p>
            <a:pPr marL="0" indent="0">
              <a:buNone/>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54296" y="329184"/>
            <a:ext cx="6894576" cy="1783080"/>
          </a:xfrm>
        </p:spPr>
        <p:txBody>
          <a:bodyPr anchor="b">
            <a:normAutofit/>
          </a:bodyPr>
          <a:lstStyle/>
          <a:p>
            <a:r>
              <a:rPr lang="en-US" sz="5400"/>
              <a:t>Central Bank Digital Currencies (CBDCs)</a:t>
            </a:r>
            <a:endParaRPr lang="en-US" sz="5400"/>
          </a:p>
        </p:txBody>
      </p:sp>
      <p:pic>
        <p:nvPicPr>
          <p:cNvPr id="5" name="Picture 4" descr="Digital graphs and numbers in 3D"/>
          <p:cNvPicPr>
            <a:picLocks noChangeAspect="1"/>
          </p:cNvPicPr>
          <p:nvPr/>
        </p:nvPicPr>
        <p:blipFill rotWithShape="1">
          <a:blip r:embed="rId1"/>
          <a:srcRect l="34798" r="25758" b="-2"/>
          <a:stretch>
            <a:fillRect/>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p:cNvSpPr>
            <a:spLocks noGrp="1" noRot="1" noChangeAspect="1" noMove="1" noResize="1" noEditPoints="1" noAdjustHandles="1" noChangeArrowheads="1" noChangeShapeType="1" noTextEdit="1"/>
          </p:cNvSpPr>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ontent Placeholder 2"/>
          <p:cNvSpPr>
            <a:spLocks noGrp="1"/>
          </p:cNvSpPr>
          <p:nvPr>
            <p:ph idx="1"/>
          </p:nvPr>
        </p:nvSpPr>
        <p:spPr>
          <a:xfrm>
            <a:off x="4654296" y="2706624"/>
            <a:ext cx="6894576" cy="3483864"/>
          </a:xfrm>
        </p:spPr>
        <p:txBody>
          <a:bodyPr>
            <a:normAutofit/>
          </a:bodyPr>
          <a:lstStyle/>
          <a:p>
            <a:r>
              <a:rPr lang="en-US" sz="1500"/>
              <a:t>In July of this year, the Fed quietly launched something called FedNow; something that can be compared to a quicker ACH system.</a:t>
            </a:r>
            <a:endParaRPr lang="en-US" sz="1500"/>
          </a:p>
          <a:p>
            <a:r>
              <a:rPr lang="en-US" sz="1500"/>
              <a:t>FedNow can be seen in some ways as a development that helps pave the way for Central Bank Digital Currencies, (CBDCs).</a:t>
            </a:r>
            <a:endParaRPr lang="en-US" sz="1500"/>
          </a:p>
          <a:p>
            <a:r>
              <a:rPr lang="en-US" sz="1500"/>
              <a:t>CBDCs should not be misconstrued as “crytpo’s” as they are most certainly not decentralized, rather they are just the opposite.</a:t>
            </a:r>
            <a:endParaRPr lang="en-US" sz="1500"/>
          </a:p>
          <a:p>
            <a:pPr lvl="1"/>
            <a:r>
              <a:rPr lang="en-US" sz="1500"/>
              <a:t>Just because CBDCs aren’t true cryptos doesn’t mean you have to completely avoid them, but you do need to understand them.</a:t>
            </a:r>
            <a:endParaRPr lang="en-US" sz="1500"/>
          </a:p>
          <a:p>
            <a:pPr lvl="2"/>
            <a:r>
              <a:rPr lang="en-US" sz="1500"/>
              <a:t>They are programmable (they can be like coupons and expire).</a:t>
            </a:r>
            <a:endParaRPr lang="en-US" sz="1500"/>
          </a:p>
          <a:p>
            <a:pPr lvl="2"/>
            <a:r>
              <a:rPr lang="en-US" sz="1500"/>
              <a:t>They can be very targeted (only for use at “approved” locations.</a:t>
            </a:r>
            <a:endParaRPr lang="en-US" sz="1500"/>
          </a:p>
          <a:p>
            <a:pPr lvl="2"/>
            <a:r>
              <a:rPr lang="en-US" sz="1500"/>
              <a:t>They can be turned off.</a:t>
            </a:r>
            <a:endParaRPr lang="en-US" sz="1500"/>
          </a:p>
          <a:p>
            <a:pPr lvl="2"/>
            <a:r>
              <a:rPr lang="en-US" sz="1500"/>
              <a:t>They can be tracked.</a:t>
            </a:r>
            <a:endParaRPr lang="en-US" sz="1500"/>
          </a:p>
          <a:p>
            <a:pPr lvl="1"/>
            <a:endParaRPr lang="en-US" sz="15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59863"/>
            <a:ext cx="10515600" cy="1004594"/>
          </a:xfrm>
        </p:spPr>
        <p:txBody>
          <a:bodyPr>
            <a:normAutofit/>
          </a:bodyPr>
          <a:lstStyle/>
          <a:p>
            <a:pPr algn="ctr"/>
            <a:r>
              <a:rPr lang="en-US">
                <a:solidFill>
                  <a:srgbClr val="FFFFFF"/>
                </a:solidFill>
              </a:rPr>
              <a:t>CBDCs (Continued)</a:t>
            </a:r>
            <a:endParaRPr lang="en-US">
              <a:solidFill>
                <a:srgbClr val="FFFFFF"/>
              </a:solidFill>
            </a:endParaRPr>
          </a:p>
        </p:txBody>
      </p:sp>
      <p:sp>
        <p:nvSpPr>
          <p:cNvPr id="11" name="Rectangle: Rounded Corners 10"/>
          <p:cNvSpPr>
            <a:spLocks noGrp="1" noRot="1" noChangeAspect="1" noMove="1" noResize="1" noEditPoints="1" noAdjustHandles="1" noChangeArrowheads="1" noChangeShapeType="1" noTextEdit="1"/>
          </p:cNvSpPr>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p:cNvGraphicFramePr>
            <a:graphicFrameLocks noGrp="1"/>
          </p:cNvGraphicFramePr>
          <p:nvPr>
            <p:ph idx="1"/>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548640"/>
            <a:ext cx="3600860" cy="5431536"/>
          </a:xfrm>
        </p:spPr>
        <p:txBody>
          <a:bodyPr>
            <a:normAutofit/>
          </a:bodyPr>
          <a:lstStyle/>
          <a:p>
            <a:r>
              <a:rPr lang="en-US" sz="5400"/>
              <a:t>Closing Comments and Opinions</a:t>
            </a:r>
            <a:endParaRPr lang="en-US" sz="5400"/>
          </a:p>
        </p:txBody>
      </p:sp>
      <p:sp>
        <p:nvSpPr>
          <p:cNvPr id="10" name="sketch line"/>
          <p:cNvSpPr>
            <a:spLocks noGrp="1" noRot="1" noChangeAspect="1" noMove="1" noResize="1" noEditPoints="1" noAdjustHandles="1" noChangeArrowheads="1" noChangeShapeType="1" noTextEdit="1"/>
          </p:cNvSpPr>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2"/>
          <p:cNvSpPr>
            <a:spLocks noGrp="1"/>
          </p:cNvSpPr>
          <p:nvPr>
            <p:ph idx="1"/>
          </p:nvPr>
        </p:nvSpPr>
        <p:spPr>
          <a:xfrm>
            <a:off x="5126418" y="552091"/>
            <a:ext cx="6224335" cy="5431536"/>
          </a:xfrm>
        </p:spPr>
        <p:txBody>
          <a:bodyPr anchor="ctr">
            <a:normAutofit/>
          </a:bodyPr>
          <a:lstStyle/>
          <a:p>
            <a:r>
              <a:rPr lang="en-US" sz="2200" dirty="0"/>
              <a:t>Bitcoin is now roughly 15 years old.  Every day that it’s not dead makes at a little less likely that it is going to die.  This does mean that the risk to reward ratio is shrinking.</a:t>
            </a:r>
            <a:endParaRPr lang="en-US" sz="2200" dirty="0"/>
          </a:p>
          <a:p>
            <a:r>
              <a:rPr lang="en-US" sz="2200" dirty="0"/>
              <a:t>Bitcoin can not exist in the price range of where it currently sits (roughly $30K).  In other words, it has to continue growing, or it dies.  There is no world in which Bitcoin trades for roughly $40K per token over the course of the next decade.  As it pertains to an investment, it is either going to be the greatest asset you have ever owned, or it’s going to be a complete bust.  In the long term, there will be nothing in the middle.</a:t>
            </a:r>
            <a:endParaRPr lang="en-US" sz="2200" dirty="0"/>
          </a:p>
          <a:p>
            <a:r>
              <a:rPr lang="en-US" sz="2200" dirty="0"/>
              <a:t>Have you missed the opportunity?  How many investments do you own that you expect to triple in value over the next 4 years?   </a:t>
            </a:r>
            <a:endParaRPr lang="en-US" sz="2200" dirty="0"/>
          </a:p>
          <a:p>
            <a:pPr marL="0" indent="0">
              <a:buNone/>
            </a:pPr>
            <a:endParaRPr lang="en-US" sz="2200" dirty="0"/>
          </a:p>
          <a:p>
            <a:pPr marL="0" indent="0">
              <a:buNone/>
            </a:pPr>
            <a:endParaRPr lang="en-US" sz="2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Slide Background"/>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Brazil landscape"/>
          <p:cNvPicPr>
            <a:picLocks noChangeAspect="1"/>
          </p:cNvPicPr>
          <p:nvPr/>
        </p:nvPicPr>
        <p:blipFill rotWithShape="1">
          <a:blip r:embed="rId1"/>
          <a:srcRect l="15111" r="1" b="1"/>
          <a:stretch>
            <a:fillRect/>
          </a:stretch>
        </p:blipFill>
        <p:spPr>
          <a:xfrm>
            <a:off x="20" y="1"/>
            <a:ext cx="12191979" cy="6857998"/>
          </a:xfrm>
          <a:prstGeom prst="rect">
            <a:avLst/>
          </a:prstGeom>
          <a:effectLst>
            <a:outerShdw blurRad="596900" dist="330200" dir="8820000" sx="87000" sy="87000" algn="ctr" rotWithShape="0">
              <a:srgbClr val="000000">
                <a:alpha val="29000"/>
              </a:srgbClr>
            </a:outerShdw>
          </a:effectLst>
        </p:spPr>
      </p:pic>
      <p:sp>
        <p:nvSpPr>
          <p:cNvPr id="74" name="Rectangle 73"/>
          <p:cNvSpPr>
            <a:spLocks noGrp="1" noRot="1" noChangeAspect="1" noMove="1" noResize="1" noEditPoints="1" noAdjustHandles="1" noChangeArrowheads="1" noChangeShapeType="1" noTextEdit="1"/>
          </p:cNvSpPr>
          <p:nvPr/>
        </p:nvSpPr>
        <p:spPr>
          <a:xfrm rot="16200000">
            <a:off x="-258714" y="258715"/>
            <a:ext cx="6858000" cy="6340569"/>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58952" y="871313"/>
            <a:ext cx="4755046" cy="4055911"/>
          </a:xfrm>
          <a:prstGeom prst="ellipse">
            <a:avLst/>
          </a:prstGeom>
        </p:spPr>
        <p:txBody>
          <a:bodyPr vert="horz" lIns="91440" tIns="45720" rIns="91440" bIns="45720" rtlCol="0" anchor="t">
            <a:normAutofit/>
          </a:bodyPr>
          <a:lstStyle/>
          <a:p>
            <a:r>
              <a:rPr lang="en-US" sz="1900">
                <a:solidFill>
                  <a:srgbClr val="FFFFFF"/>
                </a:solidFill>
              </a:rPr>
              <a:t>“Behold I send you as sheep in the midst of wolves. Be ye therefore wise as serpents and simple as doves.”</a:t>
            </a:r>
            <a:br>
              <a:rPr lang="en-US" sz="1900">
                <a:solidFill>
                  <a:srgbClr val="FFFFFF"/>
                </a:solidFill>
              </a:rPr>
            </a:br>
            <a:br>
              <a:rPr lang="en-US" sz="1900">
                <a:solidFill>
                  <a:srgbClr val="FFFFFF"/>
                </a:solidFill>
              </a:rPr>
            </a:br>
            <a:br>
              <a:rPr lang="en-US" sz="1900">
                <a:solidFill>
                  <a:srgbClr val="FFFFFF"/>
                </a:solidFill>
              </a:rPr>
            </a:br>
            <a:r>
              <a:rPr lang="en-US" sz="1900">
                <a:solidFill>
                  <a:srgbClr val="FFFFFF"/>
                </a:solidFill>
              </a:rPr>
              <a:t>~Matthew 10:16</a:t>
            </a:r>
            <a:br>
              <a:rPr lang="en-US" sz="1900">
                <a:solidFill>
                  <a:srgbClr val="FFFFFF"/>
                </a:solidFill>
              </a:rPr>
            </a:br>
            <a:br>
              <a:rPr lang="en-US" sz="1900">
                <a:solidFill>
                  <a:srgbClr val="FFFFFF"/>
                </a:solidFill>
              </a:rPr>
            </a:br>
            <a:endParaRPr lang="en-US" sz="190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Grp="1" noRot="1" noChangeAspect="1" noMove="1" noResize="1" noEditPoints="1" noAdjustHandles="1" noChangeArrowheads="1" noChangeShapeType="1" noTextEdit="1"/>
          </p:cNvSpPr>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1"/>
          <a:stretch>
            <a:fillRect/>
          </a:stretch>
        </p:blipFill>
        <p:spPr>
          <a:xfrm>
            <a:off x="-4623" y="14698"/>
            <a:ext cx="12191234" cy="684330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7"/>
          <p:cNvSpPr txBox="1">
            <a:spLocks noGrp="1"/>
          </p:cNvSpPr>
          <p:nvPr>
            <p:ph type="title"/>
          </p:nvPr>
        </p:nvSpPr>
        <p:spPr>
          <a:xfrm>
            <a:off x="3497200" y="150900"/>
            <a:ext cx="5197600" cy="1143200"/>
          </a:xfrm>
          <a:prstGeom prst="rect">
            <a:avLst/>
          </a:prstGeom>
        </p:spPr>
        <p:txBody>
          <a:bodyPr spcFirstLastPara="1" wrap="square" lIns="111733" tIns="111733" rIns="111733" bIns="111733" anchor="ctr" anchorCtr="0">
            <a:noAutofit/>
          </a:bodyPr>
          <a:lstStyle/>
          <a:p>
            <a:r>
              <a:rPr lang="en-GB" dirty="0">
                <a:solidFill>
                  <a:srgbClr val="000000"/>
                </a:solidFill>
              </a:rPr>
              <a:t>Bitcoin / bitcoin / blockchain</a:t>
            </a:r>
            <a:br>
              <a:rPr lang="en-GB" dirty="0">
                <a:solidFill>
                  <a:srgbClr val="000000"/>
                </a:solidFill>
              </a:rPr>
            </a:br>
            <a:endParaRPr dirty="0">
              <a:solidFill>
                <a:srgbClr val="000000"/>
              </a:solidFill>
            </a:endParaRPr>
          </a:p>
        </p:txBody>
      </p:sp>
      <p:sp>
        <p:nvSpPr>
          <p:cNvPr id="192" name="Google Shape;192;p27"/>
          <p:cNvSpPr/>
          <p:nvPr/>
        </p:nvSpPr>
        <p:spPr>
          <a:xfrm>
            <a:off x="443800" y="2006600"/>
            <a:ext cx="3358800" cy="3502800"/>
          </a:xfrm>
          <a:prstGeom prst="ellipse">
            <a:avLst/>
          </a:prstGeom>
          <a:solidFill>
            <a:srgbClr val="C9DAF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200">
              <a:buClr>
                <a:srgbClr val="000000"/>
              </a:buClr>
              <a:buSzPts val="1100"/>
            </a:pPr>
            <a:r>
              <a:rPr lang="en-GB" sz="2400" b="1" kern="0" dirty="0">
                <a:solidFill>
                  <a:srgbClr val="000000"/>
                </a:solidFill>
                <a:latin typeface="Montserrat"/>
                <a:ea typeface="Montserrat"/>
                <a:cs typeface="Montserrat"/>
                <a:sym typeface="Montserrat"/>
              </a:rPr>
              <a:t>Bitcoin</a:t>
            </a:r>
            <a:endParaRPr sz="2400" b="1" kern="0" dirty="0">
              <a:solidFill>
                <a:srgbClr val="000000"/>
              </a:solidFill>
              <a:latin typeface="Montserrat"/>
              <a:ea typeface="Montserrat"/>
              <a:cs typeface="Montserrat"/>
              <a:sym typeface="Montserrat"/>
            </a:endParaRPr>
          </a:p>
          <a:p>
            <a:pPr algn="ctr" defTabSz="1219200">
              <a:buClr>
                <a:srgbClr val="000000"/>
              </a:buClr>
              <a:buSzPts val="1100"/>
            </a:pPr>
            <a:endParaRPr sz="1600" kern="0" dirty="0">
              <a:solidFill>
                <a:srgbClr val="000000"/>
              </a:solidFill>
              <a:latin typeface="Arial" panose="020B0604020202020204"/>
              <a:cs typeface="Arial" panose="020B0604020202020204"/>
              <a:sym typeface="Arial" panose="020B0604020202020204"/>
            </a:endParaRPr>
          </a:p>
          <a:p>
            <a:pPr algn="ctr" defTabSz="1219200">
              <a:buClr>
                <a:srgbClr val="000000"/>
              </a:buClr>
              <a:buSzPts val="1100"/>
            </a:pPr>
            <a:r>
              <a:rPr lang="en-GB" sz="1600" kern="0" dirty="0">
                <a:solidFill>
                  <a:srgbClr val="000000"/>
                </a:solidFill>
                <a:latin typeface="PT Serif"/>
                <a:ea typeface="PT Serif"/>
                <a:cs typeface="PT Serif"/>
                <a:sym typeface="PT Serif"/>
              </a:rPr>
              <a:t>A protocol for a decentralized peer-to-peer network that creates consensus without needing a central authority to provide trust.</a:t>
            </a:r>
            <a:endParaRPr sz="1600" kern="0" dirty="0">
              <a:solidFill>
                <a:srgbClr val="000000"/>
              </a:solidFill>
              <a:latin typeface="PT Serif"/>
              <a:ea typeface="PT Serif"/>
              <a:cs typeface="PT Serif"/>
              <a:sym typeface="PT Serif"/>
            </a:endParaRPr>
          </a:p>
        </p:txBody>
      </p:sp>
      <p:sp>
        <p:nvSpPr>
          <p:cNvPr id="193" name="Google Shape;193;p27"/>
          <p:cNvSpPr/>
          <p:nvPr/>
        </p:nvSpPr>
        <p:spPr>
          <a:xfrm>
            <a:off x="8322096" y="2006600"/>
            <a:ext cx="3358800" cy="35028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200">
              <a:buClr>
                <a:srgbClr val="000000"/>
              </a:buClr>
              <a:buSzPts val="1100"/>
            </a:pPr>
            <a:r>
              <a:rPr lang="en-GB" sz="2400" b="1" kern="0">
                <a:solidFill>
                  <a:srgbClr val="000000"/>
                </a:solidFill>
                <a:latin typeface="Montserrat"/>
                <a:ea typeface="Montserrat"/>
                <a:cs typeface="Montserrat"/>
                <a:sym typeface="Montserrat"/>
              </a:rPr>
              <a:t>blockchain</a:t>
            </a:r>
            <a:endParaRPr sz="2400" b="1" kern="0">
              <a:solidFill>
                <a:srgbClr val="000000"/>
              </a:solidFill>
              <a:latin typeface="Montserrat"/>
              <a:ea typeface="Montserrat"/>
              <a:cs typeface="Montserrat"/>
              <a:sym typeface="Montserrat"/>
            </a:endParaRPr>
          </a:p>
          <a:p>
            <a:pPr algn="ctr" defTabSz="1219200">
              <a:buClr>
                <a:srgbClr val="000000"/>
              </a:buClr>
              <a:buSzPts val="1100"/>
            </a:pPr>
            <a:endParaRPr sz="1600" kern="0">
              <a:solidFill>
                <a:srgbClr val="000000"/>
              </a:solidFill>
              <a:latin typeface="Arial" panose="020B0604020202020204"/>
              <a:cs typeface="Arial" panose="020B0604020202020204"/>
              <a:sym typeface="Arial" panose="020B0604020202020204"/>
            </a:endParaRPr>
          </a:p>
          <a:p>
            <a:pPr algn="ctr" defTabSz="1219200">
              <a:buClr>
                <a:srgbClr val="000000"/>
              </a:buClr>
              <a:buSzPts val="1100"/>
            </a:pPr>
            <a:r>
              <a:rPr lang="en-GB" sz="1600" kern="0">
                <a:solidFill>
                  <a:srgbClr val="000000"/>
                </a:solidFill>
                <a:latin typeface="PT Serif"/>
                <a:ea typeface="PT Serif"/>
                <a:cs typeface="PT Serif"/>
                <a:sym typeface="PT Serif"/>
              </a:rPr>
              <a:t>The public ledger where the network records (transactions) are written.</a:t>
            </a:r>
            <a:endParaRPr sz="1600" kern="0">
              <a:solidFill>
                <a:srgbClr val="000000"/>
              </a:solidFill>
              <a:latin typeface="PT Serif"/>
              <a:ea typeface="PT Serif"/>
              <a:cs typeface="PT Serif"/>
              <a:sym typeface="PT Serif"/>
            </a:endParaRPr>
          </a:p>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94" name="Google Shape;194;p27"/>
          <p:cNvSpPr/>
          <p:nvPr/>
        </p:nvSpPr>
        <p:spPr>
          <a:xfrm>
            <a:off x="4382948" y="2006600"/>
            <a:ext cx="3358800" cy="3502800"/>
          </a:xfrm>
          <a:prstGeom prst="ellipse">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200">
              <a:buClr>
                <a:srgbClr val="000000"/>
              </a:buClr>
              <a:buSzPts val="1100"/>
            </a:pPr>
            <a:endParaRPr sz="2400" b="1" kern="0" dirty="0">
              <a:solidFill>
                <a:srgbClr val="000000"/>
              </a:solidFill>
              <a:latin typeface="Arial" panose="020B0604020202020204"/>
              <a:cs typeface="Arial" panose="020B0604020202020204"/>
              <a:sym typeface="Arial" panose="020B0604020202020204"/>
            </a:endParaRPr>
          </a:p>
          <a:p>
            <a:pPr algn="ctr" defTabSz="1219200">
              <a:buClr>
                <a:srgbClr val="000000"/>
              </a:buClr>
              <a:buSzPts val="1100"/>
            </a:pPr>
            <a:endParaRPr sz="2400" b="1" kern="0" dirty="0">
              <a:solidFill>
                <a:srgbClr val="000000"/>
              </a:solidFill>
              <a:latin typeface="Arial" panose="020B0604020202020204"/>
              <a:cs typeface="Arial" panose="020B0604020202020204"/>
              <a:sym typeface="Arial" panose="020B0604020202020204"/>
            </a:endParaRPr>
          </a:p>
          <a:p>
            <a:pPr algn="ctr" defTabSz="1219200">
              <a:buClr>
                <a:srgbClr val="000000"/>
              </a:buClr>
              <a:buSzPts val="1100"/>
            </a:pPr>
            <a:r>
              <a:rPr lang="en-GB" sz="2400" b="1" kern="0" dirty="0">
                <a:solidFill>
                  <a:srgbClr val="000000"/>
                </a:solidFill>
                <a:latin typeface="Montserrat"/>
                <a:ea typeface="Montserrat"/>
                <a:cs typeface="Montserrat"/>
                <a:sym typeface="Montserrat"/>
              </a:rPr>
              <a:t>bitcoin</a:t>
            </a:r>
            <a:endParaRPr sz="2400" b="1" kern="0" dirty="0">
              <a:solidFill>
                <a:srgbClr val="000000"/>
              </a:solidFill>
              <a:latin typeface="Montserrat"/>
              <a:ea typeface="Montserrat"/>
              <a:cs typeface="Montserrat"/>
              <a:sym typeface="Montserrat"/>
            </a:endParaRPr>
          </a:p>
          <a:p>
            <a:pPr algn="ctr" defTabSz="1219200">
              <a:buClr>
                <a:srgbClr val="000000"/>
              </a:buClr>
              <a:buSzPts val="1100"/>
            </a:pPr>
            <a:endParaRPr sz="1865" kern="0" dirty="0">
              <a:solidFill>
                <a:srgbClr val="000000"/>
              </a:solidFill>
              <a:latin typeface="Arial" panose="020B0604020202020204"/>
              <a:cs typeface="Arial" panose="020B0604020202020204"/>
              <a:sym typeface="Arial" panose="020B0604020202020204"/>
            </a:endParaRPr>
          </a:p>
          <a:p>
            <a:pPr algn="ctr" defTabSz="1219200">
              <a:buClr>
                <a:srgbClr val="000000"/>
              </a:buClr>
            </a:pPr>
            <a:r>
              <a:rPr lang="en-GB" sz="1600" kern="0" dirty="0">
                <a:solidFill>
                  <a:srgbClr val="000000"/>
                </a:solidFill>
                <a:latin typeface="PT Serif"/>
                <a:ea typeface="PT Serif"/>
                <a:cs typeface="PT Serif"/>
                <a:sym typeface="PT Serif"/>
              </a:rPr>
              <a:t>The currency (token) issued as a reward in the proof-of-work mining process.</a:t>
            </a:r>
            <a:endParaRPr sz="1600" kern="0" dirty="0">
              <a:solidFill>
                <a:srgbClr val="000000"/>
              </a:solidFill>
              <a:latin typeface="PT Serif"/>
              <a:ea typeface="PT Serif"/>
              <a:cs typeface="PT Serif"/>
              <a:sym typeface="PT Serif"/>
            </a:endParaRPr>
          </a:p>
          <a:p>
            <a:pPr algn="ctr" defTabSz="1219200">
              <a:buClr>
                <a:srgbClr val="000000"/>
              </a:buClr>
            </a:pPr>
            <a:endParaRPr sz="1600" kern="0" dirty="0">
              <a:solidFill>
                <a:srgbClr val="000000"/>
              </a:solidFill>
              <a:latin typeface="Arial" panose="020B0604020202020204"/>
              <a:cs typeface="Arial" panose="020B0604020202020204"/>
              <a:sym typeface="Arial" panose="020B0604020202020204"/>
            </a:endParaRPr>
          </a:p>
          <a:p>
            <a:pPr algn="ctr" defTabSz="1219200">
              <a:buClr>
                <a:srgbClr val="000000"/>
              </a:buClr>
            </a:pPr>
            <a:endParaRPr sz="1600" kern="0" dirty="0">
              <a:solidFill>
                <a:srgbClr val="000000"/>
              </a:solidFill>
              <a:latin typeface="Arial" panose="020B0604020202020204"/>
              <a:cs typeface="Arial" panose="020B0604020202020204"/>
              <a:sym typeface="Arial" panose="020B0604020202020204"/>
            </a:endParaRPr>
          </a:p>
          <a:p>
            <a:pPr algn="ctr" defTabSz="1219200">
              <a:buClr>
                <a:srgbClr val="000000"/>
              </a:buClr>
            </a:pPr>
            <a:endParaRPr sz="1600" kern="0" dirty="0">
              <a:solidFill>
                <a:srgbClr val="000000"/>
              </a:solidFill>
              <a:latin typeface="Arial" panose="020B0604020202020204"/>
              <a:cs typeface="Arial" panose="020B0604020202020204"/>
              <a:sym typeface="Arial" panose="020B0604020202020204"/>
            </a:endParaRPr>
          </a:p>
          <a:p>
            <a:pPr algn="ctr" defTabSz="1219200">
              <a:buClr>
                <a:srgbClr val="000000"/>
              </a:buClr>
              <a:buSzPts val="1100"/>
            </a:pPr>
            <a:endParaRPr sz="1600" kern="0" dirty="0">
              <a:solidFill>
                <a:srgbClr val="000000"/>
              </a:solidFill>
              <a:latin typeface="Arial" panose="020B0604020202020204"/>
              <a:cs typeface="Arial" panose="020B0604020202020204"/>
              <a:sym typeface="Arial" panose="020B060402020202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6"/>
          <p:cNvSpPr/>
          <p:nvPr/>
        </p:nvSpPr>
        <p:spPr>
          <a:xfrm rot="-711236">
            <a:off x="6655645" y="3909335"/>
            <a:ext cx="1801212" cy="76883"/>
          </a:xfrm>
          <a:prstGeom prst="roundRect">
            <a:avLst>
              <a:gd name="adj" fmla="val 50000"/>
            </a:avLst>
          </a:prstGeom>
          <a:solidFill>
            <a:srgbClr val="701C7F"/>
          </a:solidFill>
          <a:ln>
            <a:noFill/>
          </a:ln>
        </p:spPr>
        <p:txBody>
          <a:bodyPr spcFirstLastPara="1" wrap="square" lIns="121900" tIns="121900" rIns="121900" bIns="121900" anchor="ctr" anchorCtr="0">
            <a:noAutofit/>
          </a:bodyPr>
          <a:lstStyle/>
          <a:p>
            <a:pPr defTabSz="1219200">
              <a:buClr>
                <a:srgbClr val="000000"/>
              </a:buClr>
            </a:pPr>
            <a:endParaRPr sz="1335" b="1" kern="0">
              <a:solidFill>
                <a:srgbClr val="000000"/>
              </a:solidFill>
              <a:latin typeface="PT Serif"/>
              <a:ea typeface="PT Serif"/>
              <a:cs typeface="PT Serif"/>
              <a:sym typeface="PT Serif"/>
            </a:endParaRPr>
          </a:p>
        </p:txBody>
      </p:sp>
      <p:sp>
        <p:nvSpPr>
          <p:cNvPr id="145" name="Google Shape;145;p26"/>
          <p:cNvSpPr/>
          <p:nvPr/>
        </p:nvSpPr>
        <p:spPr>
          <a:xfrm rot="-711236">
            <a:off x="3201245" y="3909335"/>
            <a:ext cx="1801212" cy="76883"/>
          </a:xfrm>
          <a:prstGeom prst="roundRect">
            <a:avLst>
              <a:gd name="adj" fmla="val 50000"/>
            </a:avLst>
          </a:prstGeom>
          <a:solidFill>
            <a:srgbClr val="701C7F"/>
          </a:solidFill>
          <a:ln>
            <a:noFill/>
          </a:ln>
        </p:spPr>
        <p:txBody>
          <a:bodyPr spcFirstLastPara="1" wrap="square" lIns="121900" tIns="121900" rIns="121900" bIns="121900" anchor="ctr" anchorCtr="0">
            <a:noAutofit/>
          </a:bodyPr>
          <a:lstStyle/>
          <a:p>
            <a:pPr defTabSz="1219200">
              <a:buClr>
                <a:srgbClr val="000000"/>
              </a:buClr>
            </a:pPr>
            <a:endParaRPr sz="1335" b="1" kern="0">
              <a:solidFill>
                <a:srgbClr val="000000"/>
              </a:solidFill>
              <a:latin typeface="PT Serif"/>
              <a:ea typeface="PT Serif"/>
              <a:cs typeface="PT Serif"/>
              <a:sym typeface="PT Serif"/>
            </a:endParaRPr>
          </a:p>
        </p:txBody>
      </p:sp>
      <p:sp>
        <p:nvSpPr>
          <p:cNvPr id="146" name="Google Shape;146;p26"/>
          <p:cNvSpPr txBox="1">
            <a:spLocks noGrp="1"/>
          </p:cNvSpPr>
          <p:nvPr>
            <p:ph type="title"/>
          </p:nvPr>
        </p:nvSpPr>
        <p:spPr>
          <a:xfrm>
            <a:off x="3497200" y="150900"/>
            <a:ext cx="5197600" cy="1143200"/>
          </a:xfrm>
          <a:prstGeom prst="rect">
            <a:avLst/>
          </a:prstGeom>
        </p:spPr>
        <p:txBody>
          <a:bodyPr spcFirstLastPara="1" wrap="square" lIns="111733" tIns="111733" rIns="111733" bIns="111733" anchor="ctr" anchorCtr="0">
            <a:noAutofit/>
          </a:bodyPr>
          <a:lstStyle/>
          <a:p>
            <a:r>
              <a:rPr lang="en-GB" dirty="0">
                <a:solidFill>
                  <a:srgbClr val="000000"/>
                </a:solidFill>
              </a:rPr>
              <a:t>Eary History of Bitcoin</a:t>
            </a:r>
            <a:br>
              <a:rPr lang="en-GB" dirty="0">
                <a:solidFill>
                  <a:srgbClr val="000000"/>
                </a:solidFill>
              </a:rPr>
            </a:br>
            <a:endParaRPr dirty="0">
              <a:solidFill>
                <a:srgbClr val="000000"/>
              </a:solidFill>
            </a:endParaRPr>
          </a:p>
        </p:txBody>
      </p:sp>
      <p:sp>
        <p:nvSpPr>
          <p:cNvPr id="147" name="Google Shape;147;p26"/>
          <p:cNvSpPr/>
          <p:nvPr/>
        </p:nvSpPr>
        <p:spPr>
          <a:xfrm rot="711236" flipH="1">
            <a:off x="1445678" y="3909335"/>
            <a:ext cx="1801212" cy="76883"/>
          </a:xfrm>
          <a:prstGeom prst="roundRect">
            <a:avLst>
              <a:gd name="adj" fmla="val 50000"/>
            </a:avLst>
          </a:prstGeom>
          <a:solidFill>
            <a:srgbClr val="701C7F"/>
          </a:solidFill>
          <a:ln>
            <a:noFill/>
          </a:ln>
        </p:spPr>
        <p:txBody>
          <a:bodyPr spcFirstLastPara="1" wrap="square" lIns="121900" tIns="121900" rIns="121900" bIns="121900" anchor="ctr" anchorCtr="0">
            <a:noAutofit/>
          </a:bodyPr>
          <a:lstStyle/>
          <a:p>
            <a:pPr defTabSz="1219200">
              <a:buClr>
                <a:srgbClr val="000000"/>
              </a:buClr>
            </a:pPr>
            <a:endParaRPr sz="1335" b="1" kern="0">
              <a:solidFill>
                <a:srgbClr val="000000"/>
              </a:solidFill>
              <a:latin typeface="PT Serif"/>
              <a:ea typeface="PT Serif"/>
              <a:cs typeface="PT Serif"/>
              <a:sym typeface="PT Serif"/>
            </a:endParaRPr>
          </a:p>
        </p:txBody>
      </p:sp>
      <p:grpSp>
        <p:nvGrpSpPr>
          <p:cNvPr id="148" name="Google Shape;148;p26"/>
          <p:cNvGrpSpPr/>
          <p:nvPr/>
        </p:nvGrpSpPr>
        <p:grpSpPr>
          <a:xfrm>
            <a:off x="2070251" y="3984060"/>
            <a:ext cx="2283600" cy="1640953"/>
            <a:chOff x="3021975" y="2541798"/>
            <a:chExt cx="1712700" cy="1230715"/>
          </a:xfrm>
        </p:grpSpPr>
        <p:sp>
          <p:nvSpPr>
            <p:cNvPr id="149" name="Google Shape;149;p26"/>
            <p:cNvSpPr txBox="1"/>
            <p:nvPr/>
          </p:nvSpPr>
          <p:spPr>
            <a:xfrm>
              <a:off x="3066085" y="2735579"/>
              <a:ext cx="1624200" cy="276000"/>
            </a:xfrm>
            <a:prstGeom prst="rect">
              <a:avLst/>
            </a:prstGeom>
            <a:noFill/>
            <a:ln>
              <a:noFill/>
            </a:ln>
          </p:spPr>
          <p:txBody>
            <a:bodyPr spcFirstLastPara="1" wrap="square" lIns="121900" tIns="121900" rIns="121900" bIns="121900" anchor="t" anchorCtr="0">
              <a:noAutofit/>
            </a:bodyPr>
            <a:lstStyle/>
            <a:p>
              <a:pPr algn="ctr" defTabSz="1219200">
                <a:lnSpc>
                  <a:spcPct val="115000"/>
                </a:lnSpc>
                <a:spcAft>
                  <a:spcPts val="2135"/>
                </a:spcAft>
                <a:buClr>
                  <a:srgbClr val="000000"/>
                </a:buClr>
              </a:pPr>
              <a:r>
                <a:rPr lang="en-GB" sz="1335" b="1" kern="0">
                  <a:solidFill>
                    <a:srgbClr val="701C7F"/>
                  </a:solidFill>
                  <a:latin typeface="PT Serif"/>
                  <a:ea typeface="PT Serif"/>
                  <a:cs typeface="PT Serif"/>
                  <a:sym typeface="PT Serif"/>
                </a:rPr>
                <a:t>January 3, 2009</a:t>
              </a:r>
              <a:endParaRPr sz="1335" b="1" kern="0">
                <a:solidFill>
                  <a:srgbClr val="701C7F"/>
                </a:solidFill>
                <a:latin typeface="PT Serif"/>
                <a:ea typeface="PT Serif"/>
                <a:cs typeface="PT Serif"/>
                <a:sym typeface="PT Serif"/>
              </a:endParaRPr>
            </a:p>
          </p:txBody>
        </p:sp>
        <p:sp>
          <p:nvSpPr>
            <p:cNvPr id="150" name="Google Shape;150;p26"/>
            <p:cNvSpPr/>
            <p:nvPr/>
          </p:nvSpPr>
          <p:spPr>
            <a:xfrm rot="-1789476">
              <a:off x="3798091" y="2571072"/>
              <a:ext cx="160451" cy="160451"/>
            </a:xfrm>
            <a:prstGeom prst="ellipse">
              <a:avLst/>
            </a:prstGeom>
            <a:solidFill>
              <a:srgbClr val="FFFFFF"/>
            </a:solidFill>
            <a:ln w="38100" cap="flat" cmpd="sng">
              <a:solidFill>
                <a:srgbClr val="701C7F"/>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335" b="1" kern="0">
                <a:solidFill>
                  <a:srgbClr val="000000"/>
                </a:solidFill>
                <a:latin typeface="PT Serif"/>
                <a:ea typeface="PT Serif"/>
                <a:cs typeface="PT Serif"/>
                <a:sym typeface="PT Serif"/>
              </a:endParaRPr>
            </a:p>
          </p:txBody>
        </p:sp>
        <p:sp>
          <p:nvSpPr>
            <p:cNvPr id="151" name="Google Shape;151;p26"/>
            <p:cNvSpPr/>
            <p:nvPr/>
          </p:nvSpPr>
          <p:spPr>
            <a:xfrm>
              <a:off x="3021975" y="3069013"/>
              <a:ext cx="1712700" cy="703500"/>
            </a:xfrm>
            <a:prstGeom prst="roundRect">
              <a:avLst>
                <a:gd name="adj" fmla="val 4485"/>
              </a:avLst>
            </a:prstGeom>
            <a:solidFill>
              <a:srgbClr val="701C7F"/>
            </a:solidFill>
            <a:ln>
              <a:noFill/>
            </a:ln>
          </p:spPr>
          <p:txBody>
            <a:bodyPr spcFirstLastPara="1" wrap="square" lIns="121900" tIns="121900" rIns="121900" bIns="121900" anchor="ctr" anchorCtr="0">
              <a:noAutofit/>
            </a:bodyPr>
            <a:lstStyle/>
            <a:p>
              <a:pPr defTabSz="1219200">
                <a:buClr>
                  <a:srgbClr val="000000"/>
                </a:buClr>
              </a:pPr>
              <a:endParaRPr sz="1335" b="1" kern="0">
                <a:solidFill>
                  <a:srgbClr val="000000"/>
                </a:solidFill>
                <a:latin typeface="PT Serif"/>
                <a:ea typeface="PT Serif"/>
                <a:cs typeface="PT Serif"/>
                <a:sym typeface="PT Serif"/>
              </a:endParaRPr>
            </a:p>
            <a:p>
              <a:pPr defTabSz="1219200">
                <a:buClr>
                  <a:srgbClr val="000000"/>
                </a:buClr>
              </a:pPr>
              <a:endParaRPr sz="1335" b="1" kern="0">
                <a:solidFill>
                  <a:srgbClr val="000000"/>
                </a:solidFill>
                <a:latin typeface="PT Serif"/>
                <a:ea typeface="PT Serif"/>
                <a:cs typeface="PT Serif"/>
                <a:sym typeface="PT Serif"/>
              </a:endParaRPr>
            </a:p>
            <a:p>
              <a:pPr defTabSz="1219200">
                <a:buClr>
                  <a:srgbClr val="000000"/>
                </a:buClr>
              </a:pPr>
              <a:endParaRPr sz="1335" b="1" kern="0">
                <a:solidFill>
                  <a:srgbClr val="000000"/>
                </a:solidFill>
                <a:latin typeface="PT Serif"/>
                <a:ea typeface="PT Serif"/>
                <a:cs typeface="PT Serif"/>
                <a:sym typeface="PT Serif"/>
              </a:endParaRPr>
            </a:p>
            <a:p>
              <a:pPr defTabSz="1219200">
                <a:buClr>
                  <a:srgbClr val="000000"/>
                </a:buClr>
              </a:pPr>
              <a:endParaRPr sz="1335" b="1" kern="0">
                <a:solidFill>
                  <a:srgbClr val="000000"/>
                </a:solidFill>
                <a:latin typeface="PT Serif"/>
                <a:ea typeface="PT Serif"/>
                <a:cs typeface="PT Serif"/>
                <a:sym typeface="PT Serif"/>
              </a:endParaRPr>
            </a:p>
            <a:p>
              <a:pPr defTabSz="1219200">
                <a:buClr>
                  <a:srgbClr val="000000"/>
                </a:buClr>
              </a:pPr>
              <a:endParaRPr sz="1335" b="1" kern="0">
                <a:solidFill>
                  <a:srgbClr val="000000"/>
                </a:solidFill>
                <a:latin typeface="PT Serif"/>
                <a:ea typeface="PT Serif"/>
                <a:cs typeface="PT Serif"/>
                <a:sym typeface="PT Serif"/>
              </a:endParaRPr>
            </a:p>
            <a:p>
              <a:pPr defTabSz="1219200">
                <a:buClr>
                  <a:srgbClr val="000000"/>
                </a:buClr>
              </a:pPr>
              <a:endParaRPr sz="1335" b="1" kern="0">
                <a:solidFill>
                  <a:srgbClr val="000000"/>
                </a:solidFill>
                <a:latin typeface="PT Serif"/>
                <a:ea typeface="PT Serif"/>
                <a:cs typeface="PT Serif"/>
                <a:sym typeface="PT Serif"/>
              </a:endParaRPr>
            </a:p>
            <a:p>
              <a:pPr defTabSz="1219200">
                <a:buClr>
                  <a:srgbClr val="000000"/>
                </a:buClr>
              </a:pPr>
              <a:endParaRPr sz="1335" b="1" kern="0">
                <a:solidFill>
                  <a:srgbClr val="000000"/>
                </a:solidFill>
                <a:latin typeface="PT Serif"/>
                <a:ea typeface="PT Serif"/>
                <a:cs typeface="PT Serif"/>
                <a:sym typeface="PT Serif"/>
              </a:endParaRPr>
            </a:p>
          </p:txBody>
        </p:sp>
        <p:sp>
          <p:nvSpPr>
            <p:cNvPr id="152" name="Google Shape;152;p26"/>
            <p:cNvSpPr txBox="1"/>
            <p:nvPr/>
          </p:nvSpPr>
          <p:spPr>
            <a:xfrm>
              <a:off x="3066225" y="3106213"/>
              <a:ext cx="1624200" cy="624600"/>
            </a:xfrm>
            <a:prstGeom prst="rect">
              <a:avLst/>
            </a:prstGeom>
            <a:noFill/>
            <a:ln>
              <a:noFill/>
            </a:ln>
          </p:spPr>
          <p:txBody>
            <a:bodyPr spcFirstLastPara="1" wrap="square" lIns="121900" tIns="121900" rIns="121900" bIns="121900" anchor="t" anchorCtr="0">
              <a:noAutofit/>
            </a:bodyPr>
            <a:lstStyle/>
            <a:p>
              <a:pPr algn="ctr" defTabSz="1219200">
                <a:lnSpc>
                  <a:spcPct val="115000"/>
                </a:lnSpc>
                <a:spcAft>
                  <a:spcPts val="2135"/>
                </a:spcAft>
                <a:buClr>
                  <a:srgbClr val="000000"/>
                </a:buClr>
              </a:pPr>
              <a:r>
                <a:rPr lang="en-GB" sz="1335" b="1" kern="0">
                  <a:solidFill>
                    <a:srgbClr val="FFFFFF"/>
                  </a:solidFill>
                  <a:latin typeface="PT Serif"/>
                  <a:ea typeface="PT Serif"/>
                  <a:cs typeface="PT Serif"/>
                  <a:sym typeface="PT Serif"/>
                </a:rPr>
                <a:t>Genesis Block is mined and P2P network launched </a:t>
              </a:r>
              <a:endParaRPr sz="1335" b="1" kern="0">
                <a:solidFill>
                  <a:srgbClr val="FFFFFF"/>
                </a:solidFill>
                <a:latin typeface="PT Serif"/>
                <a:ea typeface="PT Serif"/>
                <a:cs typeface="PT Serif"/>
                <a:sym typeface="PT Serif"/>
              </a:endParaRPr>
            </a:p>
          </p:txBody>
        </p:sp>
        <p:sp>
          <p:nvSpPr>
            <p:cNvPr id="153" name="Google Shape;153;p26"/>
            <p:cNvSpPr/>
            <p:nvPr/>
          </p:nvSpPr>
          <p:spPr>
            <a:xfrm>
              <a:off x="3833325" y="3004364"/>
              <a:ext cx="90000" cy="67500"/>
            </a:xfrm>
            <a:prstGeom prst="triangle">
              <a:avLst>
                <a:gd name="adj" fmla="val 50000"/>
              </a:avLst>
            </a:prstGeom>
            <a:solidFill>
              <a:srgbClr val="701C7F"/>
            </a:solidFill>
            <a:ln>
              <a:noFill/>
            </a:ln>
          </p:spPr>
          <p:txBody>
            <a:bodyPr spcFirstLastPara="1" wrap="square" lIns="121900" tIns="121900" rIns="121900" bIns="121900" anchor="ctr" anchorCtr="0">
              <a:noAutofit/>
            </a:bodyPr>
            <a:lstStyle/>
            <a:p>
              <a:pPr defTabSz="1219200">
                <a:buClr>
                  <a:srgbClr val="000000"/>
                </a:buClr>
              </a:pPr>
              <a:endParaRPr sz="1335" b="1" kern="0">
                <a:solidFill>
                  <a:srgbClr val="000000"/>
                </a:solidFill>
                <a:latin typeface="PT Serif"/>
                <a:ea typeface="PT Serif"/>
                <a:cs typeface="PT Serif"/>
                <a:sym typeface="PT Serif"/>
              </a:endParaRPr>
            </a:p>
          </p:txBody>
        </p:sp>
      </p:grpSp>
      <p:sp>
        <p:nvSpPr>
          <p:cNvPr id="154" name="Google Shape;154;p26"/>
          <p:cNvSpPr/>
          <p:nvPr/>
        </p:nvSpPr>
        <p:spPr>
          <a:xfrm rot="-711236">
            <a:off x="10110045" y="3909335"/>
            <a:ext cx="1801212" cy="76883"/>
          </a:xfrm>
          <a:prstGeom prst="roundRect">
            <a:avLst>
              <a:gd name="adj" fmla="val 50000"/>
            </a:avLst>
          </a:prstGeom>
          <a:gradFill>
            <a:gsLst>
              <a:gs pos="0">
                <a:srgbClr val="701C7F"/>
              </a:gs>
              <a:gs pos="100000">
                <a:srgbClr val="FFFFFF"/>
              </a:gs>
            </a:gsLst>
            <a:lin ang="0" scaled="0"/>
          </a:gradFill>
          <a:ln>
            <a:noFill/>
          </a:ln>
        </p:spPr>
        <p:txBody>
          <a:bodyPr spcFirstLastPara="1" wrap="square" lIns="121900" tIns="121900" rIns="121900" bIns="121900" anchor="ctr" anchorCtr="0">
            <a:noAutofit/>
          </a:bodyPr>
          <a:lstStyle/>
          <a:p>
            <a:pPr defTabSz="1219200">
              <a:buClr>
                <a:srgbClr val="000000"/>
              </a:buClr>
            </a:pPr>
            <a:endParaRPr sz="1335" b="1" kern="0">
              <a:solidFill>
                <a:srgbClr val="000000"/>
              </a:solidFill>
              <a:latin typeface="PT Serif"/>
              <a:ea typeface="PT Serif"/>
              <a:cs typeface="PT Serif"/>
              <a:sym typeface="PT Serif"/>
            </a:endParaRPr>
          </a:p>
        </p:txBody>
      </p:sp>
      <p:grpSp>
        <p:nvGrpSpPr>
          <p:cNvPr id="155" name="Google Shape;155;p26"/>
          <p:cNvGrpSpPr/>
          <p:nvPr/>
        </p:nvGrpSpPr>
        <p:grpSpPr>
          <a:xfrm>
            <a:off x="354500" y="2249163"/>
            <a:ext cx="2283600" cy="1662339"/>
            <a:chOff x="1637475" y="1219942"/>
            <a:chExt cx="1712700" cy="1246754"/>
          </a:xfrm>
        </p:grpSpPr>
        <p:sp>
          <p:nvSpPr>
            <p:cNvPr id="156" name="Google Shape;156;p26"/>
            <p:cNvSpPr/>
            <p:nvPr/>
          </p:nvSpPr>
          <p:spPr>
            <a:xfrm>
              <a:off x="1637475" y="1219942"/>
              <a:ext cx="1712700" cy="703500"/>
            </a:xfrm>
            <a:prstGeom prst="roundRect">
              <a:avLst>
                <a:gd name="adj" fmla="val 4485"/>
              </a:avLst>
            </a:prstGeom>
            <a:solidFill>
              <a:srgbClr val="701C7F"/>
            </a:solidFill>
            <a:ln>
              <a:noFill/>
            </a:ln>
          </p:spPr>
          <p:txBody>
            <a:bodyPr spcFirstLastPara="1" wrap="square" lIns="121900" tIns="121900" rIns="121900" bIns="121900" anchor="ctr" anchorCtr="0">
              <a:noAutofit/>
            </a:bodyPr>
            <a:lstStyle/>
            <a:p>
              <a:pPr defTabSz="1219200">
                <a:buClr>
                  <a:srgbClr val="000000"/>
                </a:buClr>
              </a:pPr>
              <a:endParaRPr sz="1335" b="1" kern="0">
                <a:solidFill>
                  <a:srgbClr val="000000"/>
                </a:solidFill>
                <a:latin typeface="PT Serif"/>
                <a:ea typeface="PT Serif"/>
                <a:cs typeface="PT Serif"/>
                <a:sym typeface="PT Serif"/>
              </a:endParaRPr>
            </a:p>
            <a:p>
              <a:pPr defTabSz="1219200">
                <a:buClr>
                  <a:srgbClr val="000000"/>
                </a:buClr>
              </a:pPr>
              <a:endParaRPr sz="1335" b="1" kern="0">
                <a:solidFill>
                  <a:srgbClr val="000000"/>
                </a:solidFill>
                <a:latin typeface="PT Serif"/>
                <a:ea typeface="PT Serif"/>
                <a:cs typeface="PT Serif"/>
                <a:sym typeface="PT Serif"/>
              </a:endParaRPr>
            </a:p>
            <a:p>
              <a:pPr defTabSz="1219200">
                <a:buClr>
                  <a:srgbClr val="000000"/>
                </a:buClr>
              </a:pPr>
              <a:endParaRPr sz="1335" b="1" kern="0">
                <a:solidFill>
                  <a:srgbClr val="000000"/>
                </a:solidFill>
                <a:latin typeface="PT Serif"/>
                <a:ea typeface="PT Serif"/>
                <a:cs typeface="PT Serif"/>
                <a:sym typeface="PT Serif"/>
              </a:endParaRPr>
            </a:p>
            <a:p>
              <a:pPr defTabSz="1219200">
                <a:buClr>
                  <a:srgbClr val="000000"/>
                </a:buClr>
              </a:pPr>
              <a:endParaRPr sz="1335" b="1" kern="0">
                <a:solidFill>
                  <a:srgbClr val="000000"/>
                </a:solidFill>
                <a:latin typeface="PT Serif"/>
                <a:ea typeface="PT Serif"/>
                <a:cs typeface="PT Serif"/>
                <a:sym typeface="PT Serif"/>
              </a:endParaRPr>
            </a:p>
            <a:p>
              <a:pPr defTabSz="1219200">
                <a:buClr>
                  <a:srgbClr val="000000"/>
                </a:buClr>
              </a:pPr>
              <a:endParaRPr sz="1335" b="1" kern="0">
                <a:solidFill>
                  <a:srgbClr val="000000"/>
                </a:solidFill>
                <a:latin typeface="PT Serif"/>
                <a:ea typeface="PT Serif"/>
                <a:cs typeface="PT Serif"/>
                <a:sym typeface="PT Serif"/>
              </a:endParaRPr>
            </a:p>
            <a:p>
              <a:pPr defTabSz="1219200">
                <a:buClr>
                  <a:srgbClr val="000000"/>
                </a:buClr>
              </a:pPr>
              <a:endParaRPr sz="1335" b="1" kern="0">
                <a:solidFill>
                  <a:srgbClr val="000000"/>
                </a:solidFill>
                <a:latin typeface="PT Serif"/>
                <a:ea typeface="PT Serif"/>
                <a:cs typeface="PT Serif"/>
                <a:sym typeface="PT Serif"/>
              </a:endParaRPr>
            </a:p>
            <a:p>
              <a:pPr defTabSz="1219200">
                <a:buClr>
                  <a:srgbClr val="000000"/>
                </a:buClr>
              </a:pPr>
              <a:endParaRPr sz="1335" b="1" kern="0">
                <a:solidFill>
                  <a:srgbClr val="000000"/>
                </a:solidFill>
                <a:latin typeface="PT Serif"/>
                <a:ea typeface="PT Serif"/>
                <a:cs typeface="PT Serif"/>
                <a:sym typeface="PT Serif"/>
              </a:endParaRPr>
            </a:p>
          </p:txBody>
        </p:sp>
        <p:sp>
          <p:nvSpPr>
            <p:cNvPr id="157" name="Google Shape;157;p26"/>
            <p:cNvSpPr txBox="1"/>
            <p:nvPr/>
          </p:nvSpPr>
          <p:spPr>
            <a:xfrm>
              <a:off x="1806149" y="1985296"/>
              <a:ext cx="1334100" cy="276000"/>
            </a:xfrm>
            <a:prstGeom prst="rect">
              <a:avLst/>
            </a:prstGeom>
            <a:noFill/>
            <a:ln>
              <a:noFill/>
            </a:ln>
          </p:spPr>
          <p:txBody>
            <a:bodyPr spcFirstLastPara="1" wrap="square" lIns="121900" tIns="121900" rIns="121900" bIns="121900" anchor="t" anchorCtr="0">
              <a:noAutofit/>
            </a:bodyPr>
            <a:lstStyle/>
            <a:p>
              <a:pPr algn="ctr" defTabSz="1219200">
                <a:lnSpc>
                  <a:spcPct val="115000"/>
                </a:lnSpc>
                <a:spcAft>
                  <a:spcPts val="2135"/>
                </a:spcAft>
                <a:buClr>
                  <a:srgbClr val="000000"/>
                </a:buClr>
              </a:pPr>
              <a:r>
                <a:rPr lang="en-GB" sz="1335" b="1" kern="0">
                  <a:solidFill>
                    <a:srgbClr val="701C7F"/>
                  </a:solidFill>
                  <a:latin typeface="PT Serif"/>
                  <a:ea typeface="PT Serif"/>
                  <a:cs typeface="PT Serif"/>
                  <a:sym typeface="PT Serif"/>
                </a:rPr>
                <a:t>October 2008</a:t>
              </a:r>
              <a:endParaRPr sz="1335" b="1" kern="0">
                <a:solidFill>
                  <a:srgbClr val="701C7F"/>
                </a:solidFill>
                <a:latin typeface="PT Serif"/>
                <a:ea typeface="PT Serif"/>
                <a:cs typeface="PT Serif"/>
                <a:sym typeface="PT Serif"/>
              </a:endParaRPr>
            </a:p>
          </p:txBody>
        </p:sp>
        <p:sp>
          <p:nvSpPr>
            <p:cNvPr id="158" name="Google Shape;158;p26"/>
            <p:cNvSpPr/>
            <p:nvPr/>
          </p:nvSpPr>
          <p:spPr>
            <a:xfrm rot="10800000">
              <a:off x="2448800" y="1919036"/>
              <a:ext cx="90000" cy="67500"/>
            </a:xfrm>
            <a:prstGeom prst="triangle">
              <a:avLst>
                <a:gd name="adj" fmla="val 50000"/>
              </a:avLst>
            </a:prstGeom>
            <a:solidFill>
              <a:srgbClr val="701C7F"/>
            </a:solidFill>
            <a:ln>
              <a:noFill/>
            </a:ln>
          </p:spPr>
          <p:txBody>
            <a:bodyPr spcFirstLastPara="1" wrap="square" lIns="121900" tIns="121900" rIns="121900" bIns="121900" anchor="ctr" anchorCtr="0">
              <a:noAutofit/>
            </a:bodyPr>
            <a:lstStyle/>
            <a:p>
              <a:pPr defTabSz="1219200">
                <a:buClr>
                  <a:srgbClr val="000000"/>
                </a:buClr>
              </a:pPr>
              <a:endParaRPr sz="1335" b="1" kern="0">
                <a:solidFill>
                  <a:srgbClr val="000000"/>
                </a:solidFill>
                <a:latin typeface="PT Serif"/>
                <a:ea typeface="PT Serif"/>
                <a:cs typeface="PT Serif"/>
                <a:sym typeface="PT Serif"/>
              </a:endParaRPr>
            </a:p>
          </p:txBody>
        </p:sp>
        <p:sp>
          <p:nvSpPr>
            <p:cNvPr id="159" name="Google Shape;159;p26"/>
            <p:cNvSpPr txBox="1"/>
            <p:nvPr/>
          </p:nvSpPr>
          <p:spPr>
            <a:xfrm>
              <a:off x="1681725" y="1257142"/>
              <a:ext cx="1624200" cy="624600"/>
            </a:xfrm>
            <a:prstGeom prst="rect">
              <a:avLst/>
            </a:prstGeom>
            <a:noFill/>
            <a:ln>
              <a:noFill/>
            </a:ln>
          </p:spPr>
          <p:txBody>
            <a:bodyPr spcFirstLastPara="1" wrap="square" lIns="121900" tIns="121900" rIns="121900" bIns="121900" anchor="t" anchorCtr="0">
              <a:noAutofit/>
            </a:bodyPr>
            <a:lstStyle/>
            <a:p>
              <a:pPr algn="ctr" defTabSz="1219200">
                <a:lnSpc>
                  <a:spcPct val="115000"/>
                </a:lnSpc>
                <a:spcAft>
                  <a:spcPts val="2135"/>
                </a:spcAft>
                <a:buClr>
                  <a:srgbClr val="000000"/>
                </a:buClr>
              </a:pPr>
              <a:r>
                <a:rPr lang="en-GB" sz="1335" b="1" kern="0" dirty="0">
                  <a:solidFill>
                    <a:srgbClr val="FFFFFF"/>
                  </a:solidFill>
                  <a:latin typeface="PT Serif"/>
                  <a:ea typeface="PT Serif"/>
                  <a:cs typeface="PT Serif"/>
                  <a:sym typeface="PT Serif"/>
                </a:rPr>
                <a:t>“Satoshi Nakamoto” publishes white paper</a:t>
              </a:r>
              <a:endParaRPr sz="1335" b="1" kern="0" dirty="0">
                <a:solidFill>
                  <a:srgbClr val="FFFFFF"/>
                </a:solidFill>
                <a:latin typeface="PT Serif"/>
                <a:ea typeface="PT Serif"/>
                <a:cs typeface="PT Serif"/>
                <a:sym typeface="PT Serif"/>
              </a:endParaRPr>
            </a:p>
          </p:txBody>
        </p:sp>
        <p:sp>
          <p:nvSpPr>
            <p:cNvPr id="160" name="Google Shape;160;p26"/>
            <p:cNvSpPr/>
            <p:nvPr/>
          </p:nvSpPr>
          <p:spPr>
            <a:xfrm rot="-1789476">
              <a:off x="2410765" y="2276970"/>
              <a:ext cx="160451" cy="160451"/>
            </a:xfrm>
            <a:prstGeom prst="ellipse">
              <a:avLst/>
            </a:prstGeom>
            <a:solidFill>
              <a:srgbClr val="FFFFFF"/>
            </a:solidFill>
            <a:ln w="38100" cap="flat" cmpd="sng">
              <a:solidFill>
                <a:srgbClr val="701C7F"/>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335" b="1" kern="0">
                <a:solidFill>
                  <a:srgbClr val="000000"/>
                </a:solidFill>
                <a:latin typeface="PT Serif"/>
                <a:ea typeface="PT Serif"/>
                <a:cs typeface="PT Serif"/>
                <a:sym typeface="PT Serif"/>
              </a:endParaRPr>
            </a:p>
          </p:txBody>
        </p:sp>
      </p:grpSp>
      <p:sp>
        <p:nvSpPr>
          <p:cNvPr id="161" name="Google Shape;161;p26"/>
          <p:cNvSpPr/>
          <p:nvPr/>
        </p:nvSpPr>
        <p:spPr>
          <a:xfrm rot="711236" flipH="1">
            <a:off x="4900078" y="3909335"/>
            <a:ext cx="1801212" cy="76883"/>
          </a:xfrm>
          <a:prstGeom prst="roundRect">
            <a:avLst>
              <a:gd name="adj" fmla="val 50000"/>
            </a:avLst>
          </a:prstGeom>
          <a:solidFill>
            <a:srgbClr val="701C7F"/>
          </a:solidFill>
          <a:ln>
            <a:noFill/>
          </a:ln>
        </p:spPr>
        <p:txBody>
          <a:bodyPr spcFirstLastPara="1" wrap="square" lIns="121900" tIns="121900" rIns="121900" bIns="121900" anchor="ctr" anchorCtr="0">
            <a:noAutofit/>
          </a:bodyPr>
          <a:lstStyle/>
          <a:p>
            <a:pPr defTabSz="1219200">
              <a:buClr>
                <a:srgbClr val="000000"/>
              </a:buClr>
            </a:pPr>
            <a:endParaRPr sz="1335" b="1" kern="0">
              <a:solidFill>
                <a:srgbClr val="000000"/>
              </a:solidFill>
              <a:latin typeface="PT Serif"/>
              <a:ea typeface="PT Serif"/>
              <a:cs typeface="PT Serif"/>
              <a:sym typeface="PT Serif"/>
            </a:endParaRPr>
          </a:p>
        </p:txBody>
      </p:sp>
      <p:grpSp>
        <p:nvGrpSpPr>
          <p:cNvPr id="162" name="Google Shape;162;p26"/>
          <p:cNvGrpSpPr/>
          <p:nvPr/>
        </p:nvGrpSpPr>
        <p:grpSpPr>
          <a:xfrm>
            <a:off x="5524563" y="3984060"/>
            <a:ext cx="2283688" cy="1640953"/>
            <a:chOff x="3021909" y="2541798"/>
            <a:chExt cx="1712766" cy="1230715"/>
          </a:xfrm>
        </p:grpSpPr>
        <p:sp>
          <p:nvSpPr>
            <p:cNvPr id="163" name="Google Shape;163;p26"/>
            <p:cNvSpPr txBox="1"/>
            <p:nvPr/>
          </p:nvSpPr>
          <p:spPr>
            <a:xfrm>
              <a:off x="3021909" y="2735579"/>
              <a:ext cx="1712700" cy="276000"/>
            </a:xfrm>
            <a:prstGeom prst="rect">
              <a:avLst/>
            </a:prstGeom>
            <a:noFill/>
            <a:ln>
              <a:noFill/>
            </a:ln>
          </p:spPr>
          <p:txBody>
            <a:bodyPr spcFirstLastPara="1" wrap="square" lIns="121900" tIns="121900" rIns="121900" bIns="121900" anchor="t" anchorCtr="0">
              <a:noAutofit/>
            </a:bodyPr>
            <a:lstStyle/>
            <a:p>
              <a:pPr algn="ctr" defTabSz="1219200">
                <a:lnSpc>
                  <a:spcPct val="115000"/>
                </a:lnSpc>
                <a:spcAft>
                  <a:spcPts val="2135"/>
                </a:spcAft>
                <a:buClr>
                  <a:srgbClr val="000000"/>
                </a:buClr>
              </a:pPr>
              <a:r>
                <a:rPr lang="en-GB" sz="1335" b="1" kern="0">
                  <a:solidFill>
                    <a:srgbClr val="701C7F"/>
                  </a:solidFill>
                  <a:latin typeface="PT Serif"/>
                  <a:ea typeface="PT Serif"/>
                  <a:cs typeface="PT Serif"/>
                  <a:sym typeface="PT Serif"/>
                </a:rPr>
                <a:t>October 2009</a:t>
              </a:r>
              <a:endParaRPr sz="1335" b="1" kern="0">
                <a:solidFill>
                  <a:srgbClr val="701C7F"/>
                </a:solidFill>
                <a:latin typeface="PT Serif"/>
                <a:ea typeface="PT Serif"/>
                <a:cs typeface="PT Serif"/>
                <a:sym typeface="PT Serif"/>
              </a:endParaRPr>
            </a:p>
          </p:txBody>
        </p:sp>
        <p:sp>
          <p:nvSpPr>
            <p:cNvPr id="164" name="Google Shape;164;p26"/>
            <p:cNvSpPr/>
            <p:nvPr/>
          </p:nvSpPr>
          <p:spPr>
            <a:xfrm rot="-1789476">
              <a:off x="3798091" y="2571072"/>
              <a:ext cx="160451" cy="160451"/>
            </a:xfrm>
            <a:prstGeom prst="ellipse">
              <a:avLst/>
            </a:prstGeom>
            <a:solidFill>
              <a:srgbClr val="FFFFFF"/>
            </a:solidFill>
            <a:ln w="38100" cap="flat" cmpd="sng">
              <a:solidFill>
                <a:srgbClr val="701C7F"/>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335" b="1" kern="0">
                <a:solidFill>
                  <a:srgbClr val="000000"/>
                </a:solidFill>
                <a:latin typeface="PT Serif"/>
                <a:ea typeface="PT Serif"/>
                <a:cs typeface="PT Serif"/>
                <a:sym typeface="PT Serif"/>
              </a:endParaRPr>
            </a:p>
          </p:txBody>
        </p:sp>
        <p:sp>
          <p:nvSpPr>
            <p:cNvPr id="165" name="Google Shape;165;p26"/>
            <p:cNvSpPr/>
            <p:nvPr/>
          </p:nvSpPr>
          <p:spPr>
            <a:xfrm>
              <a:off x="3021975" y="3069013"/>
              <a:ext cx="1712700" cy="703500"/>
            </a:xfrm>
            <a:prstGeom prst="roundRect">
              <a:avLst>
                <a:gd name="adj" fmla="val 4485"/>
              </a:avLst>
            </a:prstGeom>
            <a:solidFill>
              <a:srgbClr val="701C7F"/>
            </a:solidFill>
            <a:ln>
              <a:noFill/>
            </a:ln>
          </p:spPr>
          <p:txBody>
            <a:bodyPr spcFirstLastPara="1" wrap="square" lIns="121900" tIns="121900" rIns="121900" bIns="121900" anchor="ctr" anchorCtr="0">
              <a:noAutofit/>
            </a:bodyPr>
            <a:lstStyle/>
            <a:p>
              <a:pPr defTabSz="1219200">
                <a:buClr>
                  <a:srgbClr val="000000"/>
                </a:buClr>
              </a:pPr>
              <a:endParaRPr sz="1335" b="1" kern="0">
                <a:solidFill>
                  <a:srgbClr val="000000"/>
                </a:solidFill>
                <a:latin typeface="PT Serif"/>
                <a:ea typeface="PT Serif"/>
                <a:cs typeface="PT Serif"/>
                <a:sym typeface="PT Serif"/>
              </a:endParaRPr>
            </a:p>
            <a:p>
              <a:pPr defTabSz="1219200">
                <a:buClr>
                  <a:srgbClr val="000000"/>
                </a:buClr>
              </a:pPr>
              <a:endParaRPr sz="1335" b="1" kern="0">
                <a:solidFill>
                  <a:srgbClr val="000000"/>
                </a:solidFill>
                <a:latin typeface="PT Serif"/>
                <a:ea typeface="PT Serif"/>
                <a:cs typeface="PT Serif"/>
                <a:sym typeface="PT Serif"/>
              </a:endParaRPr>
            </a:p>
            <a:p>
              <a:pPr defTabSz="1219200">
                <a:buClr>
                  <a:srgbClr val="000000"/>
                </a:buClr>
              </a:pPr>
              <a:endParaRPr sz="1335" b="1" kern="0">
                <a:solidFill>
                  <a:srgbClr val="000000"/>
                </a:solidFill>
                <a:latin typeface="PT Serif"/>
                <a:ea typeface="PT Serif"/>
                <a:cs typeface="PT Serif"/>
                <a:sym typeface="PT Serif"/>
              </a:endParaRPr>
            </a:p>
            <a:p>
              <a:pPr defTabSz="1219200">
                <a:buClr>
                  <a:srgbClr val="000000"/>
                </a:buClr>
              </a:pPr>
              <a:endParaRPr sz="1335" b="1" kern="0">
                <a:solidFill>
                  <a:srgbClr val="000000"/>
                </a:solidFill>
                <a:latin typeface="PT Serif"/>
                <a:ea typeface="PT Serif"/>
                <a:cs typeface="PT Serif"/>
                <a:sym typeface="PT Serif"/>
              </a:endParaRPr>
            </a:p>
            <a:p>
              <a:pPr defTabSz="1219200">
                <a:buClr>
                  <a:srgbClr val="000000"/>
                </a:buClr>
              </a:pPr>
              <a:endParaRPr sz="1335" b="1" kern="0">
                <a:solidFill>
                  <a:srgbClr val="000000"/>
                </a:solidFill>
                <a:latin typeface="PT Serif"/>
                <a:ea typeface="PT Serif"/>
                <a:cs typeface="PT Serif"/>
                <a:sym typeface="PT Serif"/>
              </a:endParaRPr>
            </a:p>
            <a:p>
              <a:pPr defTabSz="1219200">
                <a:buClr>
                  <a:srgbClr val="000000"/>
                </a:buClr>
              </a:pPr>
              <a:endParaRPr sz="1335" b="1" kern="0">
                <a:solidFill>
                  <a:srgbClr val="000000"/>
                </a:solidFill>
                <a:latin typeface="PT Serif"/>
                <a:ea typeface="PT Serif"/>
                <a:cs typeface="PT Serif"/>
                <a:sym typeface="PT Serif"/>
              </a:endParaRPr>
            </a:p>
            <a:p>
              <a:pPr defTabSz="1219200">
                <a:buClr>
                  <a:srgbClr val="000000"/>
                </a:buClr>
              </a:pPr>
              <a:endParaRPr sz="1335" b="1" kern="0">
                <a:solidFill>
                  <a:srgbClr val="000000"/>
                </a:solidFill>
                <a:latin typeface="PT Serif"/>
                <a:ea typeface="PT Serif"/>
                <a:cs typeface="PT Serif"/>
                <a:sym typeface="PT Serif"/>
              </a:endParaRPr>
            </a:p>
          </p:txBody>
        </p:sp>
        <p:sp>
          <p:nvSpPr>
            <p:cNvPr id="166" name="Google Shape;166;p26"/>
            <p:cNvSpPr txBox="1"/>
            <p:nvPr/>
          </p:nvSpPr>
          <p:spPr>
            <a:xfrm>
              <a:off x="3066225" y="3106213"/>
              <a:ext cx="1624200" cy="624600"/>
            </a:xfrm>
            <a:prstGeom prst="rect">
              <a:avLst/>
            </a:prstGeom>
            <a:noFill/>
            <a:ln>
              <a:noFill/>
            </a:ln>
          </p:spPr>
          <p:txBody>
            <a:bodyPr spcFirstLastPara="1" wrap="square" lIns="121900" tIns="121900" rIns="121900" bIns="121900" anchor="t" anchorCtr="0">
              <a:noAutofit/>
            </a:bodyPr>
            <a:lstStyle/>
            <a:p>
              <a:pPr algn="ctr" defTabSz="1219200">
                <a:lnSpc>
                  <a:spcPct val="115000"/>
                </a:lnSpc>
                <a:buClr>
                  <a:srgbClr val="000000"/>
                </a:buClr>
              </a:pPr>
              <a:r>
                <a:rPr lang="en-GB" sz="1335" b="1" kern="0">
                  <a:solidFill>
                    <a:srgbClr val="FFFFFF"/>
                  </a:solidFill>
                  <a:latin typeface="PT Serif"/>
                  <a:ea typeface="PT Serif"/>
                  <a:cs typeface="PT Serif"/>
                  <a:sym typeface="PT Serif"/>
                </a:rPr>
                <a:t>Bitcoin is sold for “fiat”</a:t>
              </a:r>
              <a:endParaRPr sz="1335" b="1" kern="0">
                <a:solidFill>
                  <a:srgbClr val="FFFFFF"/>
                </a:solidFill>
                <a:latin typeface="PT Serif"/>
                <a:ea typeface="PT Serif"/>
                <a:cs typeface="PT Serif"/>
                <a:sym typeface="PT Serif"/>
              </a:endParaRPr>
            </a:p>
            <a:p>
              <a:pPr algn="ctr" defTabSz="1219200">
                <a:lnSpc>
                  <a:spcPct val="115000"/>
                </a:lnSpc>
                <a:spcBef>
                  <a:spcPts val="2135"/>
                </a:spcBef>
                <a:spcAft>
                  <a:spcPts val="2135"/>
                </a:spcAft>
                <a:buClr>
                  <a:srgbClr val="000000"/>
                </a:buClr>
              </a:pPr>
              <a:r>
                <a:rPr lang="en-GB" sz="1335" b="1" kern="0">
                  <a:solidFill>
                    <a:srgbClr val="FFFFFF"/>
                  </a:solidFill>
                  <a:latin typeface="PT Serif"/>
                  <a:ea typeface="PT Serif"/>
                  <a:cs typeface="PT Serif"/>
                  <a:sym typeface="PT Serif"/>
                </a:rPr>
                <a:t>$1 = 1000 BTC </a:t>
              </a:r>
              <a:endParaRPr sz="1335" b="1" kern="0">
                <a:solidFill>
                  <a:srgbClr val="FFFFFF"/>
                </a:solidFill>
                <a:latin typeface="PT Serif"/>
                <a:ea typeface="PT Serif"/>
                <a:cs typeface="PT Serif"/>
                <a:sym typeface="PT Serif"/>
              </a:endParaRPr>
            </a:p>
          </p:txBody>
        </p:sp>
        <p:sp>
          <p:nvSpPr>
            <p:cNvPr id="167" name="Google Shape;167;p26"/>
            <p:cNvSpPr/>
            <p:nvPr/>
          </p:nvSpPr>
          <p:spPr>
            <a:xfrm>
              <a:off x="3833325" y="3004364"/>
              <a:ext cx="90000" cy="67500"/>
            </a:xfrm>
            <a:prstGeom prst="triangle">
              <a:avLst>
                <a:gd name="adj" fmla="val 50000"/>
              </a:avLst>
            </a:prstGeom>
            <a:solidFill>
              <a:srgbClr val="701C7F"/>
            </a:solidFill>
            <a:ln>
              <a:noFill/>
            </a:ln>
          </p:spPr>
          <p:txBody>
            <a:bodyPr spcFirstLastPara="1" wrap="square" lIns="121900" tIns="121900" rIns="121900" bIns="121900" anchor="ctr" anchorCtr="0">
              <a:noAutofit/>
            </a:bodyPr>
            <a:lstStyle/>
            <a:p>
              <a:pPr defTabSz="1219200">
                <a:buClr>
                  <a:srgbClr val="000000"/>
                </a:buClr>
              </a:pPr>
              <a:endParaRPr sz="1335" b="1" kern="0">
                <a:solidFill>
                  <a:srgbClr val="000000"/>
                </a:solidFill>
                <a:latin typeface="PT Serif"/>
                <a:ea typeface="PT Serif"/>
                <a:cs typeface="PT Serif"/>
                <a:sym typeface="PT Serif"/>
              </a:endParaRPr>
            </a:p>
          </p:txBody>
        </p:sp>
      </p:grpSp>
      <p:grpSp>
        <p:nvGrpSpPr>
          <p:cNvPr id="168" name="Google Shape;168;p26"/>
          <p:cNvGrpSpPr/>
          <p:nvPr/>
        </p:nvGrpSpPr>
        <p:grpSpPr>
          <a:xfrm>
            <a:off x="3808901" y="2249163"/>
            <a:ext cx="2283697" cy="1662339"/>
            <a:chOff x="1637475" y="1219942"/>
            <a:chExt cx="1712773" cy="1246754"/>
          </a:xfrm>
        </p:grpSpPr>
        <p:sp>
          <p:nvSpPr>
            <p:cNvPr id="169" name="Google Shape;169;p26"/>
            <p:cNvSpPr/>
            <p:nvPr/>
          </p:nvSpPr>
          <p:spPr>
            <a:xfrm>
              <a:off x="1637475" y="1219942"/>
              <a:ext cx="1712700" cy="703500"/>
            </a:xfrm>
            <a:prstGeom prst="roundRect">
              <a:avLst>
                <a:gd name="adj" fmla="val 4485"/>
              </a:avLst>
            </a:prstGeom>
            <a:solidFill>
              <a:srgbClr val="701C7F"/>
            </a:solidFill>
            <a:ln>
              <a:noFill/>
            </a:ln>
          </p:spPr>
          <p:txBody>
            <a:bodyPr spcFirstLastPara="1" wrap="square" lIns="121900" tIns="121900" rIns="121900" bIns="121900" anchor="ctr" anchorCtr="0">
              <a:noAutofit/>
            </a:bodyPr>
            <a:lstStyle/>
            <a:p>
              <a:pPr defTabSz="1219200">
                <a:buClr>
                  <a:srgbClr val="000000"/>
                </a:buClr>
              </a:pPr>
              <a:endParaRPr sz="1335" b="1" kern="0">
                <a:solidFill>
                  <a:srgbClr val="000000"/>
                </a:solidFill>
                <a:latin typeface="PT Serif"/>
                <a:ea typeface="PT Serif"/>
                <a:cs typeface="PT Serif"/>
                <a:sym typeface="PT Serif"/>
              </a:endParaRPr>
            </a:p>
            <a:p>
              <a:pPr defTabSz="1219200">
                <a:buClr>
                  <a:srgbClr val="000000"/>
                </a:buClr>
              </a:pPr>
              <a:endParaRPr sz="1335" b="1" kern="0">
                <a:solidFill>
                  <a:srgbClr val="000000"/>
                </a:solidFill>
                <a:latin typeface="PT Serif"/>
                <a:ea typeface="PT Serif"/>
                <a:cs typeface="PT Serif"/>
                <a:sym typeface="PT Serif"/>
              </a:endParaRPr>
            </a:p>
            <a:p>
              <a:pPr defTabSz="1219200">
                <a:buClr>
                  <a:srgbClr val="000000"/>
                </a:buClr>
              </a:pPr>
              <a:endParaRPr sz="1335" b="1" kern="0">
                <a:solidFill>
                  <a:srgbClr val="000000"/>
                </a:solidFill>
                <a:latin typeface="PT Serif"/>
                <a:ea typeface="PT Serif"/>
                <a:cs typeface="PT Serif"/>
                <a:sym typeface="PT Serif"/>
              </a:endParaRPr>
            </a:p>
            <a:p>
              <a:pPr defTabSz="1219200">
                <a:buClr>
                  <a:srgbClr val="000000"/>
                </a:buClr>
              </a:pPr>
              <a:endParaRPr sz="1335" b="1" kern="0">
                <a:solidFill>
                  <a:srgbClr val="000000"/>
                </a:solidFill>
                <a:latin typeface="PT Serif"/>
                <a:ea typeface="PT Serif"/>
                <a:cs typeface="PT Serif"/>
                <a:sym typeface="PT Serif"/>
              </a:endParaRPr>
            </a:p>
            <a:p>
              <a:pPr defTabSz="1219200">
                <a:buClr>
                  <a:srgbClr val="000000"/>
                </a:buClr>
              </a:pPr>
              <a:endParaRPr sz="1335" b="1" kern="0">
                <a:solidFill>
                  <a:srgbClr val="000000"/>
                </a:solidFill>
                <a:latin typeface="PT Serif"/>
                <a:ea typeface="PT Serif"/>
                <a:cs typeface="PT Serif"/>
                <a:sym typeface="PT Serif"/>
              </a:endParaRPr>
            </a:p>
            <a:p>
              <a:pPr defTabSz="1219200">
                <a:buClr>
                  <a:srgbClr val="000000"/>
                </a:buClr>
              </a:pPr>
              <a:endParaRPr sz="1335" b="1" kern="0">
                <a:solidFill>
                  <a:srgbClr val="000000"/>
                </a:solidFill>
                <a:latin typeface="PT Serif"/>
                <a:ea typeface="PT Serif"/>
                <a:cs typeface="PT Serif"/>
                <a:sym typeface="PT Serif"/>
              </a:endParaRPr>
            </a:p>
            <a:p>
              <a:pPr defTabSz="1219200">
                <a:buClr>
                  <a:srgbClr val="000000"/>
                </a:buClr>
              </a:pPr>
              <a:endParaRPr sz="1335" b="1" kern="0">
                <a:solidFill>
                  <a:srgbClr val="000000"/>
                </a:solidFill>
                <a:latin typeface="PT Serif"/>
                <a:ea typeface="PT Serif"/>
                <a:cs typeface="PT Serif"/>
                <a:sym typeface="PT Serif"/>
              </a:endParaRPr>
            </a:p>
          </p:txBody>
        </p:sp>
        <p:sp>
          <p:nvSpPr>
            <p:cNvPr id="170" name="Google Shape;170;p26"/>
            <p:cNvSpPr txBox="1"/>
            <p:nvPr/>
          </p:nvSpPr>
          <p:spPr>
            <a:xfrm>
              <a:off x="1637548" y="1985296"/>
              <a:ext cx="1712700" cy="276000"/>
            </a:xfrm>
            <a:prstGeom prst="rect">
              <a:avLst/>
            </a:prstGeom>
            <a:noFill/>
            <a:ln>
              <a:noFill/>
            </a:ln>
          </p:spPr>
          <p:txBody>
            <a:bodyPr spcFirstLastPara="1" wrap="square" lIns="121900" tIns="121900" rIns="121900" bIns="121900" anchor="t" anchorCtr="0">
              <a:noAutofit/>
            </a:bodyPr>
            <a:lstStyle/>
            <a:p>
              <a:pPr algn="ctr" defTabSz="1219200">
                <a:lnSpc>
                  <a:spcPct val="115000"/>
                </a:lnSpc>
                <a:spcAft>
                  <a:spcPts val="2135"/>
                </a:spcAft>
                <a:buClr>
                  <a:srgbClr val="000000"/>
                </a:buClr>
              </a:pPr>
              <a:r>
                <a:rPr lang="en-GB" sz="1335" b="1" kern="0">
                  <a:solidFill>
                    <a:srgbClr val="701C7F"/>
                  </a:solidFill>
                  <a:latin typeface="PT Serif"/>
                  <a:ea typeface="PT Serif"/>
                  <a:cs typeface="PT Serif"/>
                  <a:sym typeface="PT Serif"/>
                </a:rPr>
                <a:t>January 10, 2009</a:t>
              </a:r>
              <a:endParaRPr sz="1335" b="1" kern="0">
                <a:solidFill>
                  <a:srgbClr val="701C7F"/>
                </a:solidFill>
                <a:latin typeface="PT Serif"/>
                <a:ea typeface="PT Serif"/>
                <a:cs typeface="PT Serif"/>
                <a:sym typeface="PT Serif"/>
              </a:endParaRPr>
            </a:p>
          </p:txBody>
        </p:sp>
        <p:sp>
          <p:nvSpPr>
            <p:cNvPr id="171" name="Google Shape;171;p26"/>
            <p:cNvSpPr/>
            <p:nvPr/>
          </p:nvSpPr>
          <p:spPr>
            <a:xfrm rot="10800000">
              <a:off x="2448800" y="1919036"/>
              <a:ext cx="90000" cy="67500"/>
            </a:xfrm>
            <a:prstGeom prst="triangle">
              <a:avLst>
                <a:gd name="adj" fmla="val 50000"/>
              </a:avLst>
            </a:prstGeom>
            <a:solidFill>
              <a:srgbClr val="701C7F"/>
            </a:solidFill>
            <a:ln>
              <a:noFill/>
            </a:ln>
          </p:spPr>
          <p:txBody>
            <a:bodyPr spcFirstLastPara="1" wrap="square" lIns="121900" tIns="121900" rIns="121900" bIns="121900" anchor="ctr" anchorCtr="0">
              <a:noAutofit/>
            </a:bodyPr>
            <a:lstStyle/>
            <a:p>
              <a:pPr defTabSz="1219200">
                <a:buClr>
                  <a:srgbClr val="000000"/>
                </a:buClr>
              </a:pPr>
              <a:endParaRPr sz="1335" b="1" kern="0">
                <a:solidFill>
                  <a:srgbClr val="000000"/>
                </a:solidFill>
                <a:latin typeface="PT Serif"/>
                <a:ea typeface="PT Serif"/>
                <a:cs typeface="PT Serif"/>
                <a:sym typeface="PT Serif"/>
              </a:endParaRPr>
            </a:p>
          </p:txBody>
        </p:sp>
        <p:sp>
          <p:nvSpPr>
            <p:cNvPr id="172" name="Google Shape;172;p26"/>
            <p:cNvSpPr txBox="1"/>
            <p:nvPr/>
          </p:nvSpPr>
          <p:spPr>
            <a:xfrm>
              <a:off x="1681725" y="1257142"/>
              <a:ext cx="1624200" cy="624600"/>
            </a:xfrm>
            <a:prstGeom prst="rect">
              <a:avLst/>
            </a:prstGeom>
            <a:noFill/>
            <a:ln>
              <a:noFill/>
            </a:ln>
          </p:spPr>
          <p:txBody>
            <a:bodyPr spcFirstLastPara="1" wrap="square" lIns="121900" tIns="121900" rIns="121900" bIns="121900" anchor="t" anchorCtr="0">
              <a:noAutofit/>
            </a:bodyPr>
            <a:lstStyle/>
            <a:p>
              <a:pPr algn="ctr" defTabSz="1219200">
                <a:lnSpc>
                  <a:spcPct val="115000"/>
                </a:lnSpc>
                <a:spcAft>
                  <a:spcPts val="2135"/>
                </a:spcAft>
                <a:buClr>
                  <a:srgbClr val="000000"/>
                </a:buClr>
              </a:pPr>
              <a:r>
                <a:rPr lang="en-GB" sz="1335" b="1" kern="0">
                  <a:solidFill>
                    <a:srgbClr val="FFFFFF"/>
                  </a:solidFill>
                  <a:latin typeface="PT Serif"/>
                  <a:ea typeface="PT Serif"/>
                  <a:cs typeface="PT Serif"/>
                  <a:sym typeface="PT Serif"/>
                </a:rPr>
                <a:t>Second user Hal Finney</a:t>
              </a:r>
              <a:br>
                <a:rPr lang="en-GB" sz="1335" b="1" kern="0">
                  <a:solidFill>
                    <a:srgbClr val="FFFFFF"/>
                  </a:solidFill>
                  <a:latin typeface="PT Serif"/>
                  <a:ea typeface="PT Serif"/>
                  <a:cs typeface="PT Serif"/>
                  <a:sym typeface="PT Serif"/>
                </a:rPr>
              </a:br>
              <a:r>
                <a:rPr lang="en-GB" sz="1335" b="1" kern="0">
                  <a:solidFill>
                    <a:srgbClr val="FFFFFF"/>
                  </a:solidFill>
                  <a:latin typeface="PT Serif"/>
                  <a:ea typeface="PT Serif"/>
                  <a:cs typeface="PT Serif"/>
                  <a:sym typeface="PT Serif"/>
                </a:rPr>
                <a:t>joins network and starts mining</a:t>
              </a:r>
              <a:endParaRPr sz="1335" b="1" kern="0">
                <a:solidFill>
                  <a:srgbClr val="FFFFFF"/>
                </a:solidFill>
                <a:latin typeface="PT Serif"/>
                <a:ea typeface="PT Serif"/>
                <a:cs typeface="PT Serif"/>
                <a:sym typeface="PT Serif"/>
              </a:endParaRPr>
            </a:p>
          </p:txBody>
        </p:sp>
        <p:sp>
          <p:nvSpPr>
            <p:cNvPr id="173" name="Google Shape;173;p26"/>
            <p:cNvSpPr/>
            <p:nvPr/>
          </p:nvSpPr>
          <p:spPr>
            <a:xfrm rot="-1789476">
              <a:off x="2410765" y="2276970"/>
              <a:ext cx="160451" cy="160451"/>
            </a:xfrm>
            <a:prstGeom prst="ellipse">
              <a:avLst/>
            </a:prstGeom>
            <a:solidFill>
              <a:srgbClr val="FFFFFF"/>
            </a:solidFill>
            <a:ln w="38100" cap="flat" cmpd="sng">
              <a:solidFill>
                <a:srgbClr val="701C7F"/>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335" b="1" kern="0">
                <a:solidFill>
                  <a:srgbClr val="000000"/>
                </a:solidFill>
                <a:latin typeface="PT Serif"/>
                <a:ea typeface="PT Serif"/>
                <a:cs typeface="PT Serif"/>
                <a:sym typeface="PT Serif"/>
              </a:endParaRPr>
            </a:p>
          </p:txBody>
        </p:sp>
      </p:grpSp>
      <p:sp>
        <p:nvSpPr>
          <p:cNvPr id="174" name="Google Shape;174;p26"/>
          <p:cNvSpPr/>
          <p:nvPr/>
        </p:nvSpPr>
        <p:spPr>
          <a:xfrm rot="711236" flipH="1">
            <a:off x="8354478" y="3909335"/>
            <a:ext cx="1801212" cy="76883"/>
          </a:xfrm>
          <a:prstGeom prst="roundRect">
            <a:avLst>
              <a:gd name="adj" fmla="val 50000"/>
            </a:avLst>
          </a:prstGeom>
          <a:solidFill>
            <a:srgbClr val="701C7F"/>
          </a:solidFill>
          <a:ln>
            <a:noFill/>
          </a:ln>
        </p:spPr>
        <p:txBody>
          <a:bodyPr spcFirstLastPara="1" wrap="square" lIns="121900" tIns="121900" rIns="121900" bIns="121900" anchor="ctr" anchorCtr="0">
            <a:noAutofit/>
          </a:bodyPr>
          <a:lstStyle/>
          <a:p>
            <a:pPr defTabSz="1219200">
              <a:buClr>
                <a:srgbClr val="000000"/>
              </a:buClr>
            </a:pPr>
            <a:endParaRPr sz="1335" b="1" kern="0">
              <a:solidFill>
                <a:srgbClr val="000000"/>
              </a:solidFill>
              <a:latin typeface="PT Serif"/>
              <a:ea typeface="PT Serif"/>
              <a:cs typeface="PT Serif"/>
              <a:sym typeface="PT Serif"/>
            </a:endParaRPr>
          </a:p>
        </p:txBody>
      </p:sp>
      <p:grpSp>
        <p:nvGrpSpPr>
          <p:cNvPr id="175" name="Google Shape;175;p26"/>
          <p:cNvGrpSpPr/>
          <p:nvPr/>
        </p:nvGrpSpPr>
        <p:grpSpPr>
          <a:xfrm>
            <a:off x="8979051" y="3984060"/>
            <a:ext cx="2283600" cy="1640953"/>
            <a:chOff x="3021975" y="2541798"/>
            <a:chExt cx="1712700" cy="1230715"/>
          </a:xfrm>
        </p:grpSpPr>
        <p:sp>
          <p:nvSpPr>
            <p:cNvPr id="176" name="Google Shape;176;p26"/>
            <p:cNvSpPr txBox="1"/>
            <p:nvPr/>
          </p:nvSpPr>
          <p:spPr>
            <a:xfrm>
              <a:off x="3066235" y="2735579"/>
              <a:ext cx="1624200" cy="276000"/>
            </a:xfrm>
            <a:prstGeom prst="rect">
              <a:avLst/>
            </a:prstGeom>
            <a:noFill/>
            <a:ln>
              <a:noFill/>
            </a:ln>
          </p:spPr>
          <p:txBody>
            <a:bodyPr spcFirstLastPara="1" wrap="square" lIns="121900" tIns="121900" rIns="121900" bIns="121900" anchor="t" anchorCtr="0">
              <a:noAutofit/>
            </a:bodyPr>
            <a:lstStyle/>
            <a:p>
              <a:pPr algn="ctr" defTabSz="1219200">
                <a:lnSpc>
                  <a:spcPct val="115000"/>
                </a:lnSpc>
                <a:spcAft>
                  <a:spcPts val="2135"/>
                </a:spcAft>
                <a:buClr>
                  <a:srgbClr val="000000"/>
                </a:buClr>
              </a:pPr>
              <a:r>
                <a:rPr lang="en-GB" sz="1335" b="1" kern="0">
                  <a:solidFill>
                    <a:srgbClr val="701C7F"/>
                  </a:solidFill>
                  <a:latin typeface="PT Serif"/>
                  <a:ea typeface="PT Serif"/>
                  <a:cs typeface="PT Serif"/>
                  <a:sym typeface="PT Serif"/>
                </a:rPr>
                <a:t>December 12, 2010</a:t>
              </a:r>
              <a:endParaRPr sz="1335" b="1" kern="0">
                <a:solidFill>
                  <a:srgbClr val="701C7F"/>
                </a:solidFill>
                <a:latin typeface="PT Serif"/>
                <a:ea typeface="PT Serif"/>
                <a:cs typeface="PT Serif"/>
                <a:sym typeface="PT Serif"/>
              </a:endParaRPr>
            </a:p>
          </p:txBody>
        </p:sp>
        <p:sp>
          <p:nvSpPr>
            <p:cNvPr id="177" name="Google Shape;177;p26"/>
            <p:cNvSpPr/>
            <p:nvPr/>
          </p:nvSpPr>
          <p:spPr>
            <a:xfrm rot="-1789476">
              <a:off x="3798091" y="2571072"/>
              <a:ext cx="160451" cy="160451"/>
            </a:xfrm>
            <a:prstGeom prst="ellipse">
              <a:avLst/>
            </a:prstGeom>
            <a:solidFill>
              <a:srgbClr val="FFFFFF"/>
            </a:solidFill>
            <a:ln w="38100" cap="flat" cmpd="sng">
              <a:solidFill>
                <a:srgbClr val="701C7F"/>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335" b="1" kern="0">
                <a:solidFill>
                  <a:srgbClr val="000000"/>
                </a:solidFill>
                <a:latin typeface="PT Serif"/>
                <a:ea typeface="PT Serif"/>
                <a:cs typeface="PT Serif"/>
                <a:sym typeface="PT Serif"/>
              </a:endParaRPr>
            </a:p>
          </p:txBody>
        </p:sp>
        <p:sp>
          <p:nvSpPr>
            <p:cNvPr id="178" name="Google Shape;178;p26"/>
            <p:cNvSpPr/>
            <p:nvPr/>
          </p:nvSpPr>
          <p:spPr>
            <a:xfrm>
              <a:off x="3021975" y="3069013"/>
              <a:ext cx="1712700" cy="703500"/>
            </a:xfrm>
            <a:prstGeom prst="roundRect">
              <a:avLst>
                <a:gd name="adj" fmla="val 4485"/>
              </a:avLst>
            </a:prstGeom>
            <a:solidFill>
              <a:srgbClr val="701C7F"/>
            </a:solidFill>
            <a:ln>
              <a:noFill/>
            </a:ln>
          </p:spPr>
          <p:txBody>
            <a:bodyPr spcFirstLastPara="1" wrap="square" lIns="121900" tIns="121900" rIns="121900" bIns="121900" anchor="ctr" anchorCtr="0">
              <a:noAutofit/>
            </a:bodyPr>
            <a:lstStyle/>
            <a:p>
              <a:pPr defTabSz="1219200">
                <a:buClr>
                  <a:srgbClr val="000000"/>
                </a:buClr>
              </a:pPr>
              <a:endParaRPr sz="1335" b="1" kern="0">
                <a:solidFill>
                  <a:srgbClr val="000000"/>
                </a:solidFill>
                <a:latin typeface="PT Serif"/>
                <a:ea typeface="PT Serif"/>
                <a:cs typeface="PT Serif"/>
                <a:sym typeface="PT Serif"/>
              </a:endParaRPr>
            </a:p>
            <a:p>
              <a:pPr defTabSz="1219200">
                <a:buClr>
                  <a:srgbClr val="000000"/>
                </a:buClr>
              </a:pPr>
              <a:endParaRPr sz="1335" b="1" kern="0">
                <a:solidFill>
                  <a:srgbClr val="000000"/>
                </a:solidFill>
                <a:latin typeface="PT Serif"/>
                <a:ea typeface="PT Serif"/>
                <a:cs typeface="PT Serif"/>
                <a:sym typeface="PT Serif"/>
              </a:endParaRPr>
            </a:p>
            <a:p>
              <a:pPr defTabSz="1219200">
                <a:buClr>
                  <a:srgbClr val="000000"/>
                </a:buClr>
              </a:pPr>
              <a:endParaRPr sz="1335" b="1" kern="0">
                <a:solidFill>
                  <a:srgbClr val="000000"/>
                </a:solidFill>
                <a:latin typeface="PT Serif"/>
                <a:ea typeface="PT Serif"/>
                <a:cs typeface="PT Serif"/>
                <a:sym typeface="PT Serif"/>
              </a:endParaRPr>
            </a:p>
            <a:p>
              <a:pPr defTabSz="1219200">
                <a:buClr>
                  <a:srgbClr val="000000"/>
                </a:buClr>
              </a:pPr>
              <a:endParaRPr sz="1335" b="1" kern="0">
                <a:solidFill>
                  <a:srgbClr val="000000"/>
                </a:solidFill>
                <a:latin typeface="PT Serif"/>
                <a:ea typeface="PT Serif"/>
                <a:cs typeface="PT Serif"/>
                <a:sym typeface="PT Serif"/>
              </a:endParaRPr>
            </a:p>
            <a:p>
              <a:pPr defTabSz="1219200">
                <a:buClr>
                  <a:srgbClr val="000000"/>
                </a:buClr>
              </a:pPr>
              <a:endParaRPr sz="1335" b="1" kern="0">
                <a:solidFill>
                  <a:srgbClr val="000000"/>
                </a:solidFill>
                <a:latin typeface="PT Serif"/>
                <a:ea typeface="PT Serif"/>
                <a:cs typeface="PT Serif"/>
                <a:sym typeface="PT Serif"/>
              </a:endParaRPr>
            </a:p>
            <a:p>
              <a:pPr defTabSz="1219200">
                <a:buClr>
                  <a:srgbClr val="000000"/>
                </a:buClr>
              </a:pPr>
              <a:endParaRPr sz="1335" b="1" kern="0">
                <a:solidFill>
                  <a:srgbClr val="000000"/>
                </a:solidFill>
                <a:latin typeface="PT Serif"/>
                <a:ea typeface="PT Serif"/>
                <a:cs typeface="PT Serif"/>
                <a:sym typeface="PT Serif"/>
              </a:endParaRPr>
            </a:p>
            <a:p>
              <a:pPr defTabSz="1219200">
                <a:buClr>
                  <a:srgbClr val="000000"/>
                </a:buClr>
              </a:pPr>
              <a:endParaRPr sz="1335" b="1" kern="0">
                <a:solidFill>
                  <a:srgbClr val="000000"/>
                </a:solidFill>
                <a:latin typeface="PT Serif"/>
                <a:ea typeface="PT Serif"/>
                <a:cs typeface="PT Serif"/>
                <a:sym typeface="PT Serif"/>
              </a:endParaRPr>
            </a:p>
          </p:txBody>
        </p:sp>
        <p:sp>
          <p:nvSpPr>
            <p:cNvPr id="179" name="Google Shape;179;p26"/>
            <p:cNvSpPr txBox="1"/>
            <p:nvPr/>
          </p:nvSpPr>
          <p:spPr>
            <a:xfrm>
              <a:off x="3066225" y="3106213"/>
              <a:ext cx="1624200" cy="624600"/>
            </a:xfrm>
            <a:prstGeom prst="rect">
              <a:avLst/>
            </a:prstGeom>
            <a:noFill/>
            <a:ln>
              <a:noFill/>
            </a:ln>
          </p:spPr>
          <p:txBody>
            <a:bodyPr spcFirstLastPara="1" wrap="square" lIns="121900" tIns="121900" rIns="121900" bIns="121900" anchor="t" anchorCtr="0">
              <a:noAutofit/>
            </a:bodyPr>
            <a:lstStyle/>
            <a:p>
              <a:pPr algn="ctr" defTabSz="1219200">
                <a:lnSpc>
                  <a:spcPct val="115000"/>
                </a:lnSpc>
                <a:spcAft>
                  <a:spcPts val="2135"/>
                </a:spcAft>
                <a:buClr>
                  <a:srgbClr val="000000"/>
                </a:buClr>
              </a:pPr>
              <a:r>
                <a:rPr lang="en-GB" sz="1335" b="1" kern="0">
                  <a:solidFill>
                    <a:srgbClr val="FFFFFF"/>
                  </a:solidFill>
                  <a:latin typeface="PT Serif"/>
                  <a:ea typeface="PT Serif"/>
                  <a:cs typeface="PT Serif"/>
                  <a:sym typeface="PT Serif"/>
                </a:rPr>
                <a:t>Satoshi posts publicly </a:t>
              </a:r>
              <a:br>
                <a:rPr lang="en-GB" sz="1335" b="1" kern="0">
                  <a:solidFill>
                    <a:srgbClr val="FFFFFF"/>
                  </a:solidFill>
                  <a:latin typeface="PT Serif"/>
                  <a:ea typeface="PT Serif"/>
                  <a:cs typeface="PT Serif"/>
                  <a:sym typeface="PT Serif"/>
                </a:rPr>
              </a:br>
              <a:r>
                <a:rPr lang="en-GB" sz="1335" b="1" kern="0">
                  <a:solidFill>
                    <a:srgbClr val="FFFFFF"/>
                  </a:solidFill>
                  <a:latin typeface="PT Serif"/>
                  <a:ea typeface="PT Serif"/>
                  <a:cs typeface="PT Serif"/>
                  <a:sym typeface="PT Serif"/>
                </a:rPr>
                <a:t>for the last time</a:t>
              </a:r>
              <a:br>
                <a:rPr lang="en-GB" sz="1335" b="1" kern="0">
                  <a:solidFill>
                    <a:srgbClr val="FFFFFF"/>
                  </a:solidFill>
                  <a:latin typeface="PT Serif"/>
                  <a:ea typeface="PT Serif"/>
                  <a:cs typeface="PT Serif"/>
                  <a:sym typeface="PT Serif"/>
                </a:rPr>
              </a:br>
              <a:r>
                <a:rPr lang="en-GB" sz="1335" b="1" kern="0">
                  <a:solidFill>
                    <a:srgbClr val="FFFFFF"/>
                  </a:solidFill>
                  <a:latin typeface="PT Serif"/>
                  <a:ea typeface="PT Serif"/>
                  <a:cs typeface="PT Serif"/>
                  <a:sym typeface="PT Serif"/>
                </a:rPr>
                <a:t>and “disappears”</a:t>
              </a:r>
              <a:endParaRPr sz="1335" b="1" kern="0">
                <a:solidFill>
                  <a:srgbClr val="FFFFFF"/>
                </a:solidFill>
                <a:latin typeface="PT Serif"/>
                <a:ea typeface="PT Serif"/>
                <a:cs typeface="PT Serif"/>
                <a:sym typeface="PT Serif"/>
              </a:endParaRPr>
            </a:p>
          </p:txBody>
        </p:sp>
        <p:sp>
          <p:nvSpPr>
            <p:cNvPr id="180" name="Google Shape;180;p26"/>
            <p:cNvSpPr/>
            <p:nvPr/>
          </p:nvSpPr>
          <p:spPr>
            <a:xfrm>
              <a:off x="3833325" y="3004364"/>
              <a:ext cx="90000" cy="67500"/>
            </a:xfrm>
            <a:prstGeom prst="triangle">
              <a:avLst>
                <a:gd name="adj" fmla="val 50000"/>
              </a:avLst>
            </a:prstGeom>
            <a:solidFill>
              <a:srgbClr val="701C7F"/>
            </a:solidFill>
            <a:ln>
              <a:noFill/>
            </a:ln>
          </p:spPr>
          <p:txBody>
            <a:bodyPr spcFirstLastPara="1" wrap="square" lIns="121900" tIns="121900" rIns="121900" bIns="121900" anchor="ctr" anchorCtr="0">
              <a:noAutofit/>
            </a:bodyPr>
            <a:lstStyle/>
            <a:p>
              <a:pPr defTabSz="1219200">
                <a:buClr>
                  <a:srgbClr val="000000"/>
                </a:buClr>
              </a:pPr>
              <a:endParaRPr sz="1335" b="1" kern="0">
                <a:solidFill>
                  <a:srgbClr val="000000"/>
                </a:solidFill>
                <a:latin typeface="PT Serif"/>
                <a:ea typeface="PT Serif"/>
                <a:cs typeface="PT Serif"/>
                <a:sym typeface="PT Serif"/>
              </a:endParaRPr>
            </a:p>
          </p:txBody>
        </p:sp>
      </p:grpSp>
      <p:grpSp>
        <p:nvGrpSpPr>
          <p:cNvPr id="181" name="Google Shape;181;p26"/>
          <p:cNvGrpSpPr/>
          <p:nvPr/>
        </p:nvGrpSpPr>
        <p:grpSpPr>
          <a:xfrm>
            <a:off x="7263300" y="2249163"/>
            <a:ext cx="2283600" cy="1662339"/>
            <a:chOff x="1637475" y="1219942"/>
            <a:chExt cx="1712700" cy="1246754"/>
          </a:xfrm>
        </p:grpSpPr>
        <p:sp>
          <p:nvSpPr>
            <p:cNvPr id="182" name="Google Shape;182;p26"/>
            <p:cNvSpPr/>
            <p:nvPr/>
          </p:nvSpPr>
          <p:spPr>
            <a:xfrm>
              <a:off x="1637475" y="1219942"/>
              <a:ext cx="1712700" cy="703500"/>
            </a:xfrm>
            <a:prstGeom prst="roundRect">
              <a:avLst>
                <a:gd name="adj" fmla="val 4485"/>
              </a:avLst>
            </a:prstGeom>
            <a:solidFill>
              <a:srgbClr val="701C7F"/>
            </a:solidFill>
            <a:ln>
              <a:noFill/>
            </a:ln>
          </p:spPr>
          <p:txBody>
            <a:bodyPr spcFirstLastPara="1" wrap="square" lIns="121900" tIns="121900" rIns="121900" bIns="121900" anchor="ctr" anchorCtr="0">
              <a:noAutofit/>
            </a:bodyPr>
            <a:lstStyle/>
            <a:p>
              <a:pPr defTabSz="1219200">
                <a:buClr>
                  <a:srgbClr val="000000"/>
                </a:buClr>
              </a:pPr>
              <a:endParaRPr sz="1335" b="1" kern="0">
                <a:solidFill>
                  <a:srgbClr val="000000"/>
                </a:solidFill>
                <a:latin typeface="PT Serif"/>
                <a:ea typeface="PT Serif"/>
                <a:cs typeface="PT Serif"/>
                <a:sym typeface="PT Serif"/>
              </a:endParaRPr>
            </a:p>
            <a:p>
              <a:pPr defTabSz="1219200">
                <a:buClr>
                  <a:srgbClr val="000000"/>
                </a:buClr>
              </a:pPr>
              <a:endParaRPr sz="1335" b="1" kern="0">
                <a:solidFill>
                  <a:srgbClr val="000000"/>
                </a:solidFill>
                <a:latin typeface="PT Serif"/>
                <a:ea typeface="PT Serif"/>
                <a:cs typeface="PT Serif"/>
                <a:sym typeface="PT Serif"/>
              </a:endParaRPr>
            </a:p>
            <a:p>
              <a:pPr defTabSz="1219200">
                <a:buClr>
                  <a:srgbClr val="000000"/>
                </a:buClr>
              </a:pPr>
              <a:endParaRPr sz="1335" b="1" kern="0">
                <a:solidFill>
                  <a:srgbClr val="000000"/>
                </a:solidFill>
                <a:latin typeface="PT Serif"/>
                <a:ea typeface="PT Serif"/>
                <a:cs typeface="PT Serif"/>
                <a:sym typeface="PT Serif"/>
              </a:endParaRPr>
            </a:p>
            <a:p>
              <a:pPr defTabSz="1219200">
                <a:buClr>
                  <a:srgbClr val="000000"/>
                </a:buClr>
              </a:pPr>
              <a:endParaRPr sz="1335" b="1" kern="0">
                <a:solidFill>
                  <a:srgbClr val="000000"/>
                </a:solidFill>
                <a:latin typeface="PT Serif"/>
                <a:ea typeface="PT Serif"/>
                <a:cs typeface="PT Serif"/>
                <a:sym typeface="PT Serif"/>
              </a:endParaRPr>
            </a:p>
            <a:p>
              <a:pPr defTabSz="1219200">
                <a:buClr>
                  <a:srgbClr val="000000"/>
                </a:buClr>
              </a:pPr>
              <a:endParaRPr sz="1335" b="1" kern="0">
                <a:solidFill>
                  <a:srgbClr val="000000"/>
                </a:solidFill>
                <a:latin typeface="PT Serif"/>
                <a:ea typeface="PT Serif"/>
                <a:cs typeface="PT Serif"/>
                <a:sym typeface="PT Serif"/>
              </a:endParaRPr>
            </a:p>
            <a:p>
              <a:pPr defTabSz="1219200">
                <a:buClr>
                  <a:srgbClr val="000000"/>
                </a:buClr>
              </a:pPr>
              <a:endParaRPr sz="1335" b="1" kern="0">
                <a:solidFill>
                  <a:srgbClr val="000000"/>
                </a:solidFill>
                <a:latin typeface="PT Serif"/>
                <a:ea typeface="PT Serif"/>
                <a:cs typeface="PT Serif"/>
                <a:sym typeface="PT Serif"/>
              </a:endParaRPr>
            </a:p>
            <a:p>
              <a:pPr defTabSz="1219200">
                <a:buClr>
                  <a:srgbClr val="000000"/>
                </a:buClr>
              </a:pPr>
              <a:endParaRPr sz="1335" b="1" kern="0">
                <a:solidFill>
                  <a:srgbClr val="000000"/>
                </a:solidFill>
                <a:latin typeface="PT Serif"/>
                <a:ea typeface="PT Serif"/>
                <a:cs typeface="PT Serif"/>
                <a:sym typeface="PT Serif"/>
              </a:endParaRPr>
            </a:p>
          </p:txBody>
        </p:sp>
        <p:sp>
          <p:nvSpPr>
            <p:cNvPr id="183" name="Google Shape;183;p26"/>
            <p:cNvSpPr txBox="1"/>
            <p:nvPr/>
          </p:nvSpPr>
          <p:spPr>
            <a:xfrm>
              <a:off x="1681723" y="1985296"/>
              <a:ext cx="1624200" cy="276000"/>
            </a:xfrm>
            <a:prstGeom prst="rect">
              <a:avLst/>
            </a:prstGeom>
            <a:noFill/>
            <a:ln>
              <a:noFill/>
            </a:ln>
          </p:spPr>
          <p:txBody>
            <a:bodyPr spcFirstLastPara="1" wrap="square" lIns="121900" tIns="121900" rIns="121900" bIns="121900" anchor="t" anchorCtr="0">
              <a:noAutofit/>
            </a:bodyPr>
            <a:lstStyle/>
            <a:p>
              <a:pPr algn="ctr" defTabSz="1219200">
                <a:lnSpc>
                  <a:spcPct val="115000"/>
                </a:lnSpc>
                <a:spcAft>
                  <a:spcPts val="2135"/>
                </a:spcAft>
                <a:buClr>
                  <a:srgbClr val="000000"/>
                </a:buClr>
              </a:pPr>
              <a:r>
                <a:rPr lang="en-GB" sz="1335" b="1" kern="0">
                  <a:solidFill>
                    <a:srgbClr val="701C7F"/>
                  </a:solidFill>
                  <a:latin typeface="PT Serif"/>
                  <a:ea typeface="PT Serif"/>
                  <a:cs typeface="PT Serif"/>
                  <a:sym typeface="PT Serif"/>
                </a:rPr>
                <a:t>May 22, 2010</a:t>
              </a:r>
              <a:endParaRPr sz="1335" b="1" kern="0">
                <a:solidFill>
                  <a:srgbClr val="701C7F"/>
                </a:solidFill>
                <a:latin typeface="PT Serif"/>
                <a:ea typeface="PT Serif"/>
                <a:cs typeface="PT Serif"/>
                <a:sym typeface="PT Serif"/>
              </a:endParaRPr>
            </a:p>
          </p:txBody>
        </p:sp>
        <p:sp>
          <p:nvSpPr>
            <p:cNvPr id="184" name="Google Shape;184;p26"/>
            <p:cNvSpPr/>
            <p:nvPr/>
          </p:nvSpPr>
          <p:spPr>
            <a:xfrm rot="10800000">
              <a:off x="2448800" y="1919036"/>
              <a:ext cx="90000" cy="67500"/>
            </a:xfrm>
            <a:prstGeom prst="triangle">
              <a:avLst>
                <a:gd name="adj" fmla="val 50000"/>
              </a:avLst>
            </a:prstGeom>
            <a:solidFill>
              <a:srgbClr val="701C7F"/>
            </a:solidFill>
            <a:ln>
              <a:noFill/>
            </a:ln>
          </p:spPr>
          <p:txBody>
            <a:bodyPr spcFirstLastPara="1" wrap="square" lIns="121900" tIns="121900" rIns="121900" bIns="121900" anchor="ctr" anchorCtr="0">
              <a:noAutofit/>
            </a:bodyPr>
            <a:lstStyle/>
            <a:p>
              <a:pPr defTabSz="1219200">
                <a:buClr>
                  <a:srgbClr val="000000"/>
                </a:buClr>
              </a:pPr>
              <a:endParaRPr sz="1335" b="1" kern="0">
                <a:solidFill>
                  <a:srgbClr val="000000"/>
                </a:solidFill>
                <a:latin typeface="PT Serif"/>
                <a:ea typeface="PT Serif"/>
                <a:cs typeface="PT Serif"/>
                <a:sym typeface="PT Serif"/>
              </a:endParaRPr>
            </a:p>
          </p:txBody>
        </p:sp>
        <p:sp>
          <p:nvSpPr>
            <p:cNvPr id="185" name="Google Shape;185;p26"/>
            <p:cNvSpPr txBox="1"/>
            <p:nvPr/>
          </p:nvSpPr>
          <p:spPr>
            <a:xfrm>
              <a:off x="1681725" y="1257142"/>
              <a:ext cx="1624200" cy="624600"/>
            </a:xfrm>
            <a:prstGeom prst="rect">
              <a:avLst/>
            </a:prstGeom>
            <a:noFill/>
            <a:ln>
              <a:noFill/>
            </a:ln>
          </p:spPr>
          <p:txBody>
            <a:bodyPr spcFirstLastPara="1" wrap="square" lIns="121900" tIns="121900" rIns="121900" bIns="121900" anchor="t" anchorCtr="0">
              <a:noAutofit/>
            </a:bodyPr>
            <a:lstStyle/>
            <a:p>
              <a:pPr algn="ctr" defTabSz="1219200">
                <a:lnSpc>
                  <a:spcPct val="115000"/>
                </a:lnSpc>
                <a:spcAft>
                  <a:spcPts val="2135"/>
                </a:spcAft>
                <a:buClr>
                  <a:srgbClr val="000000"/>
                </a:buClr>
              </a:pPr>
              <a:r>
                <a:rPr lang="en-GB" sz="1335" b="1" kern="0">
                  <a:solidFill>
                    <a:srgbClr val="FFFFFF"/>
                  </a:solidFill>
                  <a:latin typeface="PT Serif"/>
                  <a:ea typeface="PT Serif"/>
                  <a:cs typeface="PT Serif"/>
                  <a:sym typeface="PT Serif"/>
                </a:rPr>
                <a:t>Laszlo Hanyecz </a:t>
              </a:r>
              <a:br>
                <a:rPr lang="en-GB" sz="1335" b="1" kern="0">
                  <a:solidFill>
                    <a:srgbClr val="FFFFFF"/>
                  </a:solidFill>
                  <a:latin typeface="PT Serif"/>
                  <a:ea typeface="PT Serif"/>
                  <a:cs typeface="PT Serif"/>
                  <a:sym typeface="PT Serif"/>
                </a:rPr>
              </a:br>
              <a:r>
                <a:rPr lang="en-GB" sz="1335" b="1" kern="0">
                  <a:solidFill>
                    <a:srgbClr val="FFFFFF"/>
                  </a:solidFill>
                  <a:latin typeface="PT Serif"/>
                  <a:ea typeface="PT Serif"/>
                  <a:cs typeface="PT Serif"/>
                  <a:sym typeface="PT Serif"/>
                </a:rPr>
                <a:t>buys 2 pizzas </a:t>
              </a:r>
              <a:br>
                <a:rPr lang="en-GB" sz="1335" b="1" kern="0">
                  <a:solidFill>
                    <a:srgbClr val="FFFFFF"/>
                  </a:solidFill>
                  <a:latin typeface="PT Serif"/>
                  <a:ea typeface="PT Serif"/>
                  <a:cs typeface="PT Serif"/>
                  <a:sym typeface="PT Serif"/>
                </a:rPr>
              </a:br>
              <a:r>
                <a:rPr lang="en-GB" sz="1335" b="1" kern="0">
                  <a:solidFill>
                    <a:srgbClr val="FFFFFF"/>
                  </a:solidFill>
                  <a:latin typeface="PT Serif"/>
                  <a:ea typeface="PT Serif"/>
                  <a:cs typeface="PT Serif"/>
                  <a:sym typeface="PT Serif"/>
                </a:rPr>
                <a:t>for 10,000 BTC </a:t>
              </a:r>
              <a:endParaRPr sz="1335" b="1" kern="0">
                <a:solidFill>
                  <a:srgbClr val="FFFFFF"/>
                </a:solidFill>
                <a:latin typeface="PT Serif"/>
                <a:ea typeface="PT Serif"/>
                <a:cs typeface="PT Serif"/>
                <a:sym typeface="PT Serif"/>
              </a:endParaRPr>
            </a:p>
          </p:txBody>
        </p:sp>
        <p:sp>
          <p:nvSpPr>
            <p:cNvPr id="186" name="Google Shape;186;p26"/>
            <p:cNvSpPr/>
            <p:nvPr/>
          </p:nvSpPr>
          <p:spPr>
            <a:xfrm rot="-1789476">
              <a:off x="2410765" y="2276970"/>
              <a:ext cx="160451" cy="160451"/>
            </a:xfrm>
            <a:prstGeom prst="ellipse">
              <a:avLst/>
            </a:prstGeom>
            <a:solidFill>
              <a:srgbClr val="FFFFFF"/>
            </a:solidFill>
            <a:ln w="38100" cap="flat" cmpd="sng">
              <a:solidFill>
                <a:srgbClr val="701C7F"/>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335" b="1" kern="0">
                <a:solidFill>
                  <a:srgbClr val="000000"/>
                </a:solidFill>
                <a:latin typeface="PT Serif"/>
                <a:ea typeface="PT Serif"/>
                <a:cs typeface="PT Serif"/>
                <a:sym typeface="PT Serif"/>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p39"/>
          <p:cNvPicPr preferRelativeResize="0"/>
          <p:nvPr/>
        </p:nvPicPr>
        <p:blipFill>
          <a:blip r:embed="rId1"/>
          <a:stretch>
            <a:fillRect/>
          </a:stretch>
        </p:blipFill>
        <p:spPr>
          <a:xfrm>
            <a:off x="46151" y="-414499"/>
            <a:ext cx="12099700" cy="7472201"/>
          </a:xfrm>
          <a:prstGeom prst="rect">
            <a:avLst/>
          </a:prstGeom>
          <a:noFill/>
          <a:ln>
            <a:noFill/>
          </a:ln>
        </p:spPr>
      </p:pic>
      <p:sp>
        <p:nvSpPr>
          <p:cNvPr id="334" name="Google Shape;334;p39"/>
          <p:cNvSpPr/>
          <p:nvPr/>
        </p:nvSpPr>
        <p:spPr>
          <a:xfrm>
            <a:off x="8306167" y="4746767"/>
            <a:ext cx="3378000" cy="1868800"/>
          </a:xfrm>
          <a:prstGeom prst="wedgeRectCallout">
            <a:avLst>
              <a:gd name="adj1" fmla="val -119859"/>
              <a:gd name="adj2" fmla="val -69109"/>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200">
              <a:buClr>
                <a:srgbClr val="000000"/>
              </a:buClr>
            </a:pPr>
            <a:r>
              <a:rPr lang="en-GB" sz="1865" b="1" kern="0">
                <a:solidFill>
                  <a:srgbClr val="000000"/>
                </a:solidFill>
                <a:latin typeface="Arial" panose="020B0604020202020204"/>
                <a:cs typeface="Arial" panose="020B0604020202020204"/>
                <a:sym typeface="Arial" panose="020B0604020202020204"/>
              </a:rPr>
              <a:t>A Bitcoin Address</a:t>
            </a:r>
            <a:endParaRPr sz="1865" b="1" kern="0">
              <a:solidFill>
                <a:srgbClr val="000000"/>
              </a:solidFill>
              <a:latin typeface="Arial" panose="020B0604020202020204"/>
              <a:cs typeface="Arial" panose="020B0604020202020204"/>
              <a:sym typeface="Arial" panose="020B0604020202020204"/>
            </a:endParaRPr>
          </a:p>
          <a:p>
            <a:pPr algn="ctr" defTabSz="1219200">
              <a:buClr>
                <a:srgbClr val="000000"/>
              </a:buClr>
            </a:pPr>
            <a:endParaRPr sz="1865" kern="0">
              <a:solidFill>
                <a:srgbClr val="000000"/>
              </a:solidFill>
              <a:latin typeface="Arial" panose="020B0604020202020204"/>
              <a:cs typeface="Arial" panose="020B0604020202020204"/>
              <a:sym typeface="Arial" panose="020B0604020202020204"/>
            </a:endParaRPr>
          </a:p>
          <a:p>
            <a:pPr algn="ctr" defTabSz="1219200">
              <a:buClr>
                <a:srgbClr val="000000"/>
              </a:buClr>
            </a:pPr>
            <a:r>
              <a:rPr lang="en-GB" sz="1865" kern="0">
                <a:solidFill>
                  <a:srgbClr val="000000"/>
                </a:solidFill>
                <a:latin typeface="Arial" panose="020B0604020202020204"/>
                <a:cs typeface="Arial" panose="020B0604020202020204"/>
                <a:sym typeface="Arial" panose="020B0604020202020204"/>
              </a:rPr>
              <a:t>Used to identify where</a:t>
            </a:r>
            <a:br>
              <a:rPr lang="en-GB" sz="1865" kern="0">
                <a:solidFill>
                  <a:srgbClr val="000000"/>
                </a:solidFill>
                <a:latin typeface="Arial" panose="020B0604020202020204"/>
                <a:cs typeface="Arial" panose="020B0604020202020204"/>
                <a:sym typeface="Arial" panose="020B0604020202020204"/>
              </a:rPr>
            </a:br>
            <a:r>
              <a:rPr lang="en-GB" sz="1865" kern="0">
                <a:solidFill>
                  <a:srgbClr val="000000"/>
                </a:solidFill>
                <a:latin typeface="Arial" panose="020B0604020202020204"/>
                <a:cs typeface="Arial" panose="020B0604020202020204"/>
                <a:sym typeface="Arial" panose="020B0604020202020204"/>
              </a:rPr>
              <a:t>to deposit the payment</a:t>
            </a:r>
            <a:endParaRPr sz="1865" kern="0">
              <a:solidFill>
                <a:srgbClr val="000000"/>
              </a:solidFill>
              <a:latin typeface="Arial" panose="020B0604020202020204"/>
              <a:cs typeface="Arial" panose="020B0604020202020204"/>
              <a:sym typeface="Arial" panose="020B0604020202020204"/>
            </a:endParaRPr>
          </a:p>
        </p:txBody>
      </p:sp>
      <p:sp>
        <p:nvSpPr>
          <p:cNvPr id="335" name="Google Shape;335;p39"/>
          <p:cNvSpPr/>
          <p:nvPr/>
        </p:nvSpPr>
        <p:spPr>
          <a:xfrm>
            <a:off x="8523867" y="-28233"/>
            <a:ext cx="3378000" cy="1868800"/>
          </a:xfrm>
          <a:prstGeom prst="wedgeRectCallout">
            <a:avLst>
              <a:gd name="adj1" fmla="val -126358"/>
              <a:gd name="adj2" fmla="val -4277"/>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200">
              <a:buClr>
                <a:srgbClr val="000000"/>
              </a:buClr>
            </a:pPr>
            <a:r>
              <a:rPr lang="en-GB" sz="1865" b="1" kern="0">
                <a:solidFill>
                  <a:srgbClr val="000000"/>
                </a:solidFill>
                <a:latin typeface="Arial" panose="020B0604020202020204"/>
                <a:cs typeface="Arial" panose="020B0604020202020204"/>
                <a:sym typeface="Arial" panose="020B0604020202020204"/>
              </a:rPr>
              <a:t>Bitcoin</a:t>
            </a:r>
            <a:endParaRPr sz="1865" b="1" kern="0">
              <a:solidFill>
                <a:srgbClr val="000000"/>
              </a:solidFill>
              <a:latin typeface="Arial" panose="020B0604020202020204"/>
              <a:cs typeface="Arial" panose="020B0604020202020204"/>
              <a:sym typeface="Arial" panose="020B0604020202020204"/>
            </a:endParaRPr>
          </a:p>
          <a:p>
            <a:pPr algn="ctr" defTabSz="1219200">
              <a:buClr>
                <a:srgbClr val="000000"/>
              </a:buClr>
            </a:pPr>
            <a:r>
              <a:rPr lang="en-GB" sz="1865" kern="0">
                <a:solidFill>
                  <a:srgbClr val="000000"/>
                </a:solidFill>
                <a:latin typeface="Arial" panose="020B0604020202020204"/>
                <a:cs typeface="Arial" panose="020B0604020202020204"/>
                <a:sym typeface="Arial" panose="020B0604020202020204"/>
              </a:rPr>
              <a:t>A public deposit box</a:t>
            </a:r>
            <a:endParaRPr sz="1865" kern="0">
              <a:solidFill>
                <a:srgbClr val="000000"/>
              </a:solidFill>
              <a:latin typeface="Arial" panose="020B0604020202020204"/>
              <a:cs typeface="Arial" panose="020B0604020202020204"/>
              <a:sym typeface="Arial" panose="020B0604020202020204"/>
            </a:endParaRPr>
          </a:p>
          <a:p>
            <a:pPr algn="ctr" defTabSz="1219200">
              <a:buClr>
                <a:srgbClr val="000000"/>
              </a:buClr>
            </a:pPr>
            <a:endParaRPr sz="1865" kern="0">
              <a:solidFill>
                <a:srgbClr val="000000"/>
              </a:solidFill>
              <a:latin typeface="Arial" panose="020B0604020202020204"/>
              <a:cs typeface="Arial" panose="020B0604020202020204"/>
              <a:sym typeface="Arial" panose="020B0604020202020204"/>
            </a:endParaRPr>
          </a:p>
          <a:p>
            <a:pPr algn="ctr" defTabSz="1219200">
              <a:buClr>
                <a:srgbClr val="000000"/>
              </a:buClr>
            </a:pPr>
            <a:r>
              <a:rPr lang="en-GB" sz="1865" kern="0">
                <a:solidFill>
                  <a:srgbClr val="000000"/>
                </a:solidFill>
                <a:latin typeface="Arial" panose="020B0604020202020204"/>
                <a:cs typeface="Arial" panose="020B0604020202020204"/>
                <a:sym typeface="Arial" panose="020B0604020202020204"/>
              </a:rPr>
              <a:t>Anyone can deposit </a:t>
            </a:r>
            <a:endParaRPr sz="1865" kern="0">
              <a:solidFill>
                <a:srgbClr val="000000"/>
              </a:solidFill>
              <a:latin typeface="Arial" panose="020B0604020202020204"/>
              <a:cs typeface="Arial" panose="020B0604020202020204"/>
              <a:sym typeface="Arial" panose="020B0604020202020204"/>
            </a:endParaRPr>
          </a:p>
        </p:txBody>
      </p:sp>
      <p:sp>
        <p:nvSpPr>
          <p:cNvPr id="336" name="Google Shape;336;p39"/>
          <p:cNvSpPr/>
          <p:nvPr/>
        </p:nvSpPr>
        <p:spPr>
          <a:xfrm>
            <a:off x="1434033" y="4746767"/>
            <a:ext cx="3378000" cy="1868800"/>
          </a:xfrm>
          <a:prstGeom prst="wedgeRectCallout">
            <a:avLst>
              <a:gd name="adj1" fmla="val 65766"/>
              <a:gd name="adj2" fmla="val -129925"/>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200">
              <a:buClr>
                <a:srgbClr val="000000"/>
              </a:buClr>
            </a:pPr>
            <a:r>
              <a:rPr lang="en-GB" sz="1865" b="1" kern="0">
                <a:solidFill>
                  <a:srgbClr val="000000"/>
                </a:solidFill>
                <a:latin typeface="Arial" panose="020B0604020202020204"/>
                <a:cs typeface="Arial" panose="020B0604020202020204"/>
                <a:sym typeface="Arial" panose="020B0604020202020204"/>
              </a:rPr>
              <a:t>Private Key</a:t>
            </a:r>
            <a:endParaRPr sz="1865" b="1" kern="0">
              <a:solidFill>
                <a:srgbClr val="000000"/>
              </a:solidFill>
              <a:latin typeface="Arial" panose="020B0604020202020204"/>
              <a:cs typeface="Arial" panose="020B0604020202020204"/>
              <a:sym typeface="Arial" panose="020B0604020202020204"/>
            </a:endParaRPr>
          </a:p>
          <a:p>
            <a:pPr algn="ctr" defTabSz="1219200">
              <a:buClr>
                <a:srgbClr val="000000"/>
              </a:buClr>
            </a:pPr>
            <a:endParaRPr sz="1865" kern="0">
              <a:solidFill>
                <a:srgbClr val="000000"/>
              </a:solidFill>
              <a:latin typeface="Arial" panose="020B0604020202020204"/>
              <a:cs typeface="Arial" panose="020B0604020202020204"/>
              <a:sym typeface="Arial" panose="020B0604020202020204"/>
            </a:endParaRPr>
          </a:p>
          <a:p>
            <a:pPr algn="ctr" defTabSz="1219200">
              <a:buClr>
                <a:srgbClr val="000000"/>
              </a:buClr>
            </a:pPr>
            <a:r>
              <a:rPr lang="en-GB" sz="1865" kern="0">
                <a:solidFill>
                  <a:srgbClr val="000000"/>
                </a:solidFill>
                <a:latin typeface="Arial" panose="020B0604020202020204"/>
                <a:cs typeface="Arial" panose="020B0604020202020204"/>
                <a:sym typeface="Arial" panose="020B0604020202020204"/>
              </a:rPr>
              <a:t>Like a very long PIN,</a:t>
            </a:r>
            <a:endParaRPr sz="1865" kern="0">
              <a:solidFill>
                <a:srgbClr val="000000"/>
              </a:solidFill>
              <a:latin typeface="Arial" panose="020B0604020202020204"/>
              <a:cs typeface="Arial" panose="020B0604020202020204"/>
              <a:sym typeface="Arial" panose="020B0604020202020204"/>
            </a:endParaRPr>
          </a:p>
          <a:p>
            <a:pPr algn="ctr" defTabSz="1219200">
              <a:buClr>
                <a:srgbClr val="000000"/>
              </a:buClr>
            </a:pPr>
            <a:r>
              <a:rPr lang="en-GB" sz="1865" kern="0">
                <a:solidFill>
                  <a:srgbClr val="000000"/>
                </a:solidFill>
                <a:latin typeface="Arial" panose="020B0604020202020204"/>
                <a:cs typeface="Arial" panose="020B0604020202020204"/>
                <a:sym typeface="Arial" panose="020B0604020202020204"/>
              </a:rPr>
              <a:t>only the owner can unlock</a:t>
            </a:r>
            <a:endParaRPr sz="1865" kern="0">
              <a:solidFill>
                <a:srgbClr val="000000"/>
              </a:solidFill>
              <a:latin typeface="Arial" panose="020B0604020202020204"/>
              <a:cs typeface="Arial" panose="020B0604020202020204"/>
              <a:sym typeface="Arial" panose="020B060402020202020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1"/>
          <a:srcRect r="4428" b="1"/>
          <a:stretch>
            <a:fillRect/>
          </a:stretch>
        </p:blipFill>
        <p:spPr>
          <a:xfrm>
            <a:off x="20" y="1282"/>
            <a:ext cx="12191980" cy="685671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381000" y="438150"/>
            <a:ext cx="11430000" cy="59817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7" name="Rectangle 1046"/>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p:cNvSpPr>
            <a:spLocks noGrp="1" noRot="1" noChangeAspect="1" noMove="1" noResize="1" noEditPoints="1" noAdjustHandles="1" noChangeArrowheads="1" noChangeShapeType="1" noTextEdit="1"/>
          </p:cNvSpPr>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Freeform: Shape 1034"/>
          <p:cNvSpPr>
            <a:spLocks noGrp="1" noRot="1" noChangeAspect="1" noMove="1" noResize="1" noEditPoints="1" noAdjustHandles="1" noChangeArrowheads="1" noChangeShapeType="1" noTextEdit="1"/>
          </p:cNvSpPr>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Visual representation of how Gold, Bitcoin and fiat money compare ..."/>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3921919" y="228600"/>
            <a:ext cx="4271962" cy="495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aantonop Training">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antonop Training">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9038</Words>
  <Application>WPS Presentation</Application>
  <PresentationFormat>Widescreen</PresentationFormat>
  <Paragraphs>259</Paragraphs>
  <Slides>27</Slides>
  <Notes>3</Notes>
  <HiddenSlides>0</HiddenSlides>
  <MMClips>0</MMClips>
  <ScaleCrop>false</ScaleCrop>
  <HeadingPairs>
    <vt:vector size="6" baseType="variant">
      <vt:variant>
        <vt:lpstr>已用的字体</vt:lpstr>
      </vt:variant>
      <vt:variant>
        <vt:i4>13</vt:i4>
      </vt:variant>
      <vt:variant>
        <vt:lpstr>主题</vt:lpstr>
      </vt:variant>
      <vt:variant>
        <vt:i4>3</vt:i4>
      </vt:variant>
      <vt:variant>
        <vt:lpstr>幻灯片标题</vt:lpstr>
      </vt:variant>
      <vt:variant>
        <vt:i4>27</vt:i4>
      </vt:variant>
    </vt:vector>
  </HeadingPairs>
  <TitlesOfParts>
    <vt:vector size="43" baseType="lpstr">
      <vt:lpstr>Arial</vt:lpstr>
      <vt:lpstr>SimSun</vt:lpstr>
      <vt:lpstr>Wingdings</vt:lpstr>
      <vt:lpstr>Montserrat</vt:lpstr>
      <vt:lpstr>Segoe Print</vt:lpstr>
      <vt:lpstr>PT Serif</vt:lpstr>
      <vt:lpstr>Arial</vt:lpstr>
      <vt:lpstr>Calibri</vt:lpstr>
      <vt:lpstr>Merriweather</vt:lpstr>
      <vt:lpstr>Calibri Light</vt:lpstr>
      <vt:lpstr>Microsoft YaHei</vt:lpstr>
      <vt:lpstr>Arial Unicode MS</vt:lpstr>
      <vt:lpstr>Calibri</vt:lpstr>
      <vt:lpstr>aantonop Training</vt:lpstr>
      <vt:lpstr>1_aantonop Training</vt:lpstr>
      <vt:lpstr>Office Theme</vt:lpstr>
      <vt:lpstr>Your Christian Conscience and Crypto </vt:lpstr>
      <vt:lpstr>PowerPoint 演示文稿</vt:lpstr>
      <vt:lpstr>PowerPoint 演示文稿</vt:lpstr>
      <vt:lpstr>Bitcoin / bitcoin / blockchain </vt:lpstr>
      <vt:lpstr>Eary History of Bitcoin </vt:lpstr>
      <vt:lpstr>PowerPoint 演示文稿</vt:lpstr>
      <vt:lpstr>PowerPoint 演示文稿</vt:lpstr>
      <vt:lpstr>PowerPoint 演示文稿</vt:lpstr>
      <vt:lpstr>PowerPoint 演示文稿</vt:lpstr>
      <vt:lpstr>PowerPoint 演示文稿</vt:lpstr>
      <vt:lpstr>PowerPoint 演示文稿</vt:lpstr>
      <vt:lpstr>White Paper Points</vt:lpstr>
      <vt:lpstr>White Paper Points</vt:lpstr>
      <vt:lpstr>Papal Encyclicals</vt:lpstr>
      <vt:lpstr>Subsidiarity, Private Ownership, and Solidarity </vt:lpstr>
      <vt:lpstr>Features Christians Should Like </vt:lpstr>
      <vt:lpstr>Myth #1 Bitcoin has a Negative Impact on the Environment  </vt:lpstr>
      <vt:lpstr>Myth #2 There’s Nothing Backing Bitcoin.  </vt:lpstr>
      <vt:lpstr>Myth #3 Bitcoin’s Main Use Case is Crime</vt:lpstr>
      <vt:lpstr>Other Faiths?</vt:lpstr>
      <vt:lpstr>Friendliest Crypto Countries</vt:lpstr>
      <vt:lpstr>Reality Check</vt:lpstr>
      <vt:lpstr>Crypto in General vs Bitcoin Specifically</vt:lpstr>
      <vt:lpstr>Central Bank Digital Currencies (CBDCs)</vt:lpstr>
      <vt:lpstr>CBDCs (Continued)</vt:lpstr>
      <vt:lpstr>Closing Comments and Opinions</vt:lpstr>
      <vt:lpstr>“Behold I send you as sheep in the midst of wolves. Be ye therefore wise as serpents and simple as doves.”   ~Matthew 10:16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Catholic Faith and Bitcoin</dc:title>
  <dc:creator>John Schroder</dc:creator>
  <cp:lastModifiedBy>johns</cp:lastModifiedBy>
  <cp:revision>8</cp:revision>
  <dcterms:created xsi:type="dcterms:W3CDTF">2023-10-05T13:38:00Z</dcterms:created>
  <dcterms:modified xsi:type="dcterms:W3CDTF">2024-08-12T15:00:14Z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5F02801E2AE74A1FB6105BF500ECCD27_13</vt:lpwstr>
  </property>
  <property fmtid="{D5CDD505-2E9C-101B-9397-08002B2CF9AE}" pid="3" name="KSOProductBuildVer">
    <vt:lpwstr>1033-12.2.0.17545</vt:lpwstr>
  </property>
</Properties>
</file>