
<file path=[Content_Types].xml><?xml version="1.0" encoding="utf-8"?>
<Types xmlns="http://schemas.openxmlformats.org/package/2006/content-types"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305" r:id="rId3"/>
    <p:sldId id="256" r:id="rId4"/>
    <p:sldId id="259" r:id="rId5"/>
    <p:sldId id="260" r:id="rId6"/>
    <p:sldId id="261" r:id="rId7"/>
    <p:sldId id="262" r:id="rId8"/>
    <p:sldId id="275" r:id="rId9"/>
    <p:sldId id="279" r:id="rId10"/>
    <p:sldId id="296" r:id="rId11"/>
    <p:sldId id="295" r:id="rId12"/>
    <p:sldId id="293" r:id="rId13"/>
    <p:sldId id="294" r:id="rId14"/>
    <p:sldId id="289" r:id="rId15"/>
    <p:sldId id="288" r:id="rId16"/>
    <p:sldId id="297" r:id="rId17"/>
    <p:sldId id="290" r:id="rId18"/>
    <p:sldId id="323" r:id="rId19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2FDB2607-1784-4EEB-B798-7EB5836EED8A}">
        <p14:showMediaCtrls xmlns="" xmlns:p14="http://schemas.microsoft.com/office/powerpoint/2010/main" val="1"/>
      </p:ext>
    </p:extLst>
  </p:showPr>
  <p:clrMru>
    <a:srgbClr val="B5C759"/>
    <a:srgbClr val="8DD34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587" autoAdjust="0"/>
    <p:restoredTop sz="94713" autoAdjust="0"/>
  </p:normalViewPr>
  <p:slideViewPr>
    <p:cSldViewPr>
      <p:cViewPr>
        <p:scale>
          <a:sx n="125" d="100"/>
          <a:sy n="125" d="100"/>
        </p:scale>
        <p:origin x="-1224" y="-402"/>
      </p:cViewPr>
      <p:guideLst>
        <p:guide orient="horz" pos="160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office.msn.com.cn/" TargetMode="Externa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dc.officeplus.cn/t/72/AB512E422E5447C34221D54BFFB647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4"/>
            <a:ext cx="9144000" cy="51427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596" y="899725"/>
            <a:ext cx="5407875" cy="2142662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kumimoji="1" lang="zh-CN" altLang="en-US" sz="24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grpSp>
        <p:nvGrpSpPr>
          <p:cNvPr id="2" name="组 5"/>
          <p:cNvGrpSpPr/>
          <p:nvPr/>
        </p:nvGrpSpPr>
        <p:grpSpPr>
          <a:xfrm>
            <a:off x="491556" y="1816748"/>
            <a:ext cx="2019257" cy="79010"/>
            <a:chOff x="220399" y="1737519"/>
            <a:chExt cx="4408016" cy="52703"/>
          </a:xfrm>
        </p:grpSpPr>
        <p:sp>
          <p:nvSpPr>
            <p:cNvPr id="6" name="矩形 5"/>
            <p:cNvSpPr/>
            <p:nvPr/>
          </p:nvSpPr>
          <p:spPr>
            <a:xfrm flipV="1">
              <a:off x="220399" y="1737525"/>
              <a:ext cx="1102004" cy="526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kumimoji="1" lang="zh-CN" altLang="en-US" sz="2400" kern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 flipV="1">
              <a:off x="1322403" y="1737522"/>
              <a:ext cx="1102004" cy="5269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kumimoji="1" lang="zh-CN" altLang="en-US" sz="2400" kern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 flipV="1">
              <a:off x="2424407" y="1737519"/>
              <a:ext cx="1102004" cy="5269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kumimoji="1" lang="zh-CN" altLang="en-US" sz="2400" kern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 flipV="1">
              <a:off x="3526411" y="1737522"/>
              <a:ext cx="1102004" cy="5269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kumimoji="1" lang="zh-CN" altLang="en-US" sz="2400" kern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2" name="文本占位符 11"/>
          <p:cNvSpPr>
            <a:spLocks noGrp="1"/>
          </p:cNvSpPr>
          <p:nvPr>
            <p:ph type="body" sz="quarter" idx="10" hasCustomPrompt="1"/>
          </p:nvPr>
        </p:nvSpPr>
        <p:spPr>
          <a:xfrm>
            <a:off x="491556" y="1026786"/>
            <a:ext cx="4448175" cy="68095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项目策划商务模板</a:t>
            </a:r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 hasCustomPrompt="1"/>
          </p:nvPr>
        </p:nvSpPr>
        <p:spPr>
          <a:xfrm>
            <a:off x="491556" y="1990512"/>
            <a:ext cx="2133600" cy="4847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lvl1pPr marL="0" marR="0" indent="0" algn="l" defTabSz="4572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 sz="1100" b="0"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lang="zh-CN" altLang="zh-CN" sz="900" kern="0" dirty="0">
                <a:solidFill>
                  <a:schemeClr val="bg1"/>
                </a:solidFill>
                <a:cs typeface="+mn-ea"/>
                <a:sym typeface="+mn-lt"/>
              </a:rPr>
              <a:t>顶部</a:t>
            </a:r>
            <a:r>
              <a:rPr lang="en-US" altLang="zh-CN" sz="900" kern="0" dirty="0">
                <a:solidFill>
                  <a:schemeClr val="bg1"/>
                </a:solidFill>
                <a:cs typeface="+mn-ea"/>
                <a:sym typeface="+mn-lt"/>
              </a:rPr>
              <a:t>“</a:t>
            </a:r>
            <a:r>
              <a:rPr lang="zh-CN" altLang="zh-CN" sz="900" kern="0" dirty="0">
                <a:solidFill>
                  <a:schemeClr val="bg1"/>
                </a:solidFill>
                <a:cs typeface="+mn-ea"/>
                <a:sym typeface="+mn-lt"/>
              </a:rPr>
              <a:t>开始</a:t>
            </a:r>
            <a:r>
              <a:rPr lang="en-US" altLang="zh-CN" sz="900" kern="0" dirty="0">
                <a:solidFill>
                  <a:schemeClr val="bg1"/>
                </a:solidFill>
                <a:cs typeface="+mn-ea"/>
                <a:sym typeface="+mn-lt"/>
              </a:rPr>
              <a:t>”</a:t>
            </a:r>
            <a:r>
              <a:rPr lang="zh-CN" altLang="zh-CN" sz="900" kern="0" dirty="0">
                <a:solidFill>
                  <a:schemeClr val="bg1"/>
                </a:solidFill>
                <a:cs typeface="+mn-ea"/>
                <a:sym typeface="+mn-lt"/>
              </a:rPr>
              <a:t>面板中可以对字体、字号、颜色、行距等进行修改。建议正文</a:t>
            </a:r>
            <a:r>
              <a:rPr lang="en-US" altLang="zh-CN" sz="900" kern="0" dirty="0">
                <a:solidFill>
                  <a:schemeClr val="bg1"/>
                </a:solidFill>
                <a:cs typeface="+mn-ea"/>
                <a:sym typeface="+mn-lt"/>
              </a:rPr>
              <a:t>10</a:t>
            </a:r>
            <a:r>
              <a:rPr lang="zh-CN" altLang="zh-CN" sz="900" kern="0" dirty="0">
                <a:solidFill>
                  <a:schemeClr val="bg1"/>
                </a:solidFill>
                <a:cs typeface="+mn-ea"/>
                <a:sym typeface="+mn-lt"/>
              </a:rPr>
              <a:t>号字，</a:t>
            </a:r>
            <a:r>
              <a:rPr lang="en-US" altLang="zh-CN" sz="900" kern="0" dirty="0">
                <a:solidFill>
                  <a:schemeClr val="bg1"/>
                </a:solidFill>
                <a:cs typeface="+mn-ea"/>
                <a:sym typeface="+mn-lt"/>
              </a:rPr>
              <a:t>1.3</a:t>
            </a:r>
            <a:r>
              <a:rPr lang="zh-CN" altLang="zh-CN" sz="900" kern="0" dirty="0">
                <a:solidFill>
                  <a:schemeClr val="bg1"/>
                </a:solidFill>
                <a:cs typeface="+mn-ea"/>
                <a:sym typeface="+mn-lt"/>
              </a:rPr>
              <a:t>倍字间距。</a:t>
            </a:r>
          </a:p>
        </p:txBody>
      </p:sp>
      <p:sp>
        <p:nvSpPr>
          <p:cNvPr id="16" name="文本占位符 11"/>
          <p:cNvSpPr>
            <a:spLocks noGrp="1"/>
          </p:cNvSpPr>
          <p:nvPr>
            <p:ph type="body" sz="quarter" idx="12" hasCustomPrompt="1"/>
          </p:nvPr>
        </p:nvSpPr>
        <p:spPr>
          <a:xfrm>
            <a:off x="491556" y="3325157"/>
            <a:ext cx="2960068" cy="25391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PRESENTED BY OfficePLUS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内容页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dc.officeplus.cn/t/72/AB512E422E5447C34221D54BFFB64729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Blur radius="21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4"/>
            <a:ext cx="9144000" cy="51427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占位符 6"/>
          <p:cNvSpPr>
            <a:spLocks noGrp="1"/>
          </p:cNvSpPr>
          <p:nvPr>
            <p:ph type="body" sz="quarter" idx="10" hasCustomPrompt="1"/>
          </p:nvPr>
        </p:nvSpPr>
        <p:spPr>
          <a:xfrm>
            <a:off x="101290" y="119697"/>
            <a:ext cx="4035166" cy="80791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altLang="zh-CN" dirty="0"/>
              <a:t>ADD YOUR TITLE HERE</a:t>
            </a:r>
          </a:p>
          <a:p>
            <a:pPr lvl="0"/>
            <a:r>
              <a:rPr lang="zh-CN" altLang="en-US" dirty="0"/>
              <a:t>点击此处添加标题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ctrTitle"/>
          </p:nvPr>
        </p:nvSpPr>
        <p:spPr>
          <a:xfrm>
            <a:off x="533400" y="1028700"/>
            <a:ext cx="7851648" cy="1371600"/>
          </a:xfrm>
          <a:prstGeom prst="rect">
            <a:avLst/>
          </a:prstGeo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17" name="副标题 16"/>
          <p:cNvSpPr>
            <a:spLocks noGrp="1"/>
          </p:cNvSpPr>
          <p:nvPr>
            <p:ph type="subTitle" idx="1"/>
          </p:nvPr>
        </p:nvSpPr>
        <p:spPr>
          <a:xfrm>
            <a:off x="533400" y="2421402"/>
            <a:ext cx="7854696" cy="1314450"/>
          </a:xfrm>
          <a:prstGeom prst="rect">
            <a:avLst/>
          </a:prstGeo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  <p:sp>
        <p:nvSpPr>
          <p:cNvPr id="30" name="日期占位符 29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F7D77B9-58A2-41C2-8542-447A83403E6C}" type="datetimeFigureOut">
              <a:rPr lang="zh-CN" altLang="en-US" smtClean="0"/>
              <a:pPr/>
              <a:t>2019/10/24</a:t>
            </a:fld>
            <a:endParaRPr lang="zh-CN" altLang="en-US"/>
          </a:p>
        </p:txBody>
      </p:sp>
      <p:sp>
        <p:nvSpPr>
          <p:cNvPr id="19" name="页脚占位符 18"/>
          <p:cNvSpPr>
            <a:spLocks noGrp="1"/>
          </p:cNvSpPr>
          <p:nvPr>
            <p:ph type="ftr" sz="quarter" idx="11"/>
          </p:nvPr>
        </p:nvSpPr>
        <p:spPr>
          <a:xfrm>
            <a:off x="2667000" y="4767263"/>
            <a:ext cx="33528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27" name="灯片编号占位符 26"/>
          <p:cNvSpPr>
            <a:spLocks noGrp="1"/>
          </p:cNvSpPr>
          <p:nvPr>
            <p:ph type="sldNum" sz="quarter" idx="12"/>
          </p:nvPr>
        </p:nvSpPr>
        <p:spPr>
          <a:xfrm>
            <a:off x="7924800" y="4767263"/>
            <a:ext cx="762000" cy="273844"/>
          </a:xfrm>
          <a:prstGeom prst="rect">
            <a:avLst/>
          </a:prstGeom>
        </p:spPr>
        <p:txBody>
          <a:bodyPr/>
          <a:lstStyle/>
          <a:p>
            <a:fld id="{40342E19-7970-423D-B4C2-BF788054623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页"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330455" y="569906"/>
            <a:ext cx="503981" cy="288539"/>
          </a:xfrm>
          <a:prstGeom prst="rect">
            <a:avLst/>
          </a:prstGeom>
        </p:spPr>
        <p:txBody>
          <a:bodyPr wrap="none" lIns="68577" tIns="34289" rIns="68577" bIns="34289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标注</a:t>
            </a:r>
          </a:p>
        </p:txBody>
      </p:sp>
      <p:sp>
        <p:nvSpPr>
          <p:cNvPr id="11" name="矩形 10"/>
          <p:cNvSpPr/>
          <p:nvPr userDrawn="1"/>
        </p:nvSpPr>
        <p:spPr>
          <a:xfrm>
            <a:off x="1929444" y="569907"/>
            <a:ext cx="1051501" cy="278999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字体使用 </a:t>
            </a:r>
            <a:endParaRPr kumimoji="0" lang="en-US" altLang="zh-CN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marL="0" marR="0" lvl="0" indent="0" defTabSz="4572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marL="0" marR="0" lvl="0" indent="0" defTabSz="4572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marL="0" marR="0" lvl="0" indent="0" defTabSz="4572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marL="0" marR="0" lvl="0" indent="0" defTabSz="4572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marL="0" marR="0" lvl="0" indent="0" defTabSz="4572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行距</a:t>
            </a:r>
            <a:endParaRPr kumimoji="0" lang="en-US" altLang="zh-CN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marL="0" marR="0" lvl="0" indent="0" defTabSz="4572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marL="0" marR="0" lvl="0" indent="0" defTabSz="4572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marL="0" marR="0" lvl="0" indent="0" defTabSz="4572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背景图片出处</a:t>
            </a:r>
          </a:p>
          <a:p>
            <a:pPr marL="0" marR="0" lvl="0" indent="0" defTabSz="4572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marL="0" marR="0" lvl="0" indent="0" defTabSz="4572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marL="0" marR="0" lvl="0" indent="0" defTabSz="4572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声明</a:t>
            </a:r>
            <a:endParaRPr kumimoji="0" lang="en-US" altLang="zh-CN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3114760" y="569907"/>
            <a:ext cx="5305759" cy="3410162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marL="0" marR="0" lvl="0" indent="0" defTabSz="6858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英文 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cs typeface="Segoe UI Light" panose="020B0502040204020203"/>
              </a:rPr>
              <a:t>Century Gothic</a:t>
            </a:r>
          </a:p>
          <a:p>
            <a:pPr marL="0" marR="0" lvl="0" indent="0" defTabSz="4572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marL="0" marR="0" lvl="0" indent="0" defTabSz="4572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中文 微软雅黑</a:t>
            </a:r>
            <a:endParaRPr kumimoji="0" lang="en-US" altLang="zh-CN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marL="0" marR="0" lvl="0" indent="0" defTabSz="4572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marL="0" marR="0" lvl="0" indent="0" defTabSz="4572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marL="0" marR="0" lvl="0" indent="0" defTabSz="4572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正文 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1.3</a:t>
            </a:r>
          </a:p>
          <a:p>
            <a:pPr marL="0" marR="0" lvl="0" indent="0" defTabSz="4572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marL="0" marR="0" lvl="0" indent="0" defTabSz="4572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marL="0" marR="0" lvl="0" indent="0" defTabSz="4572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cn.bing.com</a:t>
            </a:r>
            <a:endParaRPr kumimoji="0" lang="zh-CN" altLang="en-US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marL="0" marR="0" lvl="0" indent="0" defTabSz="4572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marL="0" marR="0" lvl="0" indent="0" defTabSz="4572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panose="020B0503020204020204" charset="-122"/>
                <a:cs typeface="+mn-cs"/>
              </a:rPr>
              <a:t>本网站所提供的任何信息内容（包括但不限于 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charset="0"/>
                <a:ea typeface="Segoe UI Light" panose="020B0502040204020203" charset="0"/>
                <a:cs typeface="Segoe UI Light" panose="020B0502040204020203" charset="0"/>
              </a:rPr>
              <a:t>PPT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charset="0"/>
                <a:ea typeface="Segoe UI Light" panose="020B0502040204020203" charset="0"/>
                <a:cs typeface="Segoe UI Light" panose="020B0502040204020203" charset="0"/>
              </a:rPr>
              <a:t> 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panose="020B0503020204020204" charset="-122"/>
                <a:cs typeface="+mn-cs"/>
              </a:rPr>
              <a:t>模板、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charset="0"/>
                <a:ea typeface="Segoe UI Light" panose="020B0502040204020203" charset="0"/>
                <a:cs typeface="Segoe UI Light" panose="020B0502040204020203" charset="0"/>
              </a:rPr>
              <a:t>Word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charset="0"/>
                <a:ea typeface="Segoe UI Light" panose="020B0502040204020203" charset="0"/>
                <a:cs typeface="Segoe UI Light" panose="020B0502040204020203" charset="0"/>
              </a:rPr>
              <a:t> 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panose="020B0503020204020204" charset="-122"/>
                <a:cs typeface="+mn-cs"/>
              </a:rPr>
              <a:t>文档、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charset="0"/>
                <a:ea typeface="Segoe UI Light" panose="020B0502040204020203" charset="0"/>
                <a:cs typeface="Segoe UI Light" panose="020B0502040204020203" charset="0"/>
              </a:rPr>
              <a:t>Excel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charset="0"/>
                <a:ea typeface="Segoe UI Light" panose="020B0502040204020203" charset="0"/>
                <a:cs typeface="Segoe UI Light" panose="020B0502040204020203" charset="0"/>
              </a:rPr>
              <a:t> 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panose="020B0503020204020204" charset="-122"/>
                <a:cs typeface="+mn-cs"/>
              </a:rPr>
              <a:t>图表、图片素材等）均受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panose="020B0503020204020204" charset="-122"/>
                <a:cs typeface="+mn-cs"/>
              </a:rPr>
              <a:t>《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panose="020B0503020204020204" charset="-122"/>
                <a:cs typeface="+mn-cs"/>
              </a:rPr>
              <a:t>中华人民共和国著作权法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panose="020B0503020204020204" charset="-122"/>
                <a:cs typeface="+mn-cs"/>
              </a:rPr>
              <a:t>》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panose="020B0503020204020204" charset="-122"/>
                <a:cs typeface="+mn-cs"/>
              </a:rPr>
              <a:t>、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panose="020B0503020204020204" charset="-122"/>
                <a:cs typeface="+mn-cs"/>
              </a:rPr>
              <a:t>《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panose="020B0503020204020204" charset="-122"/>
                <a:cs typeface="+mn-cs"/>
              </a:rPr>
              <a:t>信息网络传播权保护条例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panose="020B0503020204020204" charset="-122"/>
                <a:cs typeface="+mn-cs"/>
              </a:rPr>
              <a:t>》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panose="020B0503020204020204" charset="-122"/>
                <a:cs typeface="+mn-cs"/>
              </a:rPr>
              <a:t>及其他适用的法律法规的保护，未经权利人书面明确授权，信息内容的任何部分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panose="020B0503020204020204" charset="-122"/>
                <a:cs typeface="+mn-cs"/>
              </a:rPr>
              <a:t>(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panose="020B0503020204020204" charset="-122"/>
                <a:cs typeface="+mn-cs"/>
              </a:rPr>
              <a:t>包括图片或图表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panose="020B0503020204020204" charset="-122"/>
                <a:cs typeface="+mn-cs"/>
              </a:rPr>
              <a:t>)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panose="020B0503020204020204" charset="-122"/>
                <a:cs typeface="+mn-cs"/>
              </a:rPr>
              <a:t>不得被全部或部分的复制、传播、销售，否则将承担法律责任。</a:t>
            </a:r>
          </a:p>
        </p:txBody>
      </p:sp>
      <p:sp>
        <p:nvSpPr>
          <p:cNvPr id="13" name="矩形 12"/>
          <p:cNvSpPr/>
          <p:nvPr userDrawn="1"/>
        </p:nvSpPr>
        <p:spPr>
          <a:xfrm>
            <a:off x="330453" y="136834"/>
            <a:ext cx="625409" cy="196206"/>
          </a:xfrm>
          <a:prstGeom prst="rect">
            <a:avLst/>
          </a:prstGeom>
        </p:spPr>
        <p:txBody>
          <a:bodyPr wrap="none" lIns="68577" tIns="34289" rIns="68577" bIns="34289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OfficePLUS</a:t>
            </a:r>
            <a:endParaRPr kumimoji="0" lang="zh-CN" altLang="en-US" sz="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背景图片素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330454" y="569907"/>
            <a:ext cx="1234951" cy="288539"/>
          </a:xfrm>
          <a:prstGeom prst="rect">
            <a:avLst/>
          </a:prstGeom>
        </p:spPr>
        <p:txBody>
          <a:bodyPr wrap="none" lIns="68577" tIns="34289" rIns="68577" bIns="34289">
            <a:spAutoFit/>
          </a:bodyPr>
          <a:lstStyle/>
          <a:p>
            <a:pPr defTabSz="457200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背景图片素材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330453" y="136834"/>
            <a:ext cx="625409" cy="196206"/>
          </a:xfrm>
          <a:prstGeom prst="rect">
            <a:avLst/>
          </a:prstGeom>
        </p:spPr>
        <p:txBody>
          <a:bodyPr wrap="none" lIns="68577" tIns="34289" rIns="68577" bIns="34289">
            <a:spAutoFit/>
          </a:bodyPr>
          <a:lstStyle/>
          <a:p>
            <a:pPr defTabSz="457200"/>
            <a:r>
              <a:rPr kumimoji="1"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/>
                <a:ea typeface="微软雅黑" panose="020B0503020204020204" charset="-122"/>
                <a:cs typeface="Segoe UI Light" panose="020B0502040204020203"/>
              </a:rPr>
              <a:t>OfficePLUS</a:t>
            </a:r>
            <a:endParaRPr lang="zh-CN" altLang="en-US" sz="800" dirty="0">
              <a:solidFill>
                <a:schemeClr val="tx1">
                  <a:lumMod val="75000"/>
                  <a:lumOff val="25000"/>
                </a:schemeClr>
              </a:solidFill>
              <a:latin typeface="Segoe UI Light" panose="020B0502040204020203"/>
              <a:ea typeface="微软雅黑" panose="020B0503020204020204" charset="-122"/>
              <a:cs typeface="Segoe UI Light" panose="020B0502040204020203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iceP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335967" y="3344043"/>
            <a:ext cx="2466054" cy="223136"/>
          </a:xfrm>
          <a:prstGeom prst="rect">
            <a:avLst/>
          </a:prstGeom>
          <a:noFill/>
        </p:spPr>
        <p:txBody>
          <a:bodyPr wrap="none" lIns="68577" tIns="34289" rIns="68577" bIns="34289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微软雅黑" panose="020B0503020204020204" charset="-122"/>
              </a:rPr>
              <a:t>点击</a:t>
            </a:r>
            <a:r>
              <a:rPr kumimoji="1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charset="0"/>
                <a:ea typeface="Segoe UI Light" panose="020B0502040204020203" charset="0"/>
                <a:cs typeface="Segoe UI Light" panose="020B0502040204020203" charset="0"/>
              </a:rPr>
              <a:t>Logo</a:t>
            </a:r>
            <a:r>
              <a:rPr kumimoji="1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微软雅黑" panose="020B0503020204020204" charset="-122"/>
              </a:rPr>
              <a:t>获取更多优质模板（放映模式）</a:t>
            </a:r>
          </a:p>
        </p:txBody>
      </p:sp>
      <p:pic>
        <p:nvPicPr>
          <p:cNvPr id="4" name="图片 3">
            <a:hlinkClick r:id="rId2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420874"/>
            <a:ext cx="2286000" cy="3017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三项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dc.officeplus.cn/t/72/AB512E422E5447C34221D54BFFB647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4"/>
            <a:ext cx="9144000" cy="51427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剪去对角的矩形 2"/>
          <p:cNvSpPr/>
          <p:nvPr/>
        </p:nvSpPr>
        <p:spPr>
          <a:xfrm>
            <a:off x="596" y="0"/>
            <a:ext cx="9144000" cy="5143500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000000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kumimoji="1" lang="zh-CN" altLang="en-US" sz="2400">
              <a:cs typeface="+mn-ea"/>
              <a:sym typeface="+mn-lt"/>
            </a:endParaRPr>
          </a:p>
        </p:txBody>
      </p:sp>
      <p:cxnSp>
        <p:nvCxnSpPr>
          <p:cNvPr id="7" name="直线连接符 22"/>
          <p:cNvCxnSpPr/>
          <p:nvPr/>
        </p:nvCxnSpPr>
        <p:spPr>
          <a:xfrm>
            <a:off x="4296655" y="1366649"/>
            <a:ext cx="0" cy="480882"/>
          </a:xfrm>
          <a:prstGeom prst="line">
            <a:avLst/>
          </a:prstGeom>
          <a:ln w="127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线连接符 25"/>
          <p:cNvCxnSpPr/>
          <p:nvPr/>
        </p:nvCxnSpPr>
        <p:spPr>
          <a:xfrm>
            <a:off x="4296655" y="2216818"/>
            <a:ext cx="0" cy="480882"/>
          </a:xfrm>
          <a:prstGeom prst="line">
            <a:avLst/>
          </a:prstGeom>
          <a:ln w="127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文本占位符 11"/>
          <p:cNvSpPr>
            <a:spLocks noGrp="1"/>
          </p:cNvSpPr>
          <p:nvPr>
            <p:ph type="body" sz="quarter" idx="10" hasCustomPrompt="1"/>
          </p:nvPr>
        </p:nvSpPr>
        <p:spPr>
          <a:xfrm>
            <a:off x="405831" y="512486"/>
            <a:ext cx="2823144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CONTENTS</a:t>
            </a:r>
          </a:p>
        </p:txBody>
      </p:sp>
      <p:sp>
        <p:nvSpPr>
          <p:cNvPr id="22" name="文本占位符 11"/>
          <p:cNvSpPr>
            <a:spLocks noGrp="1"/>
          </p:cNvSpPr>
          <p:nvPr>
            <p:ph type="body" sz="quarter" idx="11" hasCustomPrompt="1"/>
          </p:nvPr>
        </p:nvSpPr>
        <p:spPr>
          <a:xfrm>
            <a:off x="4416287" y="1452213"/>
            <a:ext cx="2790057" cy="31547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 sz="1600" b="0">
                <a:solidFill>
                  <a:schemeClr val="bg1"/>
                </a:solidFill>
                <a:latin typeface="+mj-lt"/>
                <a:ea typeface="+mn-e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lang="en-US" altLang="zh-CN" dirty="0"/>
              <a:t>PART ONE </a:t>
            </a:r>
            <a:r>
              <a:rPr kumimoji="1" lang="zh-CN" altLang="en-US" sz="1500" dirty="0">
                <a:solidFill>
                  <a:srgbClr val="FFFFFF"/>
                </a:solidFill>
                <a:cs typeface="+mn-ea"/>
                <a:sym typeface="+mn-lt"/>
              </a:rPr>
              <a:t>市场分析</a:t>
            </a:r>
          </a:p>
        </p:txBody>
      </p:sp>
      <p:sp>
        <p:nvSpPr>
          <p:cNvPr id="23" name="文本占位符 11"/>
          <p:cNvSpPr>
            <a:spLocks noGrp="1"/>
          </p:cNvSpPr>
          <p:nvPr>
            <p:ph type="body" sz="quarter" idx="12" hasCustomPrompt="1"/>
          </p:nvPr>
        </p:nvSpPr>
        <p:spPr>
          <a:xfrm>
            <a:off x="3330438" y="1204068"/>
            <a:ext cx="954740" cy="80791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lvl1pPr marL="0" indent="0" algn="ctr">
              <a:buNone/>
              <a:defRPr sz="4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01</a:t>
            </a:r>
          </a:p>
        </p:txBody>
      </p:sp>
      <p:sp>
        <p:nvSpPr>
          <p:cNvPr id="24" name="文本占位符 11"/>
          <p:cNvSpPr>
            <a:spLocks noGrp="1"/>
          </p:cNvSpPr>
          <p:nvPr>
            <p:ph type="body" sz="quarter" idx="13" hasCustomPrompt="1"/>
          </p:nvPr>
        </p:nvSpPr>
        <p:spPr>
          <a:xfrm>
            <a:off x="4416287" y="2287221"/>
            <a:ext cx="2790057" cy="31547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 sz="1600" b="0">
                <a:solidFill>
                  <a:schemeClr val="bg1"/>
                </a:solidFill>
                <a:latin typeface="+mj-lt"/>
                <a:ea typeface="+mn-e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lang="en-US" altLang="zh-CN" dirty="0"/>
              <a:t>PART ONE </a:t>
            </a:r>
            <a:r>
              <a:rPr kumimoji="1" lang="zh-CN" altLang="en-US" sz="1500" dirty="0">
                <a:solidFill>
                  <a:srgbClr val="FFFFFF"/>
                </a:solidFill>
                <a:cs typeface="+mn-ea"/>
                <a:sym typeface="+mn-lt"/>
              </a:rPr>
              <a:t>市场分析</a:t>
            </a:r>
          </a:p>
        </p:txBody>
      </p:sp>
      <p:sp>
        <p:nvSpPr>
          <p:cNvPr id="25" name="文本占位符 11"/>
          <p:cNvSpPr>
            <a:spLocks noGrp="1"/>
          </p:cNvSpPr>
          <p:nvPr>
            <p:ph type="body" sz="quarter" idx="14" hasCustomPrompt="1"/>
          </p:nvPr>
        </p:nvSpPr>
        <p:spPr>
          <a:xfrm>
            <a:off x="3330438" y="2039076"/>
            <a:ext cx="954740" cy="80791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lvl1pPr marL="0" indent="0" algn="ctr">
              <a:buNone/>
              <a:defRPr sz="4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01</a:t>
            </a:r>
          </a:p>
        </p:txBody>
      </p:sp>
      <p:cxnSp>
        <p:nvCxnSpPr>
          <p:cNvPr id="26" name="直线连接符 25"/>
          <p:cNvCxnSpPr/>
          <p:nvPr/>
        </p:nvCxnSpPr>
        <p:spPr>
          <a:xfrm>
            <a:off x="4296655" y="3043141"/>
            <a:ext cx="0" cy="480882"/>
          </a:xfrm>
          <a:prstGeom prst="line">
            <a:avLst/>
          </a:prstGeom>
          <a:ln w="127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文本占位符 11"/>
          <p:cNvSpPr>
            <a:spLocks noGrp="1"/>
          </p:cNvSpPr>
          <p:nvPr>
            <p:ph type="body" sz="quarter" idx="15" hasCustomPrompt="1"/>
          </p:nvPr>
        </p:nvSpPr>
        <p:spPr>
          <a:xfrm>
            <a:off x="4416287" y="3113544"/>
            <a:ext cx="2790057" cy="31547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 sz="1600" b="0">
                <a:solidFill>
                  <a:schemeClr val="bg1"/>
                </a:solidFill>
                <a:latin typeface="+mj-lt"/>
                <a:ea typeface="+mn-e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lang="en-US" altLang="zh-CN" dirty="0"/>
              <a:t>PART ONE </a:t>
            </a:r>
            <a:r>
              <a:rPr kumimoji="1" lang="zh-CN" altLang="en-US" sz="1500" dirty="0">
                <a:solidFill>
                  <a:srgbClr val="FFFFFF"/>
                </a:solidFill>
                <a:cs typeface="+mn-ea"/>
                <a:sym typeface="+mn-lt"/>
              </a:rPr>
              <a:t>市场分析</a:t>
            </a:r>
          </a:p>
        </p:txBody>
      </p:sp>
      <p:sp>
        <p:nvSpPr>
          <p:cNvPr id="28" name="文本占位符 11"/>
          <p:cNvSpPr>
            <a:spLocks noGrp="1"/>
          </p:cNvSpPr>
          <p:nvPr>
            <p:ph type="body" sz="quarter" idx="16" hasCustomPrompt="1"/>
          </p:nvPr>
        </p:nvSpPr>
        <p:spPr>
          <a:xfrm>
            <a:off x="3330438" y="2865399"/>
            <a:ext cx="954740" cy="80791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lvl1pPr marL="0" indent="0" algn="ctr">
              <a:buNone/>
              <a:defRPr sz="4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01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四项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dc.officeplus.cn/t/72/AB512E422E5447C34221D54BFFB647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4"/>
            <a:ext cx="9144000" cy="51427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剪去对角的矩形 2"/>
          <p:cNvSpPr/>
          <p:nvPr/>
        </p:nvSpPr>
        <p:spPr>
          <a:xfrm>
            <a:off x="596" y="0"/>
            <a:ext cx="9144000" cy="5143500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000000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kumimoji="1" lang="zh-CN" altLang="en-US" sz="2400">
              <a:cs typeface="+mn-ea"/>
              <a:sym typeface="+mn-lt"/>
            </a:endParaRPr>
          </a:p>
        </p:txBody>
      </p:sp>
      <p:cxnSp>
        <p:nvCxnSpPr>
          <p:cNvPr id="7" name="直线连接符 22"/>
          <p:cNvCxnSpPr/>
          <p:nvPr/>
        </p:nvCxnSpPr>
        <p:spPr>
          <a:xfrm>
            <a:off x="4296655" y="1366649"/>
            <a:ext cx="0" cy="480882"/>
          </a:xfrm>
          <a:prstGeom prst="line">
            <a:avLst/>
          </a:prstGeom>
          <a:ln w="127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线连接符 25"/>
          <p:cNvCxnSpPr/>
          <p:nvPr/>
        </p:nvCxnSpPr>
        <p:spPr>
          <a:xfrm>
            <a:off x="4296655" y="2216818"/>
            <a:ext cx="0" cy="480882"/>
          </a:xfrm>
          <a:prstGeom prst="line">
            <a:avLst/>
          </a:prstGeom>
          <a:ln w="127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文本占位符 11"/>
          <p:cNvSpPr>
            <a:spLocks noGrp="1"/>
          </p:cNvSpPr>
          <p:nvPr>
            <p:ph type="body" sz="quarter" idx="10" hasCustomPrompt="1"/>
          </p:nvPr>
        </p:nvSpPr>
        <p:spPr>
          <a:xfrm>
            <a:off x="405831" y="512486"/>
            <a:ext cx="2823144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CONTENTS</a:t>
            </a:r>
          </a:p>
        </p:txBody>
      </p:sp>
      <p:sp>
        <p:nvSpPr>
          <p:cNvPr id="22" name="文本占位符 11"/>
          <p:cNvSpPr>
            <a:spLocks noGrp="1"/>
          </p:cNvSpPr>
          <p:nvPr>
            <p:ph type="body" sz="quarter" idx="11" hasCustomPrompt="1"/>
          </p:nvPr>
        </p:nvSpPr>
        <p:spPr>
          <a:xfrm>
            <a:off x="4416287" y="1452213"/>
            <a:ext cx="2790057" cy="31547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 sz="1600" b="0">
                <a:solidFill>
                  <a:schemeClr val="bg1"/>
                </a:solidFill>
                <a:latin typeface="+mj-lt"/>
                <a:ea typeface="+mn-e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lang="en-US" altLang="zh-CN" dirty="0"/>
              <a:t>PART ONE </a:t>
            </a:r>
            <a:r>
              <a:rPr kumimoji="1" lang="zh-CN" altLang="en-US" sz="1500" dirty="0">
                <a:solidFill>
                  <a:srgbClr val="FFFFFF"/>
                </a:solidFill>
                <a:cs typeface="+mn-ea"/>
                <a:sym typeface="+mn-lt"/>
              </a:rPr>
              <a:t>市场分析</a:t>
            </a:r>
          </a:p>
        </p:txBody>
      </p:sp>
      <p:sp>
        <p:nvSpPr>
          <p:cNvPr id="23" name="文本占位符 11"/>
          <p:cNvSpPr>
            <a:spLocks noGrp="1"/>
          </p:cNvSpPr>
          <p:nvPr>
            <p:ph type="body" sz="quarter" idx="12" hasCustomPrompt="1"/>
          </p:nvPr>
        </p:nvSpPr>
        <p:spPr>
          <a:xfrm>
            <a:off x="3330438" y="1204068"/>
            <a:ext cx="954740" cy="80791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lvl1pPr marL="0" indent="0" algn="ctr">
              <a:buNone/>
              <a:defRPr sz="4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01</a:t>
            </a:r>
          </a:p>
        </p:txBody>
      </p:sp>
      <p:sp>
        <p:nvSpPr>
          <p:cNvPr id="24" name="文本占位符 11"/>
          <p:cNvSpPr>
            <a:spLocks noGrp="1"/>
          </p:cNvSpPr>
          <p:nvPr>
            <p:ph type="body" sz="quarter" idx="13" hasCustomPrompt="1"/>
          </p:nvPr>
        </p:nvSpPr>
        <p:spPr>
          <a:xfrm>
            <a:off x="4416287" y="2287221"/>
            <a:ext cx="2790057" cy="31547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 sz="1600" b="0">
                <a:solidFill>
                  <a:schemeClr val="bg1"/>
                </a:solidFill>
                <a:latin typeface="+mj-lt"/>
                <a:ea typeface="+mn-e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lang="en-US" altLang="zh-CN" dirty="0"/>
              <a:t>PART ONE </a:t>
            </a:r>
            <a:r>
              <a:rPr kumimoji="1" lang="zh-CN" altLang="en-US" sz="1500" dirty="0">
                <a:solidFill>
                  <a:srgbClr val="FFFFFF"/>
                </a:solidFill>
                <a:cs typeface="+mn-ea"/>
                <a:sym typeface="+mn-lt"/>
              </a:rPr>
              <a:t>市场分析</a:t>
            </a:r>
          </a:p>
        </p:txBody>
      </p:sp>
      <p:sp>
        <p:nvSpPr>
          <p:cNvPr id="25" name="文本占位符 11"/>
          <p:cNvSpPr>
            <a:spLocks noGrp="1"/>
          </p:cNvSpPr>
          <p:nvPr>
            <p:ph type="body" sz="quarter" idx="14" hasCustomPrompt="1"/>
          </p:nvPr>
        </p:nvSpPr>
        <p:spPr>
          <a:xfrm>
            <a:off x="3330438" y="2039076"/>
            <a:ext cx="954740" cy="80791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lvl1pPr marL="0" indent="0" algn="ctr">
              <a:buNone/>
              <a:defRPr sz="4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01</a:t>
            </a:r>
          </a:p>
        </p:txBody>
      </p:sp>
      <p:cxnSp>
        <p:nvCxnSpPr>
          <p:cNvPr id="26" name="直线连接符 25"/>
          <p:cNvCxnSpPr/>
          <p:nvPr/>
        </p:nvCxnSpPr>
        <p:spPr>
          <a:xfrm>
            <a:off x="4296655" y="3043141"/>
            <a:ext cx="0" cy="480882"/>
          </a:xfrm>
          <a:prstGeom prst="line">
            <a:avLst/>
          </a:prstGeom>
          <a:ln w="127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文本占位符 11"/>
          <p:cNvSpPr>
            <a:spLocks noGrp="1"/>
          </p:cNvSpPr>
          <p:nvPr>
            <p:ph type="body" sz="quarter" idx="15" hasCustomPrompt="1"/>
          </p:nvPr>
        </p:nvSpPr>
        <p:spPr>
          <a:xfrm>
            <a:off x="4416287" y="3113544"/>
            <a:ext cx="2790057" cy="31547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 sz="1600" b="0">
                <a:solidFill>
                  <a:schemeClr val="bg1"/>
                </a:solidFill>
                <a:latin typeface="+mj-lt"/>
                <a:ea typeface="+mn-e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lang="en-US" altLang="zh-CN" dirty="0"/>
              <a:t>PART ONE </a:t>
            </a:r>
            <a:r>
              <a:rPr kumimoji="1" lang="zh-CN" altLang="en-US" sz="1500" dirty="0">
                <a:solidFill>
                  <a:srgbClr val="FFFFFF"/>
                </a:solidFill>
                <a:cs typeface="+mn-ea"/>
                <a:sym typeface="+mn-lt"/>
              </a:rPr>
              <a:t>市场分析</a:t>
            </a:r>
          </a:p>
        </p:txBody>
      </p:sp>
      <p:sp>
        <p:nvSpPr>
          <p:cNvPr id="28" name="文本占位符 11"/>
          <p:cNvSpPr>
            <a:spLocks noGrp="1"/>
          </p:cNvSpPr>
          <p:nvPr>
            <p:ph type="body" sz="quarter" idx="16" hasCustomPrompt="1"/>
          </p:nvPr>
        </p:nvSpPr>
        <p:spPr>
          <a:xfrm>
            <a:off x="3330438" y="2865399"/>
            <a:ext cx="954740" cy="80791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lvl1pPr marL="0" indent="0" algn="ctr">
              <a:buNone/>
              <a:defRPr sz="4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01</a:t>
            </a:r>
          </a:p>
        </p:txBody>
      </p:sp>
      <p:cxnSp>
        <p:nvCxnSpPr>
          <p:cNvPr id="29" name="直线连接符 25"/>
          <p:cNvCxnSpPr/>
          <p:nvPr/>
        </p:nvCxnSpPr>
        <p:spPr>
          <a:xfrm>
            <a:off x="4296655" y="3869464"/>
            <a:ext cx="0" cy="480882"/>
          </a:xfrm>
          <a:prstGeom prst="line">
            <a:avLst/>
          </a:prstGeom>
          <a:ln w="127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文本占位符 11"/>
          <p:cNvSpPr>
            <a:spLocks noGrp="1"/>
          </p:cNvSpPr>
          <p:nvPr>
            <p:ph type="body" sz="quarter" idx="17" hasCustomPrompt="1"/>
          </p:nvPr>
        </p:nvSpPr>
        <p:spPr>
          <a:xfrm>
            <a:off x="4416287" y="3939867"/>
            <a:ext cx="2790057" cy="31547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 sz="1600" b="0">
                <a:solidFill>
                  <a:schemeClr val="bg1"/>
                </a:solidFill>
                <a:latin typeface="+mj-lt"/>
                <a:ea typeface="+mn-e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lang="en-US" altLang="zh-CN" dirty="0"/>
              <a:t>PART ONE </a:t>
            </a:r>
            <a:r>
              <a:rPr kumimoji="1" lang="zh-CN" altLang="en-US" sz="1500" dirty="0">
                <a:solidFill>
                  <a:srgbClr val="FFFFFF"/>
                </a:solidFill>
                <a:cs typeface="+mn-ea"/>
                <a:sym typeface="+mn-lt"/>
              </a:rPr>
              <a:t>市场分析</a:t>
            </a:r>
          </a:p>
        </p:txBody>
      </p:sp>
      <p:sp>
        <p:nvSpPr>
          <p:cNvPr id="31" name="文本占位符 11"/>
          <p:cNvSpPr>
            <a:spLocks noGrp="1"/>
          </p:cNvSpPr>
          <p:nvPr>
            <p:ph type="body" sz="quarter" idx="18" hasCustomPrompt="1"/>
          </p:nvPr>
        </p:nvSpPr>
        <p:spPr>
          <a:xfrm>
            <a:off x="3330438" y="3691722"/>
            <a:ext cx="954740" cy="80791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lvl1pPr marL="0" indent="0" algn="ctr">
              <a:buNone/>
              <a:defRPr sz="4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01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五项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dc.officeplus.cn/t/72/AB512E422E5447C34221D54BFFB647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4"/>
            <a:ext cx="9144000" cy="51427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剪去对角的矩形 2"/>
          <p:cNvSpPr/>
          <p:nvPr/>
        </p:nvSpPr>
        <p:spPr>
          <a:xfrm>
            <a:off x="596" y="0"/>
            <a:ext cx="9144000" cy="5143500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000000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kumimoji="1" lang="zh-CN" altLang="en-US" sz="2400">
              <a:cs typeface="+mn-ea"/>
              <a:sym typeface="+mn-lt"/>
            </a:endParaRPr>
          </a:p>
        </p:txBody>
      </p:sp>
      <p:cxnSp>
        <p:nvCxnSpPr>
          <p:cNvPr id="7" name="直线连接符 22"/>
          <p:cNvCxnSpPr/>
          <p:nvPr/>
        </p:nvCxnSpPr>
        <p:spPr>
          <a:xfrm>
            <a:off x="4296655" y="1118504"/>
            <a:ext cx="0" cy="480882"/>
          </a:xfrm>
          <a:prstGeom prst="line">
            <a:avLst/>
          </a:prstGeom>
          <a:ln w="127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线连接符 25"/>
          <p:cNvCxnSpPr/>
          <p:nvPr/>
        </p:nvCxnSpPr>
        <p:spPr>
          <a:xfrm>
            <a:off x="4296655" y="1968673"/>
            <a:ext cx="0" cy="480882"/>
          </a:xfrm>
          <a:prstGeom prst="line">
            <a:avLst/>
          </a:prstGeom>
          <a:ln w="127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文本占位符 11"/>
          <p:cNvSpPr>
            <a:spLocks noGrp="1"/>
          </p:cNvSpPr>
          <p:nvPr>
            <p:ph type="body" sz="quarter" idx="10" hasCustomPrompt="1"/>
          </p:nvPr>
        </p:nvSpPr>
        <p:spPr>
          <a:xfrm>
            <a:off x="405831" y="512486"/>
            <a:ext cx="2823144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CONTENTS</a:t>
            </a:r>
          </a:p>
        </p:txBody>
      </p:sp>
      <p:sp>
        <p:nvSpPr>
          <p:cNvPr id="22" name="文本占位符 11"/>
          <p:cNvSpPr>
            <a:spLocks noGrp="1"/>
          </p:cNvSpPr>
          <p:nvPr>
            <p:ph type="body" sz="quarter" idx="11" hasCustomPrompt="1"/>
          </p:nvPr>
        </p:nvSpPr>
        <p:spPr>
          <a:xfrm>
            <a:off x="4416287" y="1204068"/>
            <a:ext cx="2790057" cy="31547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 sz="1600" b="0">
                <a:solidFill>
                  <a:schemeClr val="bg1"/>
                </a:solidFill>
                <a:latin typeface="+mj-lt"/>
                <a:ea typeface="+mn-e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lang="en-US" altLang="zh-CN" dirty="0"/>
              <a:t>PART ONE </a:t>
            </a:r>
            <a:r>
              <a:rPr kumimoji="1" lang="zh-CN" altLang="en-US" sz="1500" dirty="0">
                <a:solidFill>
                  <a:srgbClr val="FFFFFF"/>
                </a:solidFill>
                <a:cs typeface="+mn-ea"/>
                <a:sym typeface="+mn-lt"/>
              </a:rPr>
              <a:t>市场分析</a:t>
            </a:r>
          </a:p>
        </p:txBody>
      </p:sp>
      <p:sp>
        <p:nvSpPr>
          <p:cNvPr id="23" name="文本占位符 11"/>
          <p:cNvSpPr>
            <a:spLocks noGrp="1"/>
          </p:cNvSpPr>
          <p:nvPr>
            <p:ph type="body" sz="quarter" idx="12" hasCustomPrompt="1"/>
          </p:nvPr>
        </p:nvSpPr>
        <p:spPr>
          <a:xfrm>
            <a:off x="3330438" y="955923"/>
            <a:ext cx="954740" cy="80791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lvl1pPr marL="0" indent="0" algn="ctr">
              <a:buNone/>
              <a:defRPr sz="4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01</a:t>
            </a:r>
          </a:p>
        </p:txBody>
      </p:sp>
      <p:sp>
        <p:nvSpPr>
          <p:cNvPr id="24" name="文本占位符 11"/>
          <p:cNvSpPr>
            <a:spLocks noGrp="1"/>
          </p:cNvSpPr>
          <p:nvPr>
            <p:ph type="body" sz="quarter" idx="13" hasCustomPrompt="1"/>
          </p:nvPr>
        </p:nvSpPr>
        <p:spPr>
          <a:xfrm>
            <a:off x="4416287" y="2039076"/>
            <a:ext cx="2790057" cy="31547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 sz="1600" b="0">
                <a:solidFill>
                  <a:schemeClr val="bg1"/>
                </a:solidFill>
                <a:latin typeface="+mj-lt"/>
                <a:ea typeface="+mn-e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lang="en-US" altLang="zh-CN" dirty="0"/>
              <a:t>PART ONE </a:t>
            </a:r>
            <a:r>
              <a:rPr kumimoji="1" lang="zh-CN" altLang="en-US" sz="1500" dirty="0">
                <a:solidFill>
                  <a:srgbClr val="FFFFFF"/>
                </a:solidFill>
                <a:cs typeface="+mn-ea"/>
                <a:sym typeface="+mn-lt"/>
              </a:rPr>
              <a:t>市场分析</a:t>
            </a:r>
          </a:p>
        </p:txBody>
      </p:sp>
      <p:sp>
        <p:nvSpPr>
          <p:cNvPr id="25" name="文本占位符 11"/>
          <p:cNvSpPr>
            <a:spLocks noGrp="1"/>
          </p:cNvSpPr>
          <p:nvPr>
            <p:ph type="body" sz="quarter" idx="14" hasCustomPrompt="1"/>
          </p:nvPr>
        </p:nvSpPr>
        <p:spPr>
          <a:xfrm>
            <a:off x="3330438" y="1790931"/>
            <a:ext cx="954740" cy="80791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lvl1pPr marL="0" indent="0" algn="ctr">
              <a:buNone/>
              <a:defRPr sz="4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01</a:t>
            </a:r>
          </a:p>
        </p:txBody>
      </p:sp>
      <p:cxnSp>
        <p:nvCxnSpPr>
          <p:cNvPr id="26" name="直线连接符 25"/>
          <p:cNvCxnSpPr/>
          <p:nvPr/>
        </p:nvCxnSpPr>
        <p:spPr>
          <a:xfrm>
            <a:off x="4296655" y="2794996"/>
            <a:ext cx="0" cy="480882"/>
          </a:xfrm>
          <a:prstGeom prst="line">
            <a:avLst/>
          </a:prstGeom>
          <a:ln w="127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文本占位符 11"/>
          <p:cNvSpPr>
            <a:spLocks noGrp="1"/>
          </p:cNvSpPr>
          <p:nvPr>
            <p:ph type="body" sz="quarter" idx="15" hasCustomPrompt="1"/>
          </p:nvPr>
        </p:nvSpPr>
        <p:spPr>
          <a:xfrm>
            <a:off x="4416287" y="2865399"/>
            <a:ext cx="2790057" cy="31547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 sz="1600" b="0">
                <a:solidFill>
                  <a:schemeClr val="bg1"/>
                </a:solidFill>
                <a:latin typeface="+mj-lt"/>
                <a:ea typeface="+mn-e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lang="en-US" altLang="zh-CN" dirty="0"/>
              <a:t>PART ONE </a:t>
            </a:r>
            <a:r>
              <a:rPr kumimoji="1" lang="zh-CN" altLang="en-US" sz="1500" dirty="0">
                <a:solidFill>
                  <a:srgbClr val="FFFFFF"/>
                </a:solidFill>
                <a:cs typeface="+mn-ea"/>
                <a:sym typeface="+mn-lt"/>
              </a:rPr>
              <a:t>市场分析</a:t>
            </a:r>
          </a:p>
        </p:txBody>
      </p:sp>
      <p:sp>
        <p:nvSpPr>
          <p:cNvPr id="28" name="文本占位符 11"/>
          <p:cNvSpPr>
            <a:spLocks noGrp="1"/>
          </p:cNvSpPr>
          <p:nvPr>
            <p:ph type="body" sz="quarter" idx="16" hasCustomPrompt="1"/>
          </p:nvPr>
        </p:nvSpPr>
        <p:spPr>
          <a:xfrm>
            <a:off x="3330438" y="2617254"/>
            <a:ext cx="954740" cy="80791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lvl1pPr marL="0" indent="0" algn="ctr">
              <a:buNone/>
              <a:defRPr sz="4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01</a:t>
            </a:r>
          </a:p>
        </p:txBody>
      </p:sp>
      <p:cxnSp>
        <p:nvCxnSpPr>
          <p:cNvPr id="29" name="直线连接符 25"/>
          <p:cNvCxnSpPr/>
          <p:nvPr/>
        </p:nvCxnSpPr>
        <p:spPr>
          <a:xfrm>
            <a:off x="4296655" y="3621319"/>
            <a:ext cx="0" cy="480882"/>
          </a:xfrm>
          <a:prstGeom prst="line">
            <a:avLst/>
          </a:prstGeom>
          <a:ln w="127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文本占位符 11"/>
          <p:cNvSpPr>
            <a:spLocks noGrp="1"/>
          </p:cNvSpPr>
          <p:nvPr>
            <p:ph type="body" sz="quarter" idx="17" hasCustomPrompt="1"/>
          </p:nvPr>
        </p:nvSpPr>
        <p:spPr>
          <a:xfrm>
            <a:off x="4416287" y="3691722"/>
            <a:ext cx="2790057" cy="31547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 sz="1600" b="0">
                <a:solidFill>
                  <a:schemeClr val="bg1"/>
                </a:solidFill>
                <a:latin typeface="+mj-lt"/>
                <a:ea typeface="+mn-e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lang="en-US" altLang="zh-CN" dirty="0"/>
              <a:t>PART ONE </a:t>
            </a:r>
            <a:r>
              <a:rPr kumimoji="1" lang="zh-CN" altLang="en-US" sz="1500" dirty="0">
                <a:solidFill>
                  <a:srgbClr val="FFFFFF"/>
                </a:solidFill>
                <a:cs typeface="+mn-ea"/>
                <a:sym typeface="+mn-lt"/>
              </a:rPr>
              <a:t>市场分析</a:t>
            </a:r>
          </a:p>
        </p:txBody>
      </p:sp>
      <p:sp>
        <p:nvSpPr>
          <p:cNvPr id="31" name="文本占位符 11"/>
          <p:cNvSpPr>
            <a:spLocks noGrp="1"/>
          </p:cNvSpPr>
          <p:nvPr>
            <p:ph type="body" sz="quarter" idx="18" hasCustomPrompt="1"/>
          </p:nvPr>
        </p:nvSpPr>
        <p:spPr>
          <a:xfrm>
            <a:off x="3330438" y="3443577"/>
            <a:ext cx="954740" cy="80791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lvl1pPr marL="0" indent="0" algn="ctr">
              <a:buNone/>
              <a:defRPr sz="4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01</a:t>
            </a:r>
          </a:p>
        </p:txBody>
      </p:sp>
      <p:cxnSp>
        <p:nvCxnSpPr>
          <p:cNvPr id="17" name="直线连接符 25"/>
          <p:cNvCxnSpPr/>
          <p:nvPr/>
        </p:nvCxnSpPr>
        <p:spPr>
          <a:xfrm>
            <a:off x="4296655" y="4462416"/>
            <a:ext cx="0" cy="480882"/>
          </a:xfrm>
          <a:prstGeom prst="line">
            <a:avLst/>
          </a:prstGeom>
          <a:ln w="127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文本占位符 11"/>
          <p:cNvSpPr>
            <a:spLocks noGrp="1"/>
          </p:cNvSpPr>
          <p:nvPr>
            <p:ph type="body" sz="quarter" idx="19" hasCustomPrompt="1"/>
          </p:nvPr>
        </p:nvSpPr>
        <p:spPr>
          <a:xfrm>
            <a:off x="4416287" y="4532819"/>
            <a:ext cx="2790057" cy="31547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 sz="1600" b="0">
                <a:solidFill>
                  <a:schemeClr val="bg1"/>
                </a:solidFill>
                <a:latin typeface="+mj-lt"/>
                <a:ea typeface="+mn-e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lang="en-US" altLang="zh-CN" dirty="0"/>
              <a:t>PART ONE </a:t>
            </a:r>
            <a:r>
              <a:rPr kumimoji="1" lang="zh-CN" altLang="en-US" sz="1500" dirty="0">
                <a:solidFill>
                  <a:srgbClr val="FFFFFF"/>
                </a:solidFill>
                <a:cs typeface="+mn-ea"/>
                <a:sym typeface="+mn-lt"/>
              </a:rPr>
              <a:t>市场分析</a:t>
            </a:r>
          </a:p>
        </p:txBody>
      </p:sp>
      <p:sp>
        <p:nvSpPr>
          <p:cNvPr id="19" name="文本占位符 11"/>
          <p:cNvSpPr>
            <a:spLocks noGrp="1"/>
          </p:cNvSpPr>
          <p:nvPr>
            <p:ph type="body" sz="quarter" idx="20" hasCustomPrompt="1"/>
          </p:nvPr>
        </p:nvSpPr>
        <p:spPr>
          <a:xfrm>
            <a:off x="3330438" y="4284674"/>
            <a:ext cx="954740" cy="80791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lvl1pPr marL="0" indent="0" algn="ctr">
              <a:buNone/>
              <a:defRPr sz="4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01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六项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dc.officeplus.cn/t/72/AB512E422E5447C34221D54BFFB647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4"/>
            <a:ext cx="9144000" cy="51427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剪去对角的矩形 2"/>
          <p:cNvSpPr/>
          <p:nvPr/>
        </p:nvSpPr>
        <p:spPr>
          <a:xfrm>
            <a:off x="596" y="0"/>
            <a:ext cx="9144000" cy="5143500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000000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kumimoji="1" lang="zh-CN" altLang="en-US" sz="2400">
              <a:cs typeface="+mn-ea"/>
              <a:sym typeface="+mn-lt"/>
            </a:endParaRPr>
          </a:p>
        </p:txBody>
      </p:sp>
      <p:cxnSp>
        <p:nvCxnSpPr>
          <p:cNvPr id="7" name="直线连接符 22"/>
          <p:cNvCxnSpPr/>
          <p:nvPr/>
        </p:nvCxnSpPr>
        <p:spPr>
          <a:xfrm>
            <a:off x="4427765" y="1068198"/>
            <a:ext cx="0" cy="480882"/>
          </a:xfrm>
          <a:prstGeom prst="line">
            <a:avLst/>
          </a:prstGeom>
          <a:ln w="127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线连接符 25"/>
          <p:cNvCxnSpPr/>
          <p:nvPr/>
        </p:nvCxnSpPr>
        <p:spPr>
          <a:xfrm>
            <a:off x="4427765" y="1762556"/>
            <a:ext cx="0" cy="480882"/>
          </a:xfrm>
          <a:prstGeom prst="line">
            <a:avLst/>
          </a:prstGeom>
          <a:ln w="127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文本占位符 11"/>
          <p:cNvSpPr>
            <a:spLocks noGrp="1"/>
          </p:cNvSpPr>
          <p:nvPr>
            <p:ph type="body" sz="quarter" idx="10" hasCustomPrompt="1"/>
          </p:nvPr>
        </p:nvSpPr>
        <p:spPr>
          <a:xfrm>
            <a:off x="405831" y="512486"/>
            <a:ext cx="2823144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CONTENTS</a:t>
            </a:r>
          </a:p>
        </p:txBody>
      </p:sp>
      <p:sp>
        <p:nvSpPr>
          <p:cNvPr id="22" name="文本占位符 11"/>
          <p:cNvSpPr>
            <a:spLocks noGrp="1"/>
          </p:cNvSpPr>
          <p:nvPr>
            <p:ph type="body" sz="quarter" idx="11" hasCustomPrompt="1"/>
          </p:nvPr>
        </p:nvSpPr>
        <p:spPr>
          <a:xfrm>
            <a:off x="4547397" y="1153762"/>
            <a:ext cx="2790057" cy="31547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 sz="1600" b="0">
                <a:solidFill>
                  <a:schemeClr val="bg1"/>
                </a:solidFill>
                <a:latin typeface="+mj-lt"/>
                <a:ea typeface="+mn-e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lang="en-US" altLang="zh-CN" dirty="0"/>
              <a:t>PART ONE </a:t>
            </a:r>
            <a:r>
              <a:rPr kumimoji="1" lang="zh-CN" altLang="en-US" sz="1500" dirty="0">
                <a:solidFill>
                  <a:srgbClr val="FFFFFF"/>
                </a:solidFill>
                <a:cs typeface="+mn-ea"/>
                <a:sym typeface="+mn-lt"/>
              </a:rPr>
              <a:t>市场分析</a:t>
            </a:r>
          </a:p>
        </p:txBody>
      </p:sp>
      <p:sp>
        <p:nvSpPr>
          <p:cNvPr id="23" name="文本占位符 11"/>
          <p:cNvSpPr>
            <a:spLocks noGrp="1"/>
          </p:cNvSpPr>
          <p:nvPr>
            <p:ph type="body" sz="quarter" idx="12" hasCustomPrompt="1"/>
          </p:nvPr>
        </p:nvSpPr>
        <p:spPr>
          <a:xfrm>
            <a:off x="3461548" y="905617"/>
            <a:ext cx="954740" cy="80791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lvl1pPr marL="0" indent="0" algn="ctr">
              <a:buNone/>
              <a:defRPr sz="4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01</a:t>
            </a:r>
          </a:p>
        </p:txBody>
      </p:sp>
      <p:sp>
        <p:nvSpPr>
          <p:cNvPr id="24" name="文本占位符 11"/>
          <p:cNvSpPr>
            <a:spLocks noGrp="1"/>
          </p:cNvSpPr>
          <p:nvPr>
            <p:ph type="body" sz="quarter" idx="13" hasCustomPrompt="1"/>
          </p:nvPr>
        </p:nvSpPr>
        <p:spPr>
          <a:xfrm>
            <a:off x="4547397" y="1832959"/>
            <a:ext cx="2790057" cy="31547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 sz="1600" b="0">
                <a:solidFill>
                  <a:schemeClr val="bg1"/>
                </a:solidFill>
                <a:latin typeface="+mj-lt"/>
                <a:ea typeface="+mn-e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lang="en-US" altLang="zh-CN" dirty="0"/>
              <a:t>PART ONE </a:t>
            </a:r>
            <a:r>
              <a:rPr kumimoji="1" lang="zh-CN" altLang="en-US" sz="1500" dirty="0">
                <a:solidFill>
                  <a:srgbClr val="FFFFFF"/>
                </a:solidFill>
                <a:cs typeface="+mn-ea"/>
                <a:sym typeface="+mn-lt"/>
              </a:rPr>
              <a:t>市场分析</a:t>
            </a:r>
          </a:p>
        </p:txBody>
      </p:sp>
      <p:sp>
        <p:nvSpPr>
          <p:cNvPr id="25" name="文本占位符 11"/>
          <p:cNvSpPr>
            <a:spLocks noGrp="1"/>
          </p:cNvSpPr>
          <p:nvPr>
            <p:ph type="body" sz="quarter" idx="14" hasCustomPrompt="1"/>
          </p:nvPr>
        </p:nvSpPr>
        <p:spPr>
          <a:xfrm>
            <a:off x="3461548" y="1584814"/>
            <a:ext cx="954740" cy="80791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lvl1pPr marL="0" indent="0" algn="ctr">
              <a:buNone/>
              <a:defRPr sz="4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01</a:t>
            </a:r>
          </a:p>
        </p:txBody>
      </p:sp>
      <p:cxnSp>
        <p:nvCxnSpPr>
          <p:cNvPr id="17" name="直线连接符 22"/>
          <p:cNvCxnSpPr/>
          <p:nvPr/>
        </p:nvCxnSpPr>
        <p:spPr>
          <a:xfrm>
            <a:off x="4427765" y="2433448"/>
            <a:ext cx="0" cy="480882"/>
          </a:xfrm>
          <a:prstGeom prst="line">
            <a:avLst/>
          </a:prstGeom>
          <a:ln w="127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线连接符 25"/>
          <p:cNvCxnSpPr/>
          <p:nvPr/>
        </p:nvCxnSpPr>
        <p:spPr>
          <a:xfrm>
            <a:off x="4427765" y="3127805"/>
            <a:ext cx="0" cy="480882"/>
          </a:xfrm>
          <a:prstGeom prst="line">
            <a:avLst/>
          </a:prstGeom>
          <a:ln w="127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文本占位符 11"/>
          <p:cNvSpPr>
            <a:spLocks noGrp="1"/>
          </p:cNvSpPr>
          <p:nvPr>
            <p:ph type="body" sz="quarter" idx="15" hasCustomPrompt="1"/>
          </p:nvPr>
        </p:nvSpPr>
        <p:spPr>
          <a:xfrm>
            <a:off x="4547397" y="2519012"/>
            <a:ext cx="2790057" cy="31547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 sz="1600" b="0">
                <a:solidFill>
                  <a:schemeClr val="bg1"/>
                </a:solidFill>
                <a:latin typeface="+mj-lt"/>
                <a:ea typeface="+mn-e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lang="en-US" altLang="zh-CN" dirty="0"/>
              <a:t>PART ONE </a:t>
            </a:r>
            <a:r>
              <a:rPr kumimoji="1" lang="zh-CN" altLang="en-US" sz="1500" dirty="0">
                <a:solidFill>
                  <a:srgbClr val="FFFFFF"/>
                </a:solidFill>
                <a:cs typeface="+mn-ea"/>
                <a:sym typeface="+mn-lt"/>
              </a:rPr>
              <a:t>市场分析</a:t>
            </a:r>
          </a:p>
        </p:txBody>
      </p:sp>
      <p:sp>
        <p:nvSpPr>
          <p:cNvPr id="20" name="文本占位符 11"/>
          <p:cNvSpPr>
            <a:spLocks noGrp="1"/>
          </p:cNvSpPr>
          <p:nvPr>
            <p:ph type="body" sz="quarter" idx="16" hasCustomPrompt="1"/>
          </p:nvPr>
        </p:nvSpPr>
        <p:spPr>
          <a:xfrm>
            <a:off x="3461548" y="2270867"/>
            <a:ext cx="954740" cy="80791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lvl1pPr marL="0" indent="0" algn="ctr">
              <a:buNone/>
              <a:defRPr sz="4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01</a:t>
            </a:r>
          </a:p>
        </p:txBody>
      </p:sp>
      <p:sp>
        <p:nvSpPr>
          <p:cNvPr id="32" name="文本占位符 11"/>
          <p:cNvSpPr>
            <a:spLocks noGrp="1"/>
          </p:cNvSpPr>
          <p:nvPr>
            <p:ph type="body" sz="quarter" idx="17" hasCustomPrompt="1"/>
          </p:nvPr>
        </p:nvSpPr>
        <p:spPr>
          <a:xfrm>
            <a:off x="4547397" y="3198208"/>
            <a:ext cx="2790057" cy="31547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 sz="1600" b="0">
                <a:solidFill>
                  <a:schemeClr val="bg1"/>
                </a:solidFill>
                <a:latin typeface="+mj-lt"/>
                <a:ea typeface="+mn-e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lang="en-US" altLang="zh-CN" dirty="0"/>
              <a:t>PART ONE </a:t>
            </a:r>
            <a:r>
              <a:rPr kumimoji="1" lang="zh-CN" altLang="en-US" sz="1500" dirty="0">
                <a:solidFill>
                  <a:srgbClr val="FFFFFF"/>
                </a:solidFill>
                <a:cs typeface="+mn-ea"/>
                <a:sym typeface="+mn-lt"/>
              </a:rPr>
              <a:t>市场分析</a:t>
            </a:r>
          </a:p>
        </p:txBody>
      </p:sp>
      <p:sp>
        <p:nvSpPr>
          <p:cNvPr id="33" name="文本占位符 11"/>
          <p:cNvSpPr>
            <a:spLocks noGrp="1"/>
          </p:cNvSpPr>
          <p:nvPr>
            <p:ph type="body" sz="quarter" idx="18" hasCustomPrompt="1"/>
          </p:nvPr>
        </p:nvSpPr>
        <p:spPr>
          <a:xfrm>
            <a:off x="3461548" y="2950063"/>
            <a:ext cx="954740" cy="80791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lvl1pPr marL="0" indent="0" algn="ctr">
              <a:buNone/>
              <a:defRPr sz="4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01</a:t>
            </a:r>
          </a:p>
        </p:txBody>
      </p:sp>
      <p:cxnSp>
        <p:nvCxnSpPr>
          <p:cNvPr id="41" name="直线连接符 22"/>
          <p:cNvCxnSpPr/>
          <p:nvPr/>
        </p:nvCxnSpPr>
        <p:spPr>
          <a:xfrm>
            <a:off x="4427765" y="3775901"/>
            <a:ext cx="0" cy="480882"/>
          </a:xfrm>
          <a:prstGeom prst="line">
            <a:avLst/>
          </a:prstGeom>
          <a:ln w="127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直线连接符 25"/>
          <p:cNvCxnSpPr/>
          <p:nvPr/>
        </p:nvCxnSpPr>
        <p:spPr>
          <a:xfrm>
            <a:off x="4427765" y="4470258"/>
            <a:ext cx="0" cy="480882"/>
          </a:xfrm>
          <a:prstGeom prst="line">
            <a:avLst/>
          </a:prstGeom>
          <a:ln w="127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文本占位符 11"/>
          <p:cNvSpPr>
            <a:spLocks noGrp="1"/>
          </p:cNvSpPr>
          <p:nvPr>
            <p:ph type="body" sz="quarter" idx="19" hasCustomPrompt="1"/>
          </p:nvPr>
        </p:nvSpPr>
        <p:spPr>
          <a:xfrm>
            <a:off x="4547397" y="3861465"/>
            <a:ext cx="2790057" cy="31547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 sz="1600" b="0">
                <a:solidFill>
                  <a:schemeClr val="bg1"/>
                </a:solidFill>
                <a:latin typeface="+mj-lt"/>
                <a:ea typeface="+mn-e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lang="en-US" altLang="zh-CN" dirty="0"/>
              <a:t>PART ONE </a:t>
            </a:r>
            <a:r>
              <a:rPr kumimoji="1" lang="zh-CN" altLang="en-US" sz="1500" dirty="0">
                <a:solidFill>
                  <a:srgbClr val="FFFFFF"/>
                </a:solidFill>
                <a:cs typeface="+mn-ea"/>
                <a:sym typeface="+mn-lt"/>
              </a:rPr>
              <a:t>市场分析</a:t>
            </a:r>
          </a:p>
        </p:txBody>
      </p:sp>
      <p:sp>
        <p:nvSpPr>
          <p:cNvPr id="44" name="文本占位符 11"/>
          <p:cNvSpPr>
            <a:spLocks noGrp="1"/>
          </p:cNvSpPr>
          <p:nvPr>
            <p:ph type="body" sz="quarter" idx="20" hasCustomPrompt="1"/>
          </p:nvPr>
        </p:nvSpPr>
        <p:spPr>
          <a:xfrm>
            <a:off x="3461548" y="3613320"/>
            <a:ext cx="954740" cy="80791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lvl1pPr marL="0" indent="0" algn="ctr">
              <a:buNone/>
              <a:defRPr sz="4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01</a:t>
            </a:r>
          </a:p>
        </p:txBody>
      </p:sp>
      <p:sp>
        <p:nvSpPr>
          <p:cNvPr id="45" name="文本占位符 11"/>
          <p:cNvSpPr>
            <a:spLocks noGrp="1"/>
          </p:cNvSpPr>
          <p:nvPr>
            <p:ph type="body" sz="quarter" idx="21" hasCustomPrompt="1"/>
          </p:nvPr>
        </p:nvSpPr>
        <p:spPr>
          <a:xfrm>
            <a:off x="4547397" y="4540661"/>
            <a:ext cx="2790057" cy="31547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 sz="1600" b="0">
                <a:solidFill>
                  <a:schemeClr val="bg1"/>
                </a:solidFill>
                <a:latin typeface="+mj-lt"/>
                <a:ea typeface="+mn-e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lang="en-US" altLang="zh-CN" dirty="0"/>
              <a:t>PART ONE </a:t>
            </a:r>
            <a:r>
              <a:rPr kumimoji="1" lang="zh-CN" altLang="en-US" sz="1500" dirty="0">
                <a:solidFill>
                  <a:srgbClr val="FFFFFF"/>
                </a:solidFill>
                <a:cs typeface="+mn-ea"/>
                <a:sym typeface="+mn-lt"/>
              </a:rPr>
              <a:t>市场分析</a:t>
            </a:r>
          </a:p>
        </p:txBody>
      </p:sp>
      <p:sp>
        <p:nvSpPr>
          <p:cNvPr id="46" name="文本占位符 11"/>
          <p:cNvSpPr>
            <a:spLocks noGrp="1"/>
          </p:cNvSpPr>
          <p:nvPr>
            <p:ph type="body" sz="quarter" idx="22" hasCustomPrompt="1"/>
          </p:nvPr>
        </p:nvSpPr>
        <p:spPr>
          <a:xfrm>
            <a:off x="3461548" y="4292516"/>
            <a:ext cx="954740" cy="80791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lvl1pPr marL="0" indent="0" algn="ctr">
              <a:buNone/>
              <a:defRPr sz="4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01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副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dc.officeplus.cn/t/72/AB512E422E5447C34221D54BFFB647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4"/>
            <a:ext cx="9144000" cy="51427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平行四边形 2"/>
          <p:cNvSpPr/>
          <p:nvPr/>
        </p:nvSpPr>
        <p:spPr>
          <a:xfrm>
            <a:off x="1585381" y="1469572"/>
            <a:ext cx="6076758" cy="2183363"/>
          </a:xfrm>
          <a:prstGeom prst="parallelogram">
            <a:avLst/>
          </a:prstGeom>
          <a:solidFill>
            <a:srgbClr val="000000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kumimoji="1" lang="zh-CN" altLang="en-US" sz="2400">
              <a:cs typeface="+mn-ea"/>
              <a:sym typeface="+mn-lt"/>
            </a:endParaRPr>
          </a:p>
        </p:txBody>
      </p:sp>
      <p:sp>
        <p:nvSpPr>
          <p:cNvPr id="4" name="平行四边形 3"/>
          <p:cNvSpPr/>
          <p:nvPr/>
        </p:nvSpPr>
        <p:spPr>
          <a:xfrm>
            <a:off x="1121890" y="1147469"/>
            <a:ext cx="2576369" cy="925683"/>
          </a:xfrm>
          <a:prstGeom prst="parallelogram">
            <a:avLst/>
          </a:prstGeom>
          <a:solidFill>
            <a:srgbClr val="000000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kumimoji="1" lang="zh-CN" altLang="en-US" sz="4800" b="1" dirty="0">
              <a:solidFill>
                <a:schemeClr val="bg2"/>
              </a:solidFill>
              <a:cs typeface="+mn-ea"/>
              <a:sym typeface="+mn-lt"/>
            </a:endParaRPr>
          </a:p>
        </p:txBody>
      </p:sp>
      <p:sp>
        <p:nvSpPr>
          <p:cNvPr id="7" name="文本占位符 11"/>
          <p:cNvSpPr>
            <a:spLocks noGrp="1"/>
          </p:cNvSpPr>
          <p:nvPr>
            <p:ph type="body" sz="quarter" idx="12" hasCustomPrompt="1"/>
          </p:nvPr>
        </p:nvSpPr>
        <p:spPr>
          <a:xfrm>
            <a:off x="1919751" y="1206354"/>
            <a:ext cx="954740" cy="80791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lvl1pPr marL="0" indent="0" algn="ctr"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01</a:t>
            </a:r>
          </a:p>
        </p:txBody>
      </p:sp>
      <p:sp>
        <p:nvSpPr>
          <p:cNvPr id="8" name="文本占位符 11"/>
          <p:cNvSpPr>
            <a:spLocks noGrp="1"/>
          </p:cNvSpPr>
          <p:nvPr>
            <p:ph type="body" sz="quarter" idx="13" hasCustomPrompt="1"/>
          </p:nvPr>
        </p:nvSpPr>
        <p:spPr>
          <a:xfrm>
            <a:off x="3520299" y="1794977"/>
            <a:ext cx="2103402" cy="43858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市场分析</a:t>
            </a:r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4" hasCustomPrompt="1"/>
          </p:nvPr>
        </p:nvSpPr>
        <p:spPr>
          <a:xfrm>
            <a:off x="2245852" y="2429459"/>
            <a:ext cx="4652297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lvl1pPr marL="0" indent="0" algn="l">
              <a:buNone/>
              <a:defRPr sz="1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点击此处添加文本信息。</a:t>
            </a:r>
          </a:p>
          <a:p>
            <a:pPr lvl="0"/>
            <a:r>
              <a:rPr lang="zh-CN" altLang="en-US" dirty="0"/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dirty="0"/>
              <a:t>10</a:t>
            </a:r>
            <a:r>
              <a:rPr lang="zh-CN" altLang="en-US" dirty="0"/>
              <a:t>号字，</a:t>
            </a:r>
            <a:r>
              <a:rPr lang="en-US" altLang="zh-CN" dirty="0"/>
              <a:t>1.3</a:t>
            </a:r>
            <a:r>
              <a:rPr lang="zh-CN" altLang="en-US" dirty="0"/>
              <a:t>倍字间距。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内容页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dc.officeplus.cn/t/72/AB512E422E5447C34221D54BFFB64729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Blur radius="21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4"/>
            <a:ext cx="9144000" cy="51427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596" y="1058244"/>
            <a:ext cx="9144000" cy="34922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kumimoji="1" lang="zh-CN" altLang="en-US" sz="2400">
              <a:cs typeface="+mn-ea"/>
              <a:sym typeface="+mn-lt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0" hasCustomPrompt="1"/>
          </p:nvPr>
        </p:nvSpPr>
        <p:spPr>
          <a:xfrm>
            <a:off x="101290" y="119697"/>
            <a:ext cx="4035166" cy="80791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altLang="zh-CN" dirty="0"/>
              <a:t>ADD YOUR TITLE HERE</a:t>
            </a:r>
          </a:p>
          <a:p>
            <a:pPr lvl="0"/>
            <a:r>
              <a:rPr lang="zh-CN" altLang="en-US" dirty="0"/>
              <a:t>点击此处添加标题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内容页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dc.officeplus.cn/t/72/AB512E422E5447C34221D54BFFB64729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Blur radius="21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4"/>
            <a:ext cx="9144000" cy="51427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占位符 6"/>
          <p:cNvSpPr>
            <a:spLocks noGrp="1"/>
          </p:cNvSpPr>
          <p:nvPr>
            <p:ph type="body" sz="quarter" idx="10" hasCustomPrompt="1"/>
          </p:nvPr>
        </p:nvSpPr>
        <p:spPr>
          <a:xfrm>
            <a:off x="101290" y="119697"/>
            <a:ext cx="4035166" cy="80791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altLang="zh-CN" dirty="0"/>
              <a:t>ADD YOUR TITLE HERE</a:t>
            </a:r>
          </a:p>
          <a:p>
            <a:pPr lvl="0"/>
            <a:r>
              <a:rPr lang="zh-CN" altLang="en-US" dirty="0"/>
              <a:t>点击此处添加标题</a:t>
            </a:r>
          </a:p>
        </p:txBody>
      </p:sp>
      <p:sp>
        <p:nvSpPr>
          <p:cNvPr id="6" name="矩形 5"/>
          <p:cNvSpPr/>
          <p:nvPr/>
        </p:nvSpPr>
        <p:spPr>
          <a:xfrm>
            <a:off x="596" y="2988129"/>
            <a:ext cx="9144000" cy="2155372"/>
          </a:xfrm>
          <a:prstGeom prst="rect">
            <a:avLst/>
          </a:prstGeom>
          <a:solidFill>
            <a:srgbClr val="000000">
              <a:alpha val="5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kumimoji="1" lang="zh-CN" altLang="en-US" sz="2400">
              <a:solidFill>
                <a:srgbClr val="FFFFFF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内容页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dc.officeplus.cn/t/72/AB512E422E5447C34221D54BFFB64729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Blur radius="21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4"/>
            <a:ext cx="9144000" cy="51427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占位符 6"/>
          <p:cNvSpPr>
            <a:spLocks noGrp="1"/>
          </p:cNvSpPr>
          <p:nvPr>
            <p:ph type="body" sz="quarter" idx="10" hasCustomPrompt="1"/>
          </p:nvPr>
        </p:nvSpPr>
        <p:spPr>
          <a:xfrm>
            <a:off x="101290" y="119697"/>
            <a:ext cx="4035166" cy="80791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altLang="zh-CN" dirty="0"/>
              <a:t>ADD YOUR TITLE HERE</a:t>
            </a:r>
          </a:p>
          <a:p>
            <a:pPr lvl="0"/>
            <a:r>
              <a:rPr lang="zh-CN" altLang="en-US" dirty="0"/>
              <a:t>点击此处添加标题</a:t>
            </a:r>
          </a:p>
        </p:txBody>
      </p:sp>
      <p:sp>
        <p:nvSpPr>
          <p:cNvPr id="6" name="矩形 5"/>
          <p:cNvSpPr/>
          <p:nvPr/>
        </p:nvSpPr>
        <p:spPr>
          <a:xfrm>
            <a:off x="4419104" y="0"/>
            <a:ext cx="4725493" cy="5143500"/>
          </a:xfrm>
          <a:prstGeom prst="rect">
            <a:avLst/>
          </a:prstGeom>
          <a:solidFill>
            <a:srgbClr val="000000">
              <a:alpha val="5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kumimoji="1" lang="zh-CN" altLang="en-US" sz="2400">
              <a:solidFill>
                <a:srgbClr val="FFFFFF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divineint.in/interactive-panel" TargetMode="Externa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412115" y="1028700"/>
            <a:ext cx="7973060" cy="1391920"/>
          </a:xfrm>
        </p:spPr>
        <p:txBody>
          <a:bodyPr/>
          <a:lstStyle/>
          <a:p>
            <a:endParaRPr lang="zh-CN" altLang="en-US" sz="1200" dirty="0"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-164465" y="10160"/>
          <a:ext cx="9349740" cy="51974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77060"/>
                <a:gridCol w="1823085"/>
                <a:gridCol w="1874520"/>
                <a:gridCol w="1901190"/>
                <a:gridCol w="1873885"/>
              </a:tblGrid>
              <a:tr h="285750"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Model</a:t>
                      </a:r>
                      <a:endParaRPr lang="en-US" altLang="en-US" sz="1200" b="1" dirty="0">
                        <a:solidFill>
                          <a:srgbClr val="FFFFFF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T4 SERIES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4D4D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D4 SERIES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7A4A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D SERIES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AF4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M SERIES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DC32D"/>
                    </a:solidFill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Diagonal size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65’’, 75’’, 86’’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55’’, 65’’, 75’’, 86’’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55’’, 65’’, 75’’, 86’’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65’’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87020"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Resolution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4k Ultra HD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4k Ultra HD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4k Ultra HD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4k Ultra HD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11785"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Touch technology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Projected capacitive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Projected capacitive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Projected capacitive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Projected capacitive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86385"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Android system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Android 8.0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Android 8.0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Android 6.0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Android 6.0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16255"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Processor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Dual-A73+Dual-A53@1.5GHz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Dual-A73+Dual-A53@1.5GHz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 dirty="0" err="1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Qual</a:t>
                      </a:r>
                      <a:r>
                        <a:rPr lang="en-US" sz="1200" b="0" dirty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-core A53@1.4GHz</a:t>
                      </a:r>
                      <a:endParaRPr lang="en-US" altLang="en-US" sz="1200" b="0" dirty="0">
                        <a:solidFill>
                          <a:srgbClr val="40404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Qual-core A53@1.4GHz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88290"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Ram+Rom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4G+32G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4G+32G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2G+32G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2G+32G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Touch points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60 points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60 points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60 points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60 points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89560"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Camera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5MP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5MP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1MP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Arial" panose="020B0604020202020204" pitchFamily="34" charset="0"/>
                        </a:rPr>
                        <a:t>×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84480"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Microphone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√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Arial" panose="020B0604020202020204" pitchFamily="34" charset="0"/>
                        </a:rPr>
                        <a:t>×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Arial" panose="020B0604020202020204" pitchFamily="34" charset="0"/>
                        </a:rPr>
                        <a:t>×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Arial" panose="020B0604020202020204" pitchFamily="34" charset="0"/>
                        </a:rPr>
                        <a:t>×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87020"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Miracast(Eshare)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√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√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√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√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87655"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Constrast ratio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1300:1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1300:1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1300:1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4000:1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86385"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Response time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&lt;10ms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&lt;10ms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&lt;15ms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&lt;15ms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PC module(OPS) slot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√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√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√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√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88290"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HDMI out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√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√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Arial" panose="020B0604020202020204" pitchFamily="34" charset="0"/>
                        </a:rPr>
                        <a:t>×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Arial" panose="020B0604020202020204" pitchFamily="34" charset="0"/>
                        </a:rPr>
                        <a:t>×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Brightness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350nits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350nits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350nits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300nits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Speaker position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 w="19050">
                      <a:solidFill>
                        <a:srgbClr val="595959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front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 w="19050">
                      <a:solidFill>
                        <a:srgbClr val="595959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downward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 w="19050">
                      <a:solidFill>
                        <a:srgbClr val="595959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downward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 w="19050">
                      <a:solidFill>
                        <a:srgbClr val="595959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front</a:t>
                      </a:r>
                      <a:endParaRPr lang="en-US" altLang="en-US" sz="1200" b="0">
                        <a:solidFill>
                          <a:srgbClr val="40404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9050">
                      <a:solidFill>
                        <a:srgbClr val="595959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b2c686b61100072c1e5277405e1b0bc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2700" y="-29210"/>
            <a:ext cx="5191125" cy="51911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94000" y="408305"/>
            <a:ext cx="5526405" cy="3846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 smtClean="0"/>
              <a:t>Enjoy </a:t>
            </a:r>
          </a:p>
          <a:p>
            <a:pPr algn="r"/>
            <a:r>
              <a:rPr lang="en-US" sz="3600" b="1" dirty="0" smtClean="0"/>
              <a:t>gorgeous </a:t>
            </a:r>
          </a:p>
          <a:p>
            <a:pPr algn="r"/>
            <a:r>
              <a:rPr lang="en-US" sz="3600" b="1" dirty="0" smtClean="0"/>
              <a:t>Vision</a:t>
            </a:r>
          </a:p>
          <a:p>
            <a:pPr algn="r"/>
            <a:endParaRPr lang="zh-CN" altLang="en-US" sz="2000" dirty="0" smtClean="0"/>
          </a:p>
          <a:p>
            <a:pPr algn="r"/>
            <a:r>
              <a:rPr lang="en-US" sz="2400" dirty="0" smtClean="0"/>
              <a:t>60-points touch</a:t>
            </a:r>
          </a:p>
          <a:p>
            <a:pPr algn="r"/>
            <a:endParaRPr lang="zh-CN" altLang="en-US" sz="1000" dirty="0" smtClean="0"/>
          </a:p>
          <a:p>
            <a:pPr algn="r"/>
            <a:r>
              <a:rPr lang="en-US" sz="2400" dirty="0" smtClean="0"/>
              <a:t>Reveal True color</a:t>
            </a:r>
          </a:p>
          <a:p>
            <a:pPr algn="r"/>
            <a:endParaRPr lang="zh-CN" altLang="en-US" sz="1000" dirty="0" smtClean="0"/>
          </a:p>
          <a:p>
            <a:pPr algn="r"/>
            <a:r>
              <a:rPr lang="en-US" sz="2400" dirty="0" smtClean="0"/>
              <a:t>Enjoy optimized </a:t>
            </a:r>
          </a:p>
          <a:p>
            <a:pPr algn="r"/>
            <a:r>
              <a:rPr lang="en-US" sz="2400" dirty="0" smtClean="0"/>
              <a:t>picture</a:t>
            </a:r>
            <a:endParaRPr lang="zh-CN" altLang="en-US" sz="1400" dirty="0" smtClean="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a7b696c83a3ba6f83c676ab4b45448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080" y="428625"/>
            <a:ext cx="5709285" cy="3806825"/>
          </a:xfrm>
          <a:prstGeom prst="rect">
            <a:avLst/>
          </a:prstGeom>
        </p:spPr>
      </p:pic>
      <p:sp>
        <p:nvSpPr>
          <p:cNvPr id="5" name="TextBox 6"/>
          <p:cNvSpPr txBox="1"/>
          <p:nvPr/>
        </p:nvSpPr>
        <p:spPr>
          <a:xfrm>
            <a:off x="5572132" y="428610"/>
            <a:ext cx="3143272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/>
            <a:r>
              <a:rPr lang="en-US" altLang="zh-CN" sz="3600" b="1" dirty="0" smtClean="0"/>
              <a:t>Make learning fun and simple</a:t>
            </a:r>
            <a:endParaRPr lang="zh-CN" altLang="en-US" sz="3600" b="1" dirty="0" smtClean="0"/>
          </a:p>
          <a:p>
            <a:pPr algn="r"/>
            <a:endParaRPr lang="en-US" sz="1600" dirty="0" smtClean="0"/>
          </a:p>
          <a:p>
            <a:pPr algn="r"/>
            <a:r>
              <a:rPr lang="en-US" sz="2400" dirty="0" smtClean="0"/>
              <a:t>Attractive presentation</a:t>
            </a:r>
          </a:p>
          <a:p>
            <a:pPr algn="r"/>
            <a:endParaRPr lang="en-US" sz="1200" dirty="0" smtClean="0"/>
          </a:p>
          <a:p>
            <a:pPr algn="r"/>
            <a:r>
              <a:rPr lang="en-US" sz="2400" dirty="0" smtClean="0"/>
              <a:t>Interesting</a:t>
            </a:r>
          </a:p>
          <a:p>
            <a:pPr algn="r"/>
            <a:r>
              <a:rPr lang="en-US" sz="2400" dirty="0" smtClean="0"/>
              <a:t> interaction</a:t>
            </a:r>
          </a:p>
          <a:p>
            <a:pPr algn="r"/>
            <a:endParaRPr lang="zh-CN" altLang="en-US" sz="1200" dirty="0" smtClean="0"/>
          </a:p>
          <a:p>
            <a:pPr algn="r"/>
            <a:r>
              <a:rPr lang="en-US" sz="2400" dirty="0" smtClean="0"/>
              <a:t>Enjoy learning</a:t>
            </a:r>
            <a:endParaRPr lang="zh-CN" altLang="en-US" sz="2400" dirty="0" smtClean="0"/>
          </a:p>
        </p:txBody>
      </p:sp>
    </p:spTree>
  </p:cSld>
  <p:clrMapOvr>
    <a:masterClrMapping/>
  </p:clrMapOvr>
  <p:transition advTm="5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7ecfadc0bf353081f08b4ab665ab80"/>
          <p:cNvPicPr>
            <a:picLocks noChangeAspect="1"/>
          </p:cNvPicPr>
          <p:nvPr/>
        </p:nvPicPr>
        <p:blipFill>
          <a:blip r:embed="rId2" cstate="print"/>
          <a:srcRect l="5933" t="4944" r="4614" b="2013"/>
          <a:stretch>
            <a:fillRect/>
          </a:stretch>
        </p:blipFill>
        <p:spPr>
          <a:xfrm>
            <a:off x="-61595" y="-39370"/>
            <a:ext cx="4977765" cy="5177790"/>
          </a:xfrm>
          <a:prstGeom prst="rect">
            <a:avLst/>
          </a:prstGeom>
        </p:spPr>
      </p:pic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5584190" y="200660"/>
            <a:ext cx="3307080" cy="3963035"/>
          </a:xfrm>
        </p:spPr>
        <p:txBody>
          <a:bodyPr/>
          <a:lstStyle/>
          <a:p>
            <a:pPr algn="l"/>
            <a:r>
              <a:rPr lang="en-US" altLang="zh-CN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With a simple appearance</a:t>
            </a:r>
          </a:p>
          <a:p>
            <a:pPr algn="l"/>
            <a:endParaRPr lang="en-US" altLang="zh-CN" sz="2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r>
              <a:rPr lang="en-US" altLang="zh-CN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Simplifying for true beauty</a:t>
            </a:r>
          </a:p>
          <a:p>
            <a:pPr algn="l"/>
            <a:endParaRPr lang="en-US" altLang="zh-CN" sz="2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r>
              <a:rPr lang="en-US" altLang="zh-CN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Security and stability are meanwhile guaranted</a:t>
            </a:r>
          </a:p>
          <a:p>
            <a:pPr algn="l"/>
            <a:endParaRPr lang="en-US" altLang="zh-CN" sz="2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r>
              <a:rPr lang="en-US" altLang="zh-CN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Android 5.1/6.0/8.0</a:t>
            </a:r>
            <a:endParaRPr lang="en-US" altLang="zh-CN" sz="2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r>
              <a:rPr lang="en-US" altLang="zh-CN" b="1">
                <a:solidFill>
                  <a:schemeClr val="tx1"/>
                </a:solidFill>
              </a:rPr>
              <a:t>		</a:t>
            </a:r>
          </a:p>
        </p:txBody>
      </p:sp>
    </p:spTree>
  </p:cSld>
  <p:clrMapOvr>
    <a:masterClrMapping/>
  </p:clrMapOvr>
  <p:transition advTm="5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286885" y="33655"/>
            <a:ext cx="674878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latin typeface="微软雅黑" panose="020B0503020204020204" charset="-122"/>
                <a:ea typeface="微软雅黑" panose="020B0503020204020204" charset="-122"/>
              </a:rPr>
              <a:t>  More details</a:t>
            </a:r>
            <a:endParaRPr lang="en-US" altLang="zh-CN" sz="2400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en-US" altLang="zh-CN" sz="2400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en-US" altLang="zh-CN" sz="1200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2400" b="1">
                <a:sym typeface="+mn-ea"/>
              </a:rPr>
              <a:t>   The  width of  frame </a:t>
            </a:r>
          </a:p>
          <a:p>
            <a:r>
              <a:rPr lang="en-US" altLang="zh-CN" sz="2400" b="1">
                <a:sym typeface="+mn-ea"/>
              </a:rPr>
              <a:t>    is 41 mm. </a:t>
            </a:r>
            <a:endParaRPr lang="en-US" altLang="zh-CN" sz="2400" b="1" dirty="0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 descr="880aea23317cc30286cd7ca1ead10ba"/>
          <p:cNvPicPr>
            <a:picLocks noChangeAspect="1"/>
          </p:cNvPicPr>
          <p:nvPr/>
        </p:nvPicPr>
        <p:blipFill>
          <a:blip r:embed="rId2">
            <a:lum bright="6000" contrast="24000"/>
          </a:blip>
          <a:srcRect l="7541" t="290" r="2403" b="26679"/>
          <a:stretch>
            <a:fillRect/>
          </a:stretch>
        </p:blipFill>
        <p:spPr>
          <a:xfrm>
            <a:off x="6985" y="973455"/>
            <a:ext cx="3374390" cy="4164965"/>
          </a:xfrm>
          <a:prstGeom prst="rect">
            <a:avLst/>
          </a:prstGeom>
        </p:spPr>
      </p:pic>
      <p:pic>
        <p:nvPicPr>
          <p:cNvPr id="9" name="图片 8" descr="021154245722b68520408e22c10dffc"/>
          <p:cNvPicPr>
            <a:picLocks noChangeAspect="1"/>
          </p:cNvPicPr>
          <p:nvPr/>
        </p:nvPicPr>
        <p:blipFill>
          <a:blip r:embed="rId3" cstate="print">
            <a:lum bright="6000" contrast="12000"/>
          </a:blip>
          <a:srcRect l="9797" t="20057"/>
          <a:stretch>
            <a:fillRect/>
          </a:stretch>
        </p:blipFill>
        <p:spPr>
          <a:xfrm>
            <a:off x="3479800" y="2395220"/>
            <a:ext cx="2184400" cy="1256030"/>
          </a:xfrm>
          <a:prstGeom prst="rect">
            <a:avLst/>
          </a:prstGeom>
        </p:spPr>
      </p:pic>
      <p:pic>
        <p:nvPicPr>
          <p:cNvPr id="10" name="图片 9" descr="9ca919bc27c2e7d5dff7002da5fcc96"/>
          <p:cNvPicPr>
            <a:picLocks noChangeAspect="1"/>
          </p:cNvPicPr>
          <p:nvPr/>
        </p:nvPicPr>
        <p:blipFill>
          <a:blip r:embed="rId4" cstate="print">
            <a:lum bright="6000" contrast="6000"/>
          </a:blip>
          <a:srcRect t="12321" b="10229"/>
          <a:stretch>
            <a:fillRect/>
          </a:stretch>
        </p:blipFill>
        <p:spPr>
          <a:xfrm>
            <a:off x="3479800" y="3869055"/>
            <a:ext cx="2185035" cy="1269365"/>
          </a:xfrm>
          <a:prstGeom prst="rect">
            <a:avLst/>
          </a:prstGeom>
        </p:spPr>
      </p:pic>
      <p:pic>
        <p:nvPicPr>
          <p:cNvPr id="11" name="图片 10" descr="9b85bc73eb63307577bfb884a3979a2"/>
          <p:cNvPicPr>
            <a:picLocks noChangeAspect="1"/>
          </p:cNvPicPr>
          <p:nvPr/>
        </p:nvPicPr>
        <p:blipFill>
          <a:blip r:embed="rId5">
            <a:lum bright="12000" contrast="24000"/>
          </a:blip>
          <a:srcRect l="20084" t="19717" r="32552" b="17676"/>
          <a:stretch>
            <a:fillRect/>
          </a:stretch>
        </p:blipFill>
        <p:spPr>
          <a:xfrm>
            <a:off x="7634605" y="2394585"/>
            <a:ext cx="1502410" cy="2743835"/>
          </a:xfrm>
          <a:prstGeom prst="rect">
            <a:avLst/>
          </a:prstGeom>
        </p:spPr>
      </p:pic>
      <p:pic>
        <p:nvPicPr>
          <p:cNvPr id="12" name="图片 11" descr="7b7b580328fe86c4e3571a1626a8786"/>
          <p:cNvPicPr>
            <a:picLocks noChangeAspect="1"/>
          </p:cNvPicPr>
          <p:nvPr/>
        </p:nvPicPr>
        <p:blipFill>
          <a:blip r:embed="rId6">
            <a:lum bright="6000" contrast="12000"/>
          </a:blip>
          <a:srcRect l="18228" t="21992" r="18571"/>
          <a:stretch>
            <a:fillRect/>
          </a:stretch>
        </p:blipFill>
        <p:spPr>
          <a:xfrm>
            <a:off x="5804535" y="2395220"/>
            <a:ext cx="1704340" cy="2743200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36575" y="55880"/>
            <a:ext cx="7851775" cy="795655"/>
          </a:xfrm>
        </p:spPr>
        <p:txBody>
          <a:bodyPr>
            <a:normAutofit fontScale="9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/>
            <a:r>
              <a:rPr lang="en-US" altLang="zh-CN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Masstouch T4 series</a:t>
            </a:r>
          </a:p>
        </p:txBody>
      </p:sp>
      <p:pic>
        <p:nvPicPr>
          <p:cNvPr id="5" name="图片 4" descr="T400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1695" y="720090"/>
            <a:ext cx="7581265" cy="4628515"/>
          </a:xfrm>
          <a:prstGeom prst="rect">
            <a:avLst/>
          </a:prstGeom>
        </p:spPr>
      </p:pic>
    </p:spTree>
  </p:cSld>
  <p:clrMapOvr>
    <a:masterClrMapping/>
  </p:clrMapOvr>
  <p:transition advTm="5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T400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090" y="574675"/>
            <a:ext cx="3868420" cy="4176395"/>
          </a:xfrm>
          <a:prstGeom prst="rect">
            <a:avLst/>
          </a:prstGeom>
        </p:spPr>
      </p:pic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5081905" y="615315"/>
            <a:ext cx="3286125" cy="1428750"/>
          </a:xfrm>
        </p:spPr>
        <p:txBody>
          <a:bodyPr>
            <a:noAutofit/>
          </a:bodyPr>
          <a:lstStyle/>
          <a:p>
            <a:pPr algn="l"/>
            <a:r>
              <a:rPr lang="en-US" altLang="zh-CN" sz="2400" b="1" dirty="0" smtClean="0">
                <a:latin typeface="微软雅黑" panose="020B0503020204020204" charset="-122"/>
                <a:ea typeface="微软雅黑" panose="020B0503020204020204" charset="-122"/>
              </a:rPr>
              <a:t>5 MegaPixels</a:t>
            </a:r>
          </a:p>
          <a:p>
            <a:pPr algn="l"/>
            <a:r>
              <a:rPr lang="en-US" altLang="zh-CN" sz="2400" b="1" dirty="0" smtClean="0">
                <a:latin typeface="微软雅黑" panose="020B0503020204020204" charset="-122"/>
                <a:ea typeface="微软雅黑" panose="020B0503020204020204" charset="-122"/>
              </a:rPr>
              <a:t>(2560x1960)</a:t>
            </a:r>
          </a:p>
          <a:p>
            <a:pPr algn="l"/>
            <a:endParaRPr lang="en-US" altLang="zh-CN" sz="2400" b="1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r>
              <a:rPr lang="en-US" altLang="zh-CN" sz="2400" b="1" dirty="0" smtClean="0">
                <a:latin typeface="微软雅黑" panose="020B0503020204020204" charset="-122"/>
                <a:ea typeface="微软雅黑" panose="020B0503020204020204" charset="-122"/>
              </a:rPr>
              <a:t>Microphone Array</a:t>
            </a:r>
          </a:p>
          <a:p>
            <a:pPr algn="l"/>
            <a:endParaRPr lang="en-US" altLang="zh-CN" sz="2400" b="1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r>
              <a:rPr lang="en-US" altLang="zh-CN" sz="2400" b="1" dirty="0" smtClean="0">
                <a:latin typeface="微软雅黑" panose="020B0503020204020204" charset="-122"/>
                <a:ea typeface="微软雅黑" panose="020B0503020204020204" charset="-122"/>
              </a:rPr>
              <a:t>Slim Frame</a:t>
            </a:r>
          </a:p>
          <a:p>
            <a:pPr algn="l"/>
            <a:endParaRPr lang="en-US" altLang="zh-CN" sz="2400" b="1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r>
              <a:rPr lang="en-US" altLang="zh-CN" sz="2400" b="1" dirty="0" smtClean="0">
                <a:latin typeface="微软雅黑" panose="020B0503020204020204" charset="-122"/>
                <a:ea typeface="微软雅黑" panose="020B0503020204020204" charset="-122"/>
              </a:rPr>
              <a:t>Capacitive Touch Key</a:t>
            </a:r>
          </a:p>
        </p:txBody>
      </p:sp>
    </p:spTree>
  </p:cSld>
  <p:clrMapOvr>
    <a:masterClrMapping/>
  </p:clrMapOvr>
  <p:transition advTm="5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e98fbafe72319c9fa3e031c20028c91"/>
          <p:cNvPicPr>
            <a:picLocks noChangeAspect="1"/>
          </p:cNvPicPr>
          <p:nvPr/>
        </p:nvPicPr>
        <p:blipFill>
          <a:blip r:embed="rId2" cstate="print">
            <a:lum bright="6000" contrast="12000"/>
          </a:blip>
          <a:srcRect t="19602" b="22898"/>
          <a:stretch>
            <a:fillRect/>
          </a:stretch>
        </p:blipFill>
        <p:spPr>
          <a:xfrm>
            <a:off x="4030980" y="3842385"/>
            <a:ext cx="2946400" cy="1112520"/>
          </a:xfrm>
          <a:prstGeom prst="rect">
            <a:avLst/>
          </a:prstGeom>
        </p:spPr>
      </p:pic>
      <p:pic>
        <p:nvPicPr>
          <p:cNvPr id="6" name="图片 5" descr="ea51dcbea6e6c99cb6e3b81a1e7f51b"/>
          <p:cNvPicPr>
            <a:picLocks noChangeAspect="1"/>
          </p:cNvPicPr>
          <p:nvPr/>
        </p:nvPicPr>
        <p:blipFill>
          <a:blip r:embed="rId3" cstate="print">
            <a:lum bright="6000" contrast="12000"/>
          </a:blip>
          <a:srcRect l="7924" t="31708" b="22785"/>
          <a:stretch>
            <a:fillRect/>
          </a:stretch>
        </p:blipFill>
        <p:spPr>
          <a:xfrm>
            <a:off x="1112520" y="1175385"/>
            <a:ext cx="2054225" cy="1405255"/>
          </a:xfrm>
          <a:prstGeom prst="rect">
            <a:avLst/>
          </a:prstGeom>
        </p:spPr>
      </p:pic>
      <p:pic>
        <p:nvPicPr>
          <p:cNvPr id="7" name="图片 6" descr="711dfd31f71a67e70ca021cc6d34b90"/>
          <p:cNvPicPr>
            <a:picLocks noChangeAspect="1"/>
          </p:cNvPicPr>
          <p:nvPr/>
        </p:nvPicPr>
        <p:blipFill>
          <a:blip r:embed="rId4">
            <a:lum bright="12000" contrast="12000"/>
          </a:blip>
          <a:srcRect l="26819" t="13058" r="14916" b="47409"/>
          <a:stretch>
            <a:fillRect/>
          </a:stretch>
        </p:blipFill>
        <p:spPr>
          <a:xfrm>
            <a:off x="1112520" y="2994660"/>
            <a:ext cx="2054225" cy="1833245"/>
          </a:xfrm>
          <a:prstGeom prst="rect">
            <a:avLst/>
          </a:prstGeom>
        </p:spPr>
      </p:pic>
      <p:sp>
        <p:nvSpPr>
          <p:cNvPr id="8" name="标题 7"/>
          <p:cNvSpPr>
            <a:spLocks noGrp="1"/>
          </p:cNvSpPr>
          <p:nvPr>
            <p:ph type="ctrTitle"/>
          </p:nvPr>
        </p:nvSpPr>
        <p:spPr>
          <a:xfrm>
            <a:off x="393700" y="28575"/>
            <a:ext cx="7851775" cy="946150"/>
          </a:xfrm>
        </p:spPr>
        <p:txBody>
          <a:bodyPr>
            <a:normAutofit/>
          </a:bodyPr>
          <a:lstStyle/>
          <a:p>
            <a:pPr algn="ctr"/>
            <a:r>
              <a:rPr lang="en-US" altLang="zh-CN"/>
              <a:t>More details</a:t>
            </a:r>
          </a:p>
        </p:txBody>
      </p:sp>
      <p:pic>
        <p:nvPicPr>
          <p:cNvPr id="9" name="图片 8" descr="d351b1365d5d4be299b306ac1d82672"/>
          <p:cNvPicPr>
            <a:picLocks noChangeAspect="1"/>
          </p:cNvPicPr>
          <p:nvPr/>
        </p:nvPicPr>
        <p:blipFill>
          <a:blip r:embed="rId5" cstate="print"/>
          <a:srcRect l="11810" t="33673" b="18772"/>
          <a:stretch>
            <a:fillRect/>
          </a:stretch>
        </p:blipFill>
        <p:spPr>
          <a:xfrm>
            <a:off x="4030345" y="2519045"/>
            <a:ext cx="2946400" cy="1137285"/>
          </a:xfrm>
          <a:prstGeom prst="rect">
            <a:avLst/>
          </a:prstGeom>
        </p:spPr>
      </p:pic>
      <p:pic>
        <p:nvPicPr>
          <p:cNvPr id="10" name="图片 9" descr="4e00bd66c392f294c6662d99453731f"/>
          <p:cNvPicPr>
            <a:picLocks noChangeAspect="1"/>
          </p:cNvPicPr>
          <p:nvPr/>
        </p:nvPicPr>
        <p:blipFill>
          <a:blip r:embed="rId6" cstate="print"/>
          <a:srcRect t="22760" b="24380"/>
          <a:stretch>
            <a:fillRect/>
          </a:stretch>
        </p:blipFill>
        <p:spPr>
          <a:xfrm>
            <a:off x="4030980" y="1175385"/>
            <a:ext cx="2945130" cy="111379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54710" y="2625090"/>
            <a:ext cx="359219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200" b="1">
                <a:sym typeface="+mn-ea"/>
              </a:rPr>
              <a:t>The  width of  frame is 25 mm. </a:t>
            </a:r>
            <a:endParaRPr lang="en-US" altLang="zh-CN" b="1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pPr algn="just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809625" y="4827905"/>
            <a:ext cx="345313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200" b="1">
                <a:sym typeface="+mn-ea"/>
              </a:rPr>
              <a:t>The  thickness of  bezel is 21 mm. </a:t>
            </a:r>
            <a:endParaRPr lang="en-US" altLang="zh-CN" b="1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pPr algn="just"/>
            <a:endParaRPr lang="en-US" altLang="zh-CN" b="1" dirty="0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advTm="5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3593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latin typeface="+mn-ea"/>
              </a:rPr>
              <a:t>MASSTOUCH</a:t>
            </a:r>
          </a:p>
        </p:txBody>
      </p:sp>
      <p:sp>
        <p:nvSpPr>
          <p:cNvPr id="5" name="矩形 4"/>
          <p:cNvSpPr/>
          <p:nvPr/>
        </p:nvSpPr>
        <p:spPr>
          <a:xfrm>
            <a:off x="0" y="1420811"/>
            <a:ext cx="9144000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 smtClean="0">
                <a:latin typeface="微软雅黑" panose="020B0503020204020204" charset="-122"/>
                <a:ea typeface="微软雅黑" panose="020B0503020204020204" charset="-122"/>
              </a:rPr>
              <a:t>www.mstboard.com</a:t>
            </a:r>
          </a:p>
          <a:p>
            <a:pPr algn="ctr"/>
            <a:r>
              <a:rPr lang="en-US" altLang="zh-CN" sz="2000" dirty="0" smtClean="0">
                <a:latin typeface="微软雅黑" panose="020B0503020204020204" charset="-122"/>
                <a:ea typeface="微软雅黑" panose="020B0503020204020204" charset="-122"/>
              </a:rPr>
              <a:t>ethan@mstboard.com</a:t>
            </a:r>
          </a:p>
          <a:p>
            <a:pPr algn="ctr"/>
            <a:r>
              <a:rPr lang="en-US" altLang="zh-CN" sz="2000" dirty="0" smtClean="0">
                <a:latin typeface="微软雅黑" panose="020B0503020204020204" charset="-122"/>
                <a:ea typeface="微软雅黑" panose="020B0503020204020204" charset="-122"/>
              </a:rPr>
              <a:t>Mol/whatsapp/Line/Wechat:+86-150-0890-6018</a:t>
            </a:r>
          </a:p>
        </p:txBody>
      </p:sp>
      <p:sp>
        <p:nvSpPr>
          <p:cNvPr id="2" name="TextBox 6"/>
          <p:cNvSpPr txBox="1"/>
          <p:nvPr/>
        </p:nvSpPr>
        <p:spPr>
          <a:xfrm>
            <a:off x="127000" y="66293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chemeClr val="bg2"/>
                </a:solidFill>
                <a:latin typeface="+mn-ea"/>
              </a:rPr>
              <a:t>MASSTOUCH</a:t>
            </a:r>
          </a:p>
        </p:txBody>
      </p:sp>
      <p:sp>
        <p:nvSpPr>
          <p:cNvPr id="3" name="矩形 2"/>
          <p:cNvSpPr/>
          <p:nvPr/>
        </p:nvSpPr>
        <p:spPr>
          <a:xfrm>
            <a:off x="127000" y="1556066"/>
            <a:ext cx="9144000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 smtClean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</a:rPr>
              <a:t>www.mstboard.com</a:t>
            </a:r>
          </a:p>
          <a:p>
            <a:pPr algn="ctr"/>
            <a:r>
              <a:rPr lang="en-US" altLang="zh-CN" sz="2000" dirty="0" smtClean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</a:rPr>
              <a:t>ethan@mstboard.com</a:t>
            </a:r>
          </a:p>
          <a:p>
            <a:pPr algn="ctr"/>
            <a:r>
              <a:rPr lang="en-US" altLang="zh-CN" sz="2000" dirty="0" smtClean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</a:rPr>
              <a:t>Mol/whatsapp/Line/Wechat:+86-150-0890-6018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26060" y="3175000"/>
            <a:ext cx="255905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400" b="1">
                <a:solidFill>
                  <a:schemeClr val="bg2"/>
                </a:solidFill>
              </a:rPr>
              <a:t>Our office</a:t>
            </a:r>
          </a:p>
          <a:p>
            <a:pPr algn="l"/>
            <a:endParaRPr lang="en-US" altLang="zh-CN" sz="1400">
              <a:solidFill>
                <a:schemeClr val="bg2"/>
              </a:solidFill>
            </a:endParaRPr>
          </a:p>
          <a:p>
            <a:pPr algn="l"/>
            <a:r>
              <a:rPr lang="en-US" altLang="zh-CN" sz="1400">
                <a:solidFill>
                  <a:schemeClr val="bg2"/>
                </a:solidFill>
              </a:rPr>
              <a:t>4th Floor, Rongshengda Industrial Park, No.8 Liaokeng Road,</a:t>
            </a:r>
          </a:p>
          <a:p>
            <a:pPr algn="l"/>
            <a:r>
              <a:rPr lang="en-US" altLang="zh-CN" sz="1400">
                <a:solidFill>
                  <a:schemeClr val="bg2"/>
                </a:solidFill>
              </a:rPr>
              <a:t>Baoan District, Shenzhen,China</a:t>
            </a:r>
          </a:p>
          <a:p>
            <a:pPr algn="l"/>
            <a:endParaRPr lang="en-US" altLang="zh-CN" sz="1400">
              <a:solidFill>
                <a:schemeClr val="bg2"/>
              </a:solidFill>
            </a:endParaRPr>
          </a:p>
          <a:p>
            <a:pPr algn="l"/>
            <a:endParaRPr lang="en-US" altLang="zh-CN" sz="1400">
              <a:solidFill>
                <a:schemeClr val="bg2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583180" y="3175000"/>
            <a:ext cx="3542030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400" b="1">
                <a:solidFill>
                  <a:schemeClr val="bg2"/>
                </a:solidFill>
              </a:rPr>
              <a:t>Divine International Co.</a:t>
            </a:r>
          </a:p>
          <a:p>
            <a:pPr algn="l"/>
            <a:r>
              <a:rPr lang="en-US" altLang="zh-CN" sz="1400" b="1">
                <a:solidFill>
                  <a:schemeClr val="bg2"/>
                </a:solidFill>
              </a:rPr>
              <a:t>(Delhi, India)</a:t>
            </a:r>
          </a:p>
          <a:p>
            <a:pPr algn="l"/>
            <a:endParaRPr lang="en-US" altLang="zh-CN" sz="1400">
              <a:solidFill>
                <a:schemeClr val="bg2"/>
              </a:solidFill>
            </a:endParaRPr>
          </a:p>
          <a:p>
            <a:pPr algn="l"/>
            <a:r>
              <a:rPr lang="en-US" altLang="zh-CN" sz="1400">
                <a:solidFill>
                  <a:schemeClr val="bg2"/>
                </a:solidFill>
              </a:rPr>
              <a:t>Website: </a:t>
            </a:r>
            <a:r>
              <a:rPr lang="en-US" altLang="zh-CN" sz="1400">
                <a:solidFill>
                  <a:schemeClr val="bg2"/>
                </a:solidFill>
                <a:hlinkClick r:id="rId2"/>
              </a:rPr>
              <a:t>divineint.in/interactive-panel</a:t>
            </a:r>
            <a:endParaRPr lang="en-US" altLang="zh-CN" sz="1400">
              <a:solidFill>
                <a:schemeClr val="bg2"/>
              </a:solidFill>
            </a:endParaRPr>
          </a:p>
          <a:p>
            <a:pPr algn="l"/>
            <a:r>
              <a:rPr lang="en-US" altLang="zh-CN" sz="1400">
                <a:solidFill>
                  <a:schemeClr val="bg2"/>
                </a:solidFill>
              </a:rPr>
              <a:t>Phone: </a:t>
            </a:r>
            <a:r>
              <a:rPr lang="en-US" altLang="zh-CN" sz="1400" b="1">
                <a:solidFill>
                  <a:schemeClr val="bg2"/>
                </a:solidFill>
              </a:rPr>
              <a:t>+91 9654779936</a:t>
            </a:r>
          </a:p>
          <a:p>
            <a:pPr algn="l"/>
            <a:r>
              <a:rPr lang="en-US" altLang="zh-CN" sz="1400">
                <a:solidFill>
                  <a:schemeClr val="bg2"/>
                </a:solidFill>
              </a:rPr>
              <a:t>Email: </a:t>
            </a:r>
            <a:r>
              <a:rPr lang="en-US" altLang="zh-CN" sz="1400" b="1">
                <a:solidFill>
                  <a:schemeClr val="bg2"/>
                </a:solidFill>
              </a:rPr>
              <a:t>Pallavi@divineint.in</a:t>
            </a:r>
            <a:endParaRPr lang="en-US" altLang="zh-CN" sz="1400">
              <a:solidFill>
                <a:schemeClr val="bg2"/>
              </a:solidFill>
            </a:endParaRPr>
          </a:p>
          <a:p>
            <a:pPr algn="l"/>
            <a:r>
              <a:rPr lang="en-US" altLang="zh-CN" sz="1400">
                <a:solidFill>
                  <a:schemeClr val="bg2"/>
                </a:solidFill>
              </a:rPr>
              <a:t>Millenium Tower Pitampura , Delhi -34</a:t>
            </a:r>
          </a:p>
          <a:p>
            <a:pPr algn="l"/>
            <a:r>
              <a:rPr lang="en-US" altLang="zh-CN" sz="1400">
                <a:solidFill>
                  <a:schemeClr val="bg2"/>
                </a:solidFill>
              </a:rPr>
              <a:t>INDIA</a:t>
            </a:r>
          </a:p>
          <a:p>
            <a:pPr algn="l"/>
            <a:endParaRPr lang="en-US" altLang="zh-CN" sz="1400">
              <a:solidFill>
                <a:schemeClr val="bg2"/>
              </a:solidFill>
            </a:endParaRPr>
          </a:p>
          <a:p>
            <a:pPr algn="l"/>
            <a:endParaRPr lang="en-US" altLang="zh-CN" sz="1400">
              <a:solidFill>
                <a:schemeClr val="bg2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285865" y="3175000"/>
            <a:ext cx="267398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400" b="1">
                <a:solidFill>
                  <a:schemeClr val="bg2"/>
                </a:solidFill>
              </a:rPr>
              <a:t>Afara Group Ltd.</a:t>
            </a:r>
          </a:p>
          <a:p>
            <a:pPr algn="l"/>
            <a:r>
              <a:rPr lang="en-US" altLang="zh-CN" sz="1400" b="1">
                <a:solidFill>
                  <a:schemeClr val="bg2"/>
                </a:solidFill>
              </a:rPr>
              <a:t>(Bangkok, Thailand)</a:t>
            </a:r>
          </a:p>
          <a:p>
            <a:pPr algn="l"/>
            <a:endParaRPr lang="en-US" altLang="zh-CN" sz="1400">
              <a:solidFill>
                <a:schemeClr val="bg2"/>
              </a:solidFill>
            </a:endParaRPr>
          </a:p>
          <a:p>
            <a:pPr algn="l"/>
            <a:r>
              <a:rPr lang="en-US" altLang="zh-CN" sz="1400">
                <a:solidFill>
                  <a:schemeClr val="bg2"/>
                </a:solidFill>
              </a:rPr>
              <a:t>Phone: </a:t>
            </a:r>
            <a:r>
              <a:rPr lang="en-US" altLang="zh-CN" sz="1400" b="1">
                <a:solidFill>
                  <a:schemeClr val="bg2"/>
                </a:solidFill>
              </a:rPr>
              <a:t>+66(8)1-436-8887</a:t>
            </a:r>
            <a:endParaRPr lang="en-US" altLang="zh-CN" sz="1400">
              <a:solidFill>
                <a:schemeClr val="bg2"/>
              </a:solidFill>
            </a:endParaRPr>
          </a:p>
          <a:p>
            <a:pPr algn="l"/>
            <a:r>
              <a:rPr lang="en-US" altLang="zh-CN" sz="1400">
                <a:solidFill>
                  <a:schemeClr val="bg2"/>
                </a:solidFill>
              </a:rPr>
              <a:t>Email:</a:t>
            </a:r>
            <a:r>
              <a:rPr lang="en-US" altLang="zh-CN" sz="1400" b="1">
                <a:solidFill>
                  <a:schemeClr val="bg2"/>
                </a:solidFill>
              </a:rPr>
              <a:t>jack@afaragroup.com</a:t>
            </a:r>
            <a:endParaRPr lang="en-US" altLang="zh-CN" sz="1400">
              <a:solidFill>
                <a:schemeClr val="bg2"/>
              </a:solidFill>
            </a:endParaRPr>
          </a:p>
          <a:p>
            <a:pPr algn="l"/>
            <a:r>
              <a:rPr lang="en-US" altLang="zh-CN" sz="1400">
                <a:solidFill>
                  <a:schemeClr val="bg2"/>
                </a:solidFill>
              </a:rPr>
              <a:t>555/20 Moo 4, Ratchaphruek RD, Mahasawat, Bangkruei NONTHABURI 11130 </a:t>
            </a:r>
          </a:p>
          <a:p>
            <a:pPr algn="l"/>
            <a:endParaRPr lang="en-US" altLang="zh-CN" sz="140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6830" y="167640"/>
            <a:ext cx="9069705" cy="784225"/>
          </a:xfrm>
        </p:spPr>
        <p:txBody>
          <a:bodyPr>
            <a:noAutofit/>
          </a:bodyPr>
          <a:lstStyle/>
          <a:p>
            <a:pPr algn="ctr"/>
            <a:r>
              <a:rPr lang="en-US" altLang="zh-CN" sz="32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MASSTOUCH</a:t>
            </a:r>
            <a:br>
              <a:rPr lang="en-US" altLang="zh-CN" sz="32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r>
              <a:rPr lang="zh-CN" altLang="en-US" sz="24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en-US" altLang="zh-CN" sz="24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M Series)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5494655" y="1402715"/>
            <a:ext cx="3286125" cy="1428750"/>
          </a:xfrm>
        </p:spPr>
        <p:txBody>
          <a:bodyPr>
            <a:noAutofit/>
          </a:bodyPr>
          <a:lstStyle/>
          <a:p>
            <a:pPr algn="l"/>
            <a:r>
              <a:rPr lang="en-US" altLang="zh-CN" sz="2400" b="1" dirty="0" smtClean="0">
                <a:latin typeface="微软雅黑" panose="020B0503020204020204" charset="-122"/>
                <a:ea typeface="微软雅黑" panose="020B0503020204020204" charset="-122"/>
              </a:rPr>
              <a:t>4k Ultra HD</a:t>
            </a:r>
          </a:p>
          <a:p>
            <a:pPr algn="l"/>
            <a:r>
              <a:rPr lang="en-US" altLang="zh-CN" sz="2400" b="1" dirty="0" smtClean="0">
                <a:latin typeface="微软雅黑" panose="020B0503020204020204" charset="-122"/>
                <a:ea typeface="微软雅黑" panose="020B0503020204020204" charset="-122"/>
              </a:rPr>
              <a:t>Wireless Screen Share</a:t>
            </a:r>
          </a:p>
          <a:p>
            <a:pPr algn="l"/>
            <a:r>
              <a:rPr lang="en-US" altLang="zh-CN" sz="2400" b="1" dirty="0" smtClean="0">
                <a:latin typeface="微软雅黑" panose="020B0503020204020204" charset="-122"/>
                <a:ea typeface="微软雅黑" panose="020B0503020204020204" charset="-122"/>
              </a:rPr>
              <a:t>60 Point  Capacitive Touch</a:t>
            </a:r>
          </a:p>
          <a:p>
            <a:pPr algn="l"/>
            <a:r>
              <a:rPr lang="en-US" altLang="zh-CN" sz="2400" b="1" dirty="0" smtClean="0">
                <a:latin typeface="微软雅黑" panose="020B0503020204020204" charset="-122"/>
                <a:ea typeface="微软雅黑" panose="020B0503020204020204" charset="-122"/>
              </a:rPr>
              <a:t>Smart Whiteboard</a:t>
            </a:r>
          </a:p>
        </p:txBody>
      </p:sp>
      <p:pic>
        <p:nvPicPr>
          <p:cNvPr id="1026" name="Picture 2" descr="C:\Users\Tady\Desktop\画册&amp;单页_180428\画册图片\01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0360" y="1073150"/>
            <a:ext cx="4787265" cy="4032885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40410" y="523875"/>
            <a:ext cx="7663815" cy="3476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微软雅黑" panose="020B0503020204020204" charset="-122"/>
                <a:ea typeface="微软雅黑" panose="020B0503020204020204" charset="-122"/>
              </a:rPr>
              <a:t>Smart Whiteboard</a:t>
            </a:r>
          </a:p>
          <a:p>
            <a:pPr algn="r"/>
            <a:endParaRPr lang="en-US" sz="3200" b="1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pPr algn="r"/>
            <a:endParaRPr lang="en-US" sz="3200" b="1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pPr algn="r"/>
            <a:r>
              <a:rPr lang="en-US" sz="2400" dirty="0" smtClean="0">
                <a:latin typeface="微软雅黑" panose="020B0503020204020204" charset="-122"/>
                <a:ea typeface="微软雅黑" panose="020B0503020204020204" charset="-122"/>
              </a:rPr>
              <a:t>Write, Erase</a:t>
            </a:r>
          </a:p>
          <a:p>
            <a:pPr algn="r"/>
            <a:endParaRPr lang="en-US" sz="800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pPr algn="r"/>
            <a:r>
              <a:rPr lang="en-US" sz="2400" dirty="0" smtClean="0">
                <a:latin typeface="微软雅黑" panose="020B0503020204020204" charset="-122"/>
                <a:ea typeface="微软雅黑" panose="020B0503020204020204" charset="-122"/>
              </a:rPr>
              <a:t>Zoom In/Out</a:t>
            </a:r>
          </a:p>
          <a:p>
            <a:pPr algn="r"/>
            <a:endParaRPr lang="en-US" sz="800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pPr algn="r"/>
            <a:r>
              <a:rPr lang="en-US" sz="2400" dirty="0" smtClean="0">
                <a:latin typeface="微软雅黑" panose="020B0503020204020204" charset="-122"/>
                <a:ea typeface="微软雅黑" panose="020B0503020204020204" charset="-122"/>
              </a:rPr>
              <a:t>Drag &amp;Drop</a:t>
            </a:r>
          </a:p>
          <a:p>
            <a:pPr algn="r"/>
            <a:endParaRPr lang="en-US" sz="800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pPr algn="r"/>
            <a:r>
              <a:rPr lang="en-US" sz="2400" dirty="0" smtClean="0">
                <a:latin typeface="微软雅黑" panose="020B0503020204020204" charset="-122"/>
                <a:ea typeface="微软雅黑" panose="020B0503020204020204" charset="-122"/>
              </a:rPr>
              <a:t>Add/Delete Page</a:t>
            </a:r>
          </a:p>
        </p:txBody>
      </p:sp>
      <p:pic>
        <p:nvPicPr>
          <p:cNvPr id="3074" name="Picture 2" descr="C:\Users\Tady\Desktop\画册&amp;单页_180428\画册图片\00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7" y="1546670"/>
            <a:ext cx="4429156" cy="3096781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28596" y="357172"/>
            <a:ext cx="3071834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微软雅黑" panose="020B0503020204020204" charset="-122"/>
                <a:ea typeface="微软雅黑" panose="020B0503020204020204" charset="-122"/>
              </a:rPr>
              <a:t>Wireless Screen Sharing</a:t>
            </a:r>
          </a:p>
          <a:p>
            <a:endParaRPr lang="zh-CN" altLang="en-US" sz="1600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sz="2400" dirty="0" smtClean="0">
                <a:latin typeface="微软雅黑" panose="020B0503020204020204" charset="-122"/>
                <a:ea typeface="微软雅黑" panose="020B0503020204020204" charset="-122"/>
              </a:rPr>
              <a:t>Screen share wirelessly from Android/</a:t>
            </a:r>
            <a:r>
              <a:rPr lang="en-US" sz="2400" dirty="0" err="1" smtClean="0">
                <a:latin typeface="微软雅黑" panose="020B0503020204020204" charset="-122"/>
                <a:ea typeface="微软雅黑" panose="020B0503020204020204" charset="-122"/>
              </a:rPr>
              <a:t>iOS</a:t>
            </a:r>
            <a:r>
              <a:rPr lang="en-US" sz="2400" dirty="0" smtClean="0">
                <a:latin typeface="微软雅黑" panose="020B0503020204020204" charset="-122"/>
                <a:ea typeface="微软雅黑" panose="020B0503020204020204" charset="-122"/>
              </a:rPr>
              <a:t>/Win</a:t>
            </a:r>
          </a:p>
          <a:p>
            <a:endParaRPr lang="en-US" sz="1200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sz="2400" dirty="0" smtClean="0">
                <a:latin typeface="微软雅黑" panose="020B0503020204020204" charset="-122"/>
                <a:ea typeface="微软雅黑" panose="020B0503020204020204" charset="-122"/>
              </a:rPr>
              <a:t>Bidirectional control</a:t>
            </a:r>
          </a:p>
        </p:txBody>
      </p:sp>
      <p:pic>
        <p:nvPicPr>
          <p:cNvPr id="4098" name="Picture 2" descr="C:\Users\Tady\Desktop\画册&amp;单页_180428\画册图片\00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68" y="1643056"/>
            <a:ext cx="5862998" cy="2911566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197481" y="500048"/>
            <a:ext cx="3143272" cy="3723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36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r"/>
            <a:r>
              <a:rPr lang="en-US" sz="3600" b="1" dirty="0">
                <a:latin typeface="微软雅黑" panose="020B0503020204020204" charset="-122"/>
                <a:ea typeface="微软雅黑" panose="020B0503020204020204" charset="-122"/>
              </a:rPr>
              <a:t>Annotation</a:t>
            </a:r>
          </a:p>
          <a:p>
            <a:pPr algn="r"/>
            <a:endParaRPr lang="en-US" sz="36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r"/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r"/>
            <a:r>
              <a:rPr lang="en-US" sz="2400" dirty="0">
                <a:latin typeface="微软雅黑" panose="020B0503020204020204" charset="-122"/>
                <a:ea typeface="微软雅黑" panose="020B0503020204020204" charset="-122"/>
              </a:rPr>
              <a:t>Highlight key </a:t>
            </a:r>
            <a:r>
              <a:rPr lang="en-US" sz="2400" dirty="0" smtClean="0">
                <a:latin typeface="微软雅黑" panose="020B0503020204020204" charset="-122"/>
                <a:ea typeface="微软雅黑" panose="020B0503020204020204" charset="-122"/>
              </a:rPr>
              <a:t>points</a:t>
            </a:r>
          </a:p>
          <a:p>
            <a:pPr algn="r"/>
            <a:endParaRPr lang="en-US" sz="1200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pPr algn="r"/>
            <a:r>
              <a:rPr lang="en-US" sz="2400" dirty="0" smtClean="0">
                <a:latin typeface="微软雅黑" panose="020B0503020204020204" charset="-122"/>
                <a:ea typeface="微软雅黑" panose="020B0503020204020204" charset="-122"/>
              </a:rPr>
              <a:t>Add </a:t>
            </a:r>
            <a:r>
              <a:rPr lang="en-US" sz="2400" dirty="0">
                <a:latin typeface="微软雅黑" panose="020B0503020204020204" charset="-122"/>
                <a:ea typeface="微软雅黑" panose="020B0503020204020204" charset="-122"/>
              </a:rPr>
              <a:t>notes and </a:t>
            </a:r>
            <a:endParaRPr lang="en-US" sz="2400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pPr algn="r"/>
            <a:r>
              <a:rPr lang="en-US" sz="2400" dirty="0" smtClean="0">
                <a:latin typeface="微软雅黑" panose="020B0503020204020204" charset="-122"/>
                <a:ea typeface="微软雅黑" panose="020B0503020204020204" charset="-122"/>
              </a:rPr>
              <a:t>write on </a:t>
            </a:r>
            <a:r>
              <a:rPr lang="en-US" sz="2400" dirty="0">
                <a:latin typeface="微软雅黑" panose="020B0503020204020204" charset="-122"/>
                <a:ea typeface="微软雅黑" panose="020B0503020204020204" charset="-122"/>
              </a:rPr>
              <a:t>screen </a:t>
            </a:r>
            <a:endParaRPr lang="en-US" sz="2400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pPr algn="r"/>
            <a:r>
              <a:rPr lang="en-US" sz="2400" dirty="0" smtClean="0">
                <a:latin typeface="微软雅黑" panose="020B0503020204020204" charset="-122"/>
                <a:ea typeface="微软雅黑" panose="020B0503020204020204" charset="-122"/>
              </a:rPr>
              <a:t>as </a:t>
            </a:r>
            <a:r>
              <a:rPr lang="en-US" sz="2400" dirty="0">
                <a:latin typeface="微软雅黑" panose="020B0503020204020204" charset="-122"/>
                <a:ea typeface="微软雅黑" panose="020B0503020204020204" charset="-122"/>
              </a:rPr>
              <a:t>easily as </a:t>
            </a:r>
            <a:r>
              <a:rPr lang="en-US" sz="2400" dirty="0" smtClean="0">
                <a:latin typeface="微软雅黑" panose="020B0503020204020204" charset="-122"/>
                <a:ea typeface="微软雅黑" panose="020B0503020204020204" charset="-122"/>
              </a:rPr>
              <a:t>paper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122" name="Picture 2" descr="C:\Users\Tady\Desktop\画册&amp;单页_180428\画册图片\00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071552"/>
            <a:ext cx="3857652" cy="3633648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980305" y="367665"/>
            <a:ext cx="391668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1" dirty="0" smtClean="0">
                <a:latin typeface="微软雅黑" panose="020B0503020204020204" charset="-122"/>
                <a:ea typeface="微软雅黑" panose="020B0503020204020204" charset="-122"/>
              </a:rPr>
              <a:t>Scan &amp; Share</a:t>
            </a:r>
          </a:p>
          <a:p>
            <a:pPr algn="r"/>
            <a:endParaRPr lang="en-US" altLang="zh-CN" sz="1600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pPr algn="r"/>
            <a:endParaRPr lang="zh-CN" altLang="en-US" sz="1600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pPr algn="r"/>
            <a:endParaRPr lang="zh-CN" altLang="en-US" sz="1600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r>
              <a:rPr lang="en-US" sz="2400" dirty="0" smtClean="0">
                <a:latin typeface="微软雅黑" panose="020B0503020204020204" charset="-122"/>
                <a:ea typeface="微软雅黑" panose="020B0503020204020204" charset="-122"/>
              </a:rPr>
              <a:t>Generate QR Code for record or annotation</a:t>
            </a:r>
          </a:p>
          <a:p>
            <a:pPr algn="l"/>
            <a:endParaRPr lang="en-US" sz="1000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r>
              <a:rPr lang="en-US" sz="2400" dirty="0" smtClean="0">
                <a:latin typeface="微软雅黑" panose="020B0503020204020204" charset="-122"/>
                <a:ea typeface="微软雅黑" panose="020B0503020204020204" charset="-122"/>
              </a:rPr>
              <a:t>Scan &amp; Share</a:t>
            </a:r>
          </a:p>
          <a:p>
            <a:pPr algn="l"/>
            <a:r>
              <a:rPr lang="en-US" sz="1000" dirty="0" smtClean="0"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  <a:p>
            <a:pPr algn="l"/>
            <a:r>
              <a:rPr lang="en-US" sz="2400" dirty="0" smtClean="0">
                <a:latin typeface="微软雅黑" panose="020B0503020204020204" charset="-122"/>
                <a:ea typeface="微软雅黑" panose="020B0503020204020204" charset="-122"/>
              </a:rPr>
              <a:t>Save or Email</a:t>
            </a:r>
            <a:endParaRPr lang="zh-CN" altLang="en-US" sz="2400" dirty="0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146" name="Picture 2" descr="C:\Users\Tady\Desktop\画册&amp;单页_180428\画册图片\00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344806"/>
            <a:ext cx="4214842" cy="3525633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Tady\Desktop\画册&amp;单页_180428\画册图片\01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1571618"/>
            <a:ext cx="5510931" cy="321471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54355" y="356870"/>
            <a:ext cx="7363460" cy="3692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latin typeface="微软雅黑" panose="020B0503020204020204" charset="-122"/>
                <a:ea typeface="微软雅黑" panose="020B0503020204020204" charset="-122"/>
              </a:rPr>
              <a:t>        Super Cool experience</a:t>
            </a:r>
          </a:p>
          <a:p>
            <a:endParaRPr lang="en-US" altLang="zh-CN" b="1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en-US" altLang="zh-CN" b="1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en-US" altLang="zh-CN" b="1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en-US" altLang="zh-CN" b="1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en-US" altLang="zh-CN" b="1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2400" dirty="0" smtClean="0">
                <a:latin typeface="微软雅黑" panose="020B0503020204020204" charset="-122"/>
                <a:ea typeface="微软雅黑" panose="020B0503020204020204" charset="-122"/>
              </a:rPr>
              <a:t>60 point </a:t>
            </a:r>
          </a:p>
          <a:p>
            <a:r>
              <a:rPr lang="en-US" altLang="zh-CN" sz="2400" dirty="0" smtClean="0">
                <a:latin typeface="微软雅黑" panose="020B0503020204020204" charset="-122"/>
                <a:ea typeface="微软雅黑" panose="020B0503020204020204" charset="-122"/>
              </a:rPr>
              <a:t>Capacitive touch</a:t>
            </a:r>
          </a:p>
          <a:p>
            <a:endParaRPr lang="en-US" altLang="zh-CN" sz="1200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2400" dirty="0" smtClean="0">
                <a:latin typeface="微软雅黑" panose="020B0503020204020204" charset="-122"/>
                <a:ea typeface="微软雅黑" panose="020B0503020204020204" charset="-122"/>
              </a:rPr>
              <a:t>Highly accurate </a:t>
            </a:r>
          </a:p>
          <a:p>
            <a:r>
              <a:rPr lang="en-US" altLang="zh-CN" sz="2400" dirty="0" smtClean="0">
                <a:latin typeface="微软雅黑" panose="020B0503020204020204" charset="-122"/>
                <a:ea typeface="微软雅黑" panose="020B0503020204020204" charset="-122"/>
              </a:rPr>
              <a:t>&amp; sensitive</a:t>
            </a: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933315" y="354965"/>
            <a:ext cx="674878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latin typeface="微软雅黑" panose="020B0503020204020204" charset="-122"/>
                <a:ea typeface="微软雅黑" panose="020B0503020204020204" charset="-122"/>
              </a:rPr>
              <a:t>  More details</a:t>
            </a:r>
            <a:endParaRPr lang="en-US" altLang="zh-CN" sz="2400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en-US" altLang="zh-CN" sz="2400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en-US" altLang="zh-CN" sz="1200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2400" b="1">
                <a:sym typeface="+mn-ea"/>
              </a:rPr>
              <a:t>   The  width of  frame </a:t>
            </a:r>
          </a:p>
          <a:p>
            <a:r>
              <a:rPr lang="en-US" altLang="zh-CN" sz="2400" b="1">
                <a:sym typeface="+mn-ea"/>
              </a:rPr>
              <a:t>    is 58 mm.</a:t>
            </a:r>
            <a:endParaRPr lang="en-US" altLang="zh-CN" sz="2400" b="1" dirty="0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lum bright="12000" contrast="6000"/>
          </a:blip>
          <a:srcRect l="3862" t="2886" r="2661" b="23815"/>
          <a:stretch>
            <a:fillRect/>
          </a:stretch>
        </p:blipFill>
        <p:spPr>
          <a:xfrm>
            <a:off x="6350" y="594360"/>
            <a:ext cx="4349750" cy="454787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4351655" y="2737485"/>
            <a:ext cx="4816475" cy="2400935"/>
            <a:chOff x="6984" y="4311"/>
            <a:chExt cx="7442" cy="3781"/>
          </a:xfrm>
        </p:grpSpPr>
        <p:pic>
          <p:nvPicPr>
            <p:cNvPr id="6" name="图片 5" descr="6b6178f99ebac16d0176849571a58a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84" y="4311"/>
              <a:ext cx="3310" cy="378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94" y="4311"/>
              <a:ext cx="4133" cy="204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/>
            <a:srcRect t="20622"/>
            <a:stretch>
              <a:fillRect/>
            </a:stretch>
          </p:blipFill>
          <p:spPr>
            <a:xfrm>
              <a:off x="10294" y="6352"/>
              <a:ext cx="4133" cy="1740"/>
            </a:xfrm>
            <a:prstGeom prst="rect">
              <a:avLst/>
            </a:prstGeom>
          </p:spPr>
        </p:pic>
      </p:grp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/>
          <a:srcRect l="7459" t="25097" r="7460" b="25482"/>
          <a:stretch>
            <a:fillRect/>
          </a:stretch>
        </p:blipFill>
        <p:spPr>
          <a:xfrm>
            <a:off x="1301750" y="1053465"/>
            <a:ext cx="6539230" cy="3799205"/>
          </a:xfrm>
          <a:prstGeom prst="rect">
            <a:avLst/>
          </a:prstGeom>
        </p:spPr>
      </p:pic>
      <p:sp>
        <p:nvSpPr>
          <p:cNvPr id="7" name="标题 6"/>
          <p:cNvSpPr>
            <a:spLocks noGrp="1"/>
          </p:cNvSpPr>
          <p:nvPr>
            <p:ph type="ctrTitle"/>
          </p:nvPr>
        </p:nvSpPr>
        <p:spPr>
          <a:xfrm>
            <a:off x="36830" y="167640"/>
            <a:ext cx="9069705" cy="784225"/>
          </a:xfrm>
        </p:spPr>
        <p:txBody>
          <a:bodyPr>
            <a:noAutofit/>
          </a:bodyPr>
          <a:lstStyle/>
          <a:p>
            <a:pPr algn="ctr"/>
            <a:r>
              <a:rPr lang="en-US" altLang="zh-CN" sz="32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MASSTOUCH</a:t>
            </a:r>
            <a:br>
              <a:rPr lang="en-US" altLang="zh-CN" sz="32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r>
              <a:rPr lang="zh-CN" altLang="en-US" sz="24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en-US" altLang="zh-CN" sz="24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D Series)</a:t>
            </a: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957b940d-a87a-4928-89b8-46b210f000c3}"/>
  <p:tag name="TABLE_SKINIDX" val="3"/>
  <p:tag name="TABLE_ENCOLOR" val="#FFFFFF"/>
</p:tagLst>
</file>

<file path=ppt/theme/theme1.xml><?xml version="1.0" encoding="utf-8"?>
<a:theme xmlns:a="http://schemas.openxmlformats.org/drawingml/2006/main" name="主题1">
  <a:themeElements>
    <a:clrScheme name="自定义 2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6FF"/>
      </a:accent1>
      <a:accent2>
        <a:srgbClr val="00BFC3"/>
      </a:accent2>
      <a:accent3>
        <a:srgbClr val="FF7F01"/>
      </a:accent3>
      <a:accent4>
        <a:srgbClr val="F1B015"/>
      </a:accent4>
      <a:accent5>
        <a:srgbClr val="FBEC85"/>
      </a:accent5>
      <a:accent6>
        <a:srgbClr val="D2C2F1"/>
      </a:accent6>
      <a:hlink>
        <a:srgbClr val="1286C9"/>
      </a:hlink>
      <a:folHlink>
        <a:srgbClr val="A8C2E7"/>
      </a:folHlink>
    </a:clrScheme>
    <a:fontScheme name="Temp">
      <a:majorFont>
        <a:latin typeface="Century Gothic"/>
        <a:ea typeface="微软雅黑"/>
        <a:cs typeface=""/>
      </a:majorFont>
      <a:minorFont>
        <a:latin typeface="Century Gothic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PLUS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主题1</Template>
  <TotalTime>7</TotalTime>
  <Words>407</Words>
  <Application>WPS 演示</Application>
  <PresentationFormat>On-screen Show (16:9)</PresentationFormat>
  <Paragraphs>209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主题1</vt:lpstr>
      <vt:lpstr>OfficePLUS</vt:lpstr>
      <vt:lpstr>Slide 1</vt:lpstr>
      <vt:lpstr>MASSTOUCH （M Series)</vt:lpstr>
      <vt:lpstr>Slide 3</vt:lpstr>
      <vt:lpstr>Slide 4</vt:lpstr>
      <vt:lpstr>Slide 5</vt:lpstr>
      <vt:lpstr>Slide 6</vt:lpstr>
      <vt:lpstr>Slide 7</vt:lpstr>
      <vt:lpstr>Slide 8</vt:lpstr>
      <vt:lpstr>MASSTOUCH （D Series)</vt:lpstr>
      <vt:lpstr>Slide 10</vt:lpstr>
      <vt:lpstr>Slide 11</vt:lpstr>
      <vt:lpstr>Slide 12</vt:lpstr>
      <vt:lpstr>Slide 13</vt:lpstr>
      <vt:lpstr>Masstouch T4 series</vt:lpstr>
      <vt:lpstr>Slide 15</vt:lpstr>
      <vt:lpstr>More details</vt:lpstr>
      <vt:lpstr>Slide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Tady</dc:creator>
  <cp:lastModifiedBy>office</cp:lastModifiedBy>
  <cp:revision>40</cp:revision>
  <dcterms:created xsi:type="dcterms:W3CDTF">2018-05-05T00:31:00Z</dcterms:created>
  <dcterms:modified xsi:type="dcterms:W3CDTF">2019-10-24T09:46:11Z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2052-11.1.0.9145</vt:lpwstr>
  </property>
</Properties>
</file>