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5"/>
  </p:notesMasterIdLst>
  <p:handoutMasterIdLst>
    <p:handoutMasterId r:id="rId16"/>
  </p:handoutMasterIdLst>
  <p:sldIdLst>
    <p:sldId id="344" r:id="rId5"/>
    <p:sldId id="365" r:id="rId6"/>
    <p:sldId id="367" r:id="rId7"/>
    <p:sldId id="373" r:id="rId8"/>
    <p:sldId id="368" r:id="rId9"/>
    <p:sldId id="369" r:id="rId10"/>
    <p:sldId id="371" r:id="rId11"/>
    <p:sldId id="372" r:id="rId12"/>
    <p:sldId id="370" r:id="rId13"/>
    <p:sldId id="3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52"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6A3D024-909B-3BC2-1496-FEEAB652808A}" name="Sher Dionisio" initials="" userId="S::Sher.Dionisio@teksystemsgs.com::02daa716-9709-4d47-a153-1943ce1675c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187FAA-8D2B-4D74-A735-F9207717D38A}" v="38" dt="2025-08-22T02:10:22.710"/>
  </p1510:revLst>
</p1510:revInfo>
</file>

<file path=ppt/tableStyles.xml><?xml version="1.0" encoding="utf-8"?>
<a:tblStyleLst xmlns:a="http://schemas.openxmlformats.org/drawingml/2006/main" def="{5FD0F851-EC5A-4D38-B0AD-8093EC10F33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5928" autoAdjust="0"/>
  </p:normalViewPr>
  <p:slideViewPr>
    <p:cSldViewPr snapToGrid="0">
      <p:cViewPr>
        <p:scale>
          <a:sx n="75" d="100"/>
          <a:sy n="75" d="100"/>
        </p:scale>
        <p:origin x="328" y="30"/>
      </p:cViewPr>
      <p:guideLst>
        <p:guide orient="horz" pos="1752"/>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10109"/>
    </p:cViewPr>
  </p:sorterViewPr>
  <p:notesViewPr>
    <p:cSldViewPr snapToGrid="0" showGuides="1">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440F78-2C9E-4C7F-818C-B40BB19D3A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ED3FB98-80B9-4155-809A-82659D34A01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818EB1-FF96-47AA-9A30-F1BFF2FFD1F7}" type="datetimeFigureOut">
              <a:rPr lang="en-US" smtClean="0"/>
              <a:t>8/21/2025</a:t>
            </a:fld>
            <a:endParaRPr lang="en-US" dirty="0"/>
          </a:p>
        </p:txBody>
      </p:sp>
      <p:sp>
        <p:nvSpPr>
          <p:cNvPr id="4" name="Footer Placeholder 3">
            <a:extLst>
              <a:ext uri="{FF2B5EF4-FFF2-40B4-BE49-F238E27FC236}">
                <a16:creationId xmlns:a16="http://schemas.microsoft.com/office/drawing/2014/main" id="{D8DEF847-3492-4888-9C23-1504238536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9E48C54-2332-4748-9C65-6A27E550C1F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7F75FB2-D12E-4669-8522-D3E2C7E6DC97}" type="slidenum">
              <a:rPr lang="en-US" smtClean="0"/>
              <a:t>‹#›</a:t>
            </a:fld>
            <a:endParaRPr lang="en-US" dirty="0"/>
          </a:p>
        </p:txBody>
      </p:sp>
    </p:spTree>
    <p:extLst>
      <p:ext uri="{BB962C8B-B14F-4D97-AF65-F5344CB8AC3E}">
        <p14:creationId xmlns:p14="http://schemas.microsoft.com/office/powerpoint/2010/main" val="1996991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E4A361-7934-4769-9B16-8A939698742C}" type="datetimeFigureOut">
              <a:rPr lang="en-US" smtClean="0"/>
              <a:t>8/21/2025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18E0B9-48E4-499D-93B2-B07D00395BAC}" type="slidenum">
              <a:rPr lang="en-US" smtClean="0"/>
              <a:t>‹#›</a:t>
            </a:fld>
            <a:endParaRPr lang="en-US" dirty="0"/>
          </a:p>
        </p:txBody>
      </p:sp>
    </p:spTree>
    <p:extLst>
      <p:ext uri="{BB962C8B-B14F-4D97-AF65-F5344CB8AC3E}">
        <p14:creationId xmlns:p14="http://schemas.microsoft.com/office/powerpoint/2010/main" val="3914043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18E0B9-48E4-499D-93B2-B07D00395BAC}" type="slidenum">
              <a:rPr lang="en-US" smtClean="0"/>
              <a:t>1</a:t>
            </a:fld>
            <a:endParaRPr lang="en-US" dirty="0"/>
          </a:p>
        </p:txBody>
      </p:sp>
    </p:spTree>
    <p:extLst>
      <p:ext uri="{BB962C8B-B14F-4D97-AF65-F5344CB8AC3E}">
        <p14:creationId xmlns:p14="http://schemas.microsoft.com/office/powerpoint/2010/main" val="218129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77000-2F5D-C8C3-C16F-D9C35F82C6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07FCCD-E35D-1EFB-26CD-F449E09DF5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41B6DE-20CA-A53F-1740-6139DF8BD9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1C59E8-544C-F528-FCE1-4742B0B2BDC4}"/>
              </a:ext>
            </a:extLst>
          </p:cNvPr>
          <p:cNvSpPr>
            <a:spLocks noGrp="1"/>
          </p:cNvSpPr>
          <p:nvPr>
            <p:ph type="sldNum" sz="quarter" idx="5"/>
          </p:nvPr>
        </p:nvSpPr>
        <p:spPr/>
        <p:txBody>
          <a:bodyPr/>
          <a:lstStyle/>
          <a:p>
            <a:fld id="{8D18E0B9-48E4-499D-93B2-B07D00395BAC}" type="slidenum">
              <a:rPr lang="en-US" smtClean="0"/>
              <a:t>10</a:t>
            </a:fld>
            <a:endParaRPr lang="en-US" dirty="0"/>
          </a:p>
        </p:txBody>
      </p:sp>
    </p:spTree>
    <p:extLst>
      <p:ext uri="{BB962C8B-B14F-4D97-AF65-F5344CB8AC3E}">
        <p14:creationId xmlns:p14="http://schemas.microsoft.com/office/powerpoint/2010/main" val="172691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7C7DA-D1AC-E8C5-A00D-1648C6248D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7468B-3D66-66B6-9689-324F485600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A6FF44-C62F-4462-1D60-88307D7A4A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FA0FE6-F043-5AE8-0214-A5B48BF3575E}"/>
              </a:ext>
            </a:extLst>
          </p:cNvPr>
          <p:cNvSpPr>
            <a:spLocks noGrp="1"/>
          </p:cNvSpPr>
          <p:nvPr>
            <p:ph type="sldNum" sz="quarter" idx="5"/>
          </p:nvPr>
        </p:nvSpPr>
        <p:spPr/>
        <p:txBody>
          <a:bodyPr/>
          <a:lstStyle/>
          <a:p>
            <a:fld id="{8D18E0B9-48E4-499D-93B2-B07D00395BAC}" type="slidenum">
              <a:rPr lang="en-US" smtClean="0"/>
              <a:t>2</a:t>
            </a:fld>
            <a:endParaRPr lang="en-US" dirty="0"/>
          </a:p>
        </p:txBody>
      </p:sp>
    </p:spTree>
    <p:extLst>
      <p:ext uri="{BB962C8B-B14F-4D97-AF65-F5344CB8AC3E}">
        <p14:creationId xmlns:p14="http://schemas.microsoft.com/office/powerpoint/2010/main" val="3827438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907FB-1C2D-96E8-DD36-6862A296AC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95639-4497-CF29-E4E1-E9086147E2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68496D-56F5-89A9-6739-04F40E5B5F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8780D0-92D4-B6E8-7F0B-821C4ABB4189}"/>
              </a:ext>
            </a:extLst>
          </p:cNvPr>
          <p:cNvSpPr>
            <a:spLocks noGrp="1"/>
          </p:cNvSpPr>
          <p:nvPr>
            <p:ph type="sldNum" sz="quarter" idx="5"/>
          </p:nvPr>
        </p:nvSpPr>
        <p:spPr/>
        <p:txBody>
          <a:bodyPr/>
          <a:lstStyle/>
          <a:p>
            <a:fld id="{8D18E0B9-48E4-499D-93B2-B07D00395BAC}" type="slidenum">
              <a:rPr lang="en-US" smtClean="0"/>
              <a:t>3</a:t>
            </a:fld>
            <a:endParaRPr lang="en-US" dirty="0"/>
          </a:p>
        </p:txBody>
      </p:sp>
    </p:spTree>
    <p:extLst>
      <p:ext uri="{BB962C8B-B14F-4D97-AF65-F5344CB8AC3E}">
        <p14:creationId xmlns:p14="http://schemas.microsoft.com/office/powerpoint/2010/main" val="3812451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A99C5-8D14-6045-5DCF-3F66AD609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C13905-BC21-B977-4932-F54EA122F7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775A20-9D45-46A9-4418-D780DEF0AD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2BAE57-45F7-AF08-D72D-5344790A0852}"/>
              </a:ext>
            </a:extLst>
          </p:cNvPr>
          <p:cNvSpPr>
            <a:spLocks noGrp="1"/>
          </p:cNvSpPr>
          <p:nvPr>
            <p:ph type="sldNum" sz="quarter" idx="5"/>
          </p:nvPr>
        </p:nvSpPr>
        <p:spPr/>
        <p:txBody>
          <a:bodyPr/>
          <a:lstStyle/>
          <a:p>
            <a:fld id="{8D18E0B9-48E4-499D-93B2-B07D00395BAC}" type="slidenum">
              <a:rPr lang="en-US" smtClean="0"/>
              <a:t>4</a:t>
            </a:fld>
            <a:endParaRPr lang="en-US" dirty="0"/>
          </a:p>
        </p:txBody>
      </p:sp>
    </p:spTree>
    <p:extLst>
      <p:ext uri="{BB962C8B-B14F-4D97-AF65-F5344CB8AC3E}">
        <p14:creationId xmlns:p14="http://schemas.microsoft.com/office/powerpoint/2010/main" val="2590390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6D412-0D2A-C5A7-A91B-625325B1D3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FF5973-0C71-87F7-4E85-F4473B9C3E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840E26-AA58-4B1E-48D3-7B64880452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33EA08-2375-B486-6EB6-6132C69DB2E7}"/>
              </a:ext>
            </a:extLst>
          </p:cNvPr>
          <p:cNvSpPr>
            <a:spLocks noGrp="1"/>
          </p:cNvSpPr>
          <p:nvPr>
            <p:ph type="sldNum" sz="quarter" idx="5"/>
          </p:nvPr>
        </p:nvSpPr>
        <p:spPr/>
        <p:txBody>
          <a:bodyPr/>
          <a:lstStyle/>
          <a:p>
            <a:fld id="{8D18E0B9-48E4-499D-93B2-B07D00395BAC}" type="slidenum">
              <a:rPr lang="en-US" smtClean="0"/>
              <a:t>5</a:t>
            </a:fld>
            <a:endParaRPr lang="en-US" dirty="0"/>
          </a:p>
        </p:txBody>
      </p:sp>
    </p:spTree>
    <p:extLst>
      <p:ext uri="{BB962C8B-B14F-4D97-AF65-F5344CB8AC3E}">
        <p14:creationId xmlns:p14="http://schemas.microsoft.com/office/powerpoint/2010/main" val="2641084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EF5A1-4ABE-C141-06DB-85E7795680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04CF7E-0EA8-076F-D05F-3B0647C705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8C8A5E-3273-4DAC-8D61-3E4763AE4B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A931C6-236E-E794-215A-70B7067D1B9B}"/>
              </a:ext>
            </a:extLst>
          </p:cNvPr>
          <p:cNvSpPr>
            <a:spLocks noGrp="1"/>
          </p:cNvSpPr>
          <p:nvPr>
            <p:ph type="sldNum" sz="quarter" idx="5"/>
          </p:nvPr>
        </p:nvSpPr>
        <p:spPr/>
        <p:txBody>
          <a:bodyPr/>
          <a:lstStyle/>
          <a:p>
            <a:fld id="{8D18E0B9-48E4-499D-93B2-B07D00395BAC}" type="slidenum">
              <a:rPr lang="en-US" smtClean="0"/>
              <a:t>6</a:t>
            </a:fld>
            <a:endParaRPr lang="en-US" dirty="0"/>
          </a:p>
        </p:txBody>
      </p:sp>
    </p:spTree>
    <p:extLst>
      <p:ext uri="{BB962C8B-B14F-4D97-AF65-F5344CB8AC3E}">
        <p14:creationId xmlns:p14="http://schemas.microsoft.com/office/powerpoint/2010/main" val="3328924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20B8A-6005-43EC-9C12-8C3498DB09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348C49-EEB2-29D8-0360-F7125E6D56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00F92E-AE9F-A918-36BC-E0306E348E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77D449-3FBE-2A95-8202-9AC17D80A479}"/>
              </a:ext>
            </a:extLst>
          </p:cNvPr>
          <p:cNvSpPr>
            <a:spLocks noGrp="1"/>
          </p:cNvSpPr>
          <p:nvPr>
            <p:ph type="sldNum" sz="quarter" idx="5"/>
          </p:nvPr>
        </p:nvSpPr>
        <p:spPr/>
        <p:txBody>
          <a:bodyPr/>
          <a:lstStyle/>
          <a:p>
            <a:fld id="{8D18E0B9-48E4-499D-93B2-B07D00395BAC}" type="slidenum">
              <a:rPr lang="en-US" smtClean="0"/>
              <a:t>7</a:t>
            </a:fld>
            <a:endParaRPr lang="en-US" dirty="0"/>
          </a:p>
        </p:txBody>
      </p:sp>
    </p:spTree>
    <p:extLst>
      <p:ext uri="{BB962C8B-B14F-4D97-AF65-F5344CB8AC3E}">
        <p14:creationId xmlns:p14="http://schemas.microsoft.com/office/powerpoint/2010/main" val="533897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CCD5D-4678-24A9-4E9B-CFD3583A7F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9A8EB4-5177-179E-EBF3-F3EFB14530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0730F2-5E6C-64E4-7464-DFE20EA54A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8AC1A6-743B-083F-3B8F-E39EB7EEA4AC}"/>
              </a:ext>
            </a:extLst>
          </p:cNvPr>
          <p:cNvSpPr>
            <a:spLocks noGrp="1"/>
          </p:cNvSpPr>
          <p:nvPr>
            <p:ph type="sldNum" sz="quarter" idx="5"/>
          </p:nvPr>
        </p:nvSpPr>
        <p:spPr/>
        <p:txBody>
          <a:bodyPr/>
          <a:lstStyle/>
          <a:p>
            <a:fld id="{8D18E0B9-48E4-499D-93B2-B07D00395BAC}" type="slidenum">
              <a:rPr lang="en-US" smtClean="0"/>
              <a:t>8</a:t>
            </a:fld>
            <a:endParaRPr lang="en-US" dirty="0"/>
          </a:p>
        </p:txBody>
      </p:sp>
    </p:spTree>
    <p:extLst>
      <p:ext uri="{BB962C8B-B14F-4D97-AF65-F5344CB8AC3E}">
        <p14:creationId xmlns:p14="http://schemas.microsoft.com/office/powerpoint/2010/main" val="180425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479CC-6B43-7CC2-19B4-8A03D0A2F0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5407BF-98CD-DDC9-5DDB-D187AED38A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6F5FA9-B15B-D956-B516-3F8B879D87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2780B9-584F-3632-DF39-BDA14D5BAE9C}"/>
              </a:ext>
            </a:extLst>
          </p:cNvPr>
          <p:cNvSpPr>
            <a:spLocks noGrp="1"/>
          </p:cNvSpPr>
          <p:nvPr>
            <p:ph type="sldNum" sz="quarter" idx="5"/>
          </p:nvPr>
        </p:nvSpPr>
        <p:spPr/>
        <p:txBody>
          <a:bodyPr/>
          <a:lstStyle/>
          <a:p>
            <a:fld id="{8D18E0B9-48E4-499D-93B2-B07D00395BAC}" type="slidenum">
              <a:rPr lang="en-US" smtClean="0"/>
              <a:t>9</a:t>
            </a:fld>
            <a:endParaRPr lang="en-US" dirty="0"/>
          </a:p>
        </p:txBody>
      </p:sp>
    </p:spTree>
    <p:extLst>
      <p:ext uri="{BB962C8B-B14F-4D97-AF65-F5344CB8AC3E}">
        <p14:creationId xmlns:p14="http://schemas.microsoft.com/office/powerpoint/2010/main" val="357595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CA39D92-9919-A80E-44FF-6B912E850733}"/>
              </a:ext>
            </a:extLst>
          </p:cNvPr>
          <p:cNvSpPr>
            <a:spLocks noGrp="1"/>
          </p:cNvSpPr>
          <p:nvPr>
            <p:ph type="pic" sz="quarter" idx="10" hasCustomPrompt="1"/>
          </p:nvPr>
        </p:nvSpPr>
        <p:spPr>
          <a:xfrm>
            <a:off x="458788" y="457200"/>
            <a:ext cx="11274425" cy="5943600"/>
          </a:xfrm>
        </p:spPr>
        <p:txBody>
          <a:bodyPr>
            <a:normAutofit/>
          </a:bodyPr>
          <a:lstStyle>
            <a:lvl1pPr marL="0" indent="0">
              <a:buNone/>
              <a:defRPr sz="2000"/>
            </a:lvl1pPr>
          </a:lstStyle>
          <a:p>
            <a:r>
              <a:rPr lang="en-US" dirty="0"/>
              <a:t>Click icon to insert picture</a:t>
            </a:r>
          </a:p>
        </p:txBody>
      </p:sp>
      <p:sp>
        <p:nvSpPr>
          <p:cNvPr id="6" name="Title 5">
            <a:extLst>
              <a:ext uri="{FF2B5EF4-FFF2-40B4-BE49-F238E27FC236}">
                <a16:creationId xmlns:a16="http://schemas.microsoft.com/office/drawing/2014/main" id="{B62FF34D-C8F8-1796-647D-D17056A27E11}"/>
              </a:ext>
            </a:extLst>
          </p:cNvPr>
          <p:cNvSpPr>
            <a:spLocks noGrp="1"/>
          </p:cNvSpPr>
          <p:nvPr>
            <p:ph type="title" hasCustomPrompt="1"/>
          </p:nvPr>
        </p:nvSpPr>
        <p:spPr>
          <a:xfrm>
            <a:off x="6581955" y="612475"/>
            <a:ext cx="4701904" cy="3079029"/>
          </a:xfrm>
        </p:spPr>
        <p:txBody>
          <a:bodyPr anchor="b">
            <a:normAutofit/>
          </a:bodyPr>
          <a:lstStyle>
            <a:lvl1pPr algn="r">
              <a:defRPr sz="4800">
                <a:solidFill>
                  <a:schemeClr val="tx1"/>
                </a:solidFill>
              </a:defRPr>
            </a:lvl1pPr>
          </a:lstStyle>
          <a:p>
            <a:r>
              <a:rPr lang="en-US" dirty="0"/>
              <a:t>Click to add title</a:t>
            </a:r>
          </a:p>
        </p:txBody>
      </p:sp>
    </p:spTree>
    <p:extLst>
      <p:ext uri="{BB962C8B-B14F-4D97-AF65-F5344CB8AC3E}">
        <p14:creationId xmlns:p14="http://schemas.microsoft.com/office/powerpoint/2010/main" val="907688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30338E2-B50A-8F3E-2CA7-A75753E7ED96}"/>
              </a:ext>
            </a:extLst>
          </p:cNvPr>
          <p:cNvSpPr>
            <a:spLocks noGrp="1"/>
          </p:cNvSpPr>
          <p:nvPr>
            <p:ph type="title" hasCustomPrompt="1"/>
          </p:nvPr>
        </p:nvSpPr>
        <p:spPr>
          <a:xfrm>
            <a:off x="912629" y="598947"/>
            <a:ext cx="10515600" cy="1325563"/>
          </a:xfrm>
        </p:spPr>
        <p:txBody>
          <a:bodyPr>
            <a:normAutofit/>
          </a:bodyPr>
          <a:lstStyle>
            <a:lvl1pPr>
              <a:defRPr sz="3600"/>
            </a:lvl1pPr>
          </a:lstStyle>
          <a:p>
            <a:r>
              <a:rPr lang="en-US" dirty="0"/>
              <a:t>Click to add title</a:t>
            </a:r>
          </a:p>
        </p:txBody>
      </p:sp>
      <p:sp>
        <p:nvSpPr>
          <p:cNvPr id="12" name="Content Placeholder 11">
            <a:extLst>
              <a:ext uri="{FF2B5EF4-FFF2-40B4-BE49-F238E27FC236}">
                <a16:creationId xmlns:a16="http://schemas.microsoft.com/office/drawing/2014/main" id="{CC8DD029-A673-92B9-0343-3B35BE46D2F3}"/>
              </a:ext>
            </a:extLst>
          </p:cNvPr>
          <p:cNvSpPr>
            <a:spLocks noGrp="1"/>
          </p:cNvSpPr>
          <p:nvPr>
            <p:ph sz="quarter" idx="11" hasCustomPrompt="1"/>
          </p:nvPr>
        </p:nvSpPr>
        <p:spPr>
          <a:xfrm>
            <a:off x="929641" y="2153285"/>
            <a:ext cx="3032759" cy="3790310"/>
          </a:xfrm>
        </p:spPr>
        <p:txBody>
          <a:bodyPr lIns="91440">
            <a:normAutofit/>
          </a:bodyPr>
          <a:lstStyle>
            <a:lvl1pPr>
              <a:spcBef>
                <a:spcPts val="1000"/>
              </a:spcBef>
              <a:spcAft>
                <a:spcPts val="1200"/>
              </a:spcAft>
              <a:defRPr sz="1800"/>
            </a:lvl1pPr>
            <a:lvl2pPr>
              <a:spcBef>
                <a:spcPts val="1000"/>
              </a:spcBef>
              <a:spcAft>
                <a:spcPts val="1200"/>
              </a:spcAft>
              <a:defRPr sz="1600"/>
            </a:lvl2pPr>
            <a:lvl3pPr>
              <a:spcBef>
                <a:spcPts val="1000"/>
              </a:spcBef>
              <a:spcAft>
                <a:spcPts val="1200"/>
              </a:spcAft>
              <a:defRPr sz="1400"/>
            </a:lvl3pPr>
            <a:lvl4pPr>
              <a:spcBef>
                <a:spcPts val="1000"/>
              </a:spcBef>
              <a:spcAft>
                <a:spcPts val="1200"/>
              </a:spcAft>
              <a:defRPr sz="1200"/>
            </a:lvl4pPr>
            <a:lvl5pPr>
              <a:spcBef>
                <a:spcPts val="1000"/>
              </a:spcBef>
              <a:spcAft>
                <a:spcPts val="1200"/>
              </a:spcAft>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able Placeholder 10">
            <a:extLst>
              <a:ext uri="{FF2B5EF4-FFF2-40B4-BE49-F238E27FC236}">
                <a16:creationId xmlns:a16="http://schemas.microsoft.com/office/drawing/2014/main" id="{6E658BA3-0202-C705-7A02-8B70B7884420}"/>
              </a:ext>
            </a:extLst>
          </p:cNvPr>
          <p:cNvSpPr>
            <a:spLocks noGrp="1"/>
          </p:cNvSpPr>
          <p:nvPr>
            <p:ph type="tbl" sz="quarter" idx="10"/>
          </p:nvPr>
        </p:nvSpPr>
        <p:spPr>
          <a:xfrm>
            <a:off x="4724400" y="2170621"/>
            <a:ext cx="6553200" cy="3772974"/>
          </a:xfrm>
        </p:spPr>
        <p:txBody>
          <a:bodyPr>
            <a:normAutofit/>
          </a:bodyPr>
          <a:lstStyle>
            <a:lvl1pPr>
              <a:defRPr sz="2000"/>
            </a:lvl1pPr>
          </a:lstStyle>
          <a:p>
            <a:r>
              <a:rPr lang="en-US"/>
              <a:t>Click icon to add table</a:t>
            </a:r>
            <a:endParaRPr lang="en-US" dirty="0"/>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endParaRPr lang="en-US" dirty="0"/>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fld id="{B5CEABB6-07DC-46E8-9B57-56EC44A396E5}" type="slidenum">
              <a:rPr lang="en-US" smtClean="0"/>
              <a:pPr/>
              <a:t>‹#›</a:t>
            </a:fld>
            <a:endParaRPr lang="en-US" dirty="0"/>
          </a:p>
        </p:txBody>
      </p:sp>
      <p:sp>
        <p:nvSpPr>
          <p:cNvPr id="2" name="Frame 1">
            <a:extLst>
              <a:ext uri="{FF2B5EF4-FFF2-40B4-BE49-F238E27FC236}">
                <a16:creationId xmlns:a16="http://schemas.microsoft.com/office/drawing/2014/main" id="{BD761E53-47C7-492A-D5B5-A8C2740B5157}"/>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702953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2 column layout 3">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2090F11-94D5-C2A6-0759-3E7541B0993A}"/>
              </a:ext>
            </a:extLst>
          </p:cNvPr>
          <p:cNvSpPr>
            <a:spLocks noGrp="1"/>
          </p:cNvSpPr>
          <p:nvPr>
            <p:ph type="title" hasCustomPrompt="1"/>
          </p:nvPr>
        </p:nvSpPr>
        <p:spPr>
          <a:xfrm>
            <a:off x="929640" y="485113"/>
            <a:ext cx="10515600" cy="1531525"/>
          </a:xfrm>
        </p:spPr>
        <p:txBody>
          <a:bodyPr>
            <a:normAutofit/>
          </a:bodyPr>
          <a:lstStyle>
            <a:lvl1pPr>
              <a:defRPr sz="3600"/>
            </a:lvl1pPr>
          </a:lstStyle>
          <a:p>
            <a:r>
              <a:rPr lang="en-US" dirty="0"/>
              <a:t>Click to add title</a:t>
            </a:r>
          </a:p>
        </p:txBody>
      </p:sp>
      <p:sp>
        <p:nvSpPr>
          <p:cNvPr id="7" name="Rectangle 6">
            <a:extLst>
              <a:ext uri="{FF2B5EF4-FFF2-40B4-BE49-F238E27FC236}">
                <a16:creationId xmlns:a16="http://schemas.microsoft.com/office/drawing/2014/main" id="{10F349F3-2C28-5A44-EDFC-75FD6CA95EAD}"/>
              </a:ext>
              <a:ext uri="{C183D7F6-B498-43B3-948B-1728B52AA6E4}">
                <adec:decorative xmlns:adec="http://schemas.microsoft.com/office/drawing/2017/decorative" val="1"/>
              </a:ext>
            </a:extLst>
          </p:cNvPr>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11">
            <a:extLst>
              <a:ext uri="{FF2B5EF4-FFF2-40B4-BE49-F238E27FC236}">
                <a16:creationId xmlns:a16="http://schemas.microsoft.com/office/drawing/2014/main" id="{634FD449-C6E0-CF8A-82B2-52438C952C07}"/>
              </a:ext>
            </a:extLst>
          </p:cNvPr>
          <p:cNvSpPr>
            <a:spLocks noGrp="1"/>
          </p:cNvSpPr>
          <p:nvPr>
            <p:ph sz="quarter" idx="10" hasCustomPrompt="1"/>
          </p:nvPr>
        </p:nvSpPr>
        <p:spPr>
          <a:xfrm>
            <a:off x="929642" y="2153285"/>
            <a:ext cx="6925660" cy="3500438"/>
          </a:xfrm>
        </p:spPr>
        <p:txBody>
          <a:bodyPr lIns="91440">
            <a:normAutofit/>
          </a:bodyPr>
          <a:lstStyle>
            <a:lvl1pPr marL="0" indent="0">
              <a:spcBef>
                <a:spcPts val="1000"/>
              </a:spcBef>
              <a:spcAft>
                <a:spcPts val="1200"/>
              </a:spcAft>
              <a:buNone/>
              <a:defRPr sz="1800" b="0"/>
            </a:lvl1pPr>
            <a:lvl2pPr marL="228600">
              <a:spcBef>
                <a:spcPts val="1000"/>
              </a:spcBef>
              <a:spcAft>
                <a:spcPts val="1200"/>
              </a:spcAft>
              <a:defRPr sz="1800" b="0"/>
            </a:lvl2pPr>
            <a:lvl3pPr marL="685800">
              <a:spcBef>
                <a:spcPts val="1000"/>
              </a:spcBef>
              <a:spcAft>
                <a:spcPts val="1200"/>
              </a:spcAft>
              <a:defRPr sz="1800" b="0"/>
            </a:lvl3pPr>
            <a:lvl4pPr marL="868680">
              <a:spcBef>
                <a:spcPts val="1000"/>
              </a:spcBef>
              <a:spcAft>
                <a:spcPts val="1200"/>
              </a:spcAft>
              <a:defRPr sz="1800" b="0"/>
            </a:lvl4pPr>
            <a:lvl5pPr marL="1143000">
              <a:spcBef>
                <a:spcPts val="1000"/>
              </a:spcBef>
              <a:spcAft>
                <a:spcPts val="1200"/>
              </a:spcAft>
              <a:defRPr sz="1800" b="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1">
            <a:extLst>
              <a:ext uri="{FF2B5EF4-FFF2-40B4-BE49-F238E27FC236}">
                <a16:creationId xmlns:a16="http://schemas.microsoft.com/office/drawing/2014/main" id="{F971E741-6253-D410-B562-50CA5976207A}"/>
              </a:ext>
            </a:extLst>
          </p:cNvPr>
          <p:cNvSpPr>
            <a:spLocks noGrp="1"/>
          </p:cNvSpPr>
          <p:nvPr>
            <p:ph sz="quarter" idx="11" hasCustomPrompt="1"/>
          </p:nvPr>
        </p:nvSpPr>
        <p:spPr>
          <a:xfrm>
            <a:off x="8215745" y="2153285"/>
            <a:ext cx="3229495" cy="3500438"/>
          </a:xfrm>
        </p:spPr>
        <p:txBody>
          <a:bodyPr lIns="91440">
            <a:normAutofit/>
          </a:bodyPr>
          <a:lstStyle>
            <a:lvl1pPr>
              <a:spcBef>
                <a:spcPts val="1000"/>
              </a:spcBef>
              <a:spcAft>
                <a:spcPts val="1200"/>
              </a:spcAft>
              <a:defRPr sz="1800" b="1"/>
            </a:lvl1pPr>
            <a:lvl2pPr>
              <a:spcBef>
                <a:spcPts val="1000"/>
              </a:spcBef>
              <a:spcAft>
                <a:spcPts val="1200"/>
              </a:spcAft>
              <a:defRPr sz="1600" b="1"/>
            </a:lvl2pPr>
            <a:lvl3pPr>
              <a:spcBef>
                <a:spcPts val="1000"/>
              </a:spcBef>
              <a:spcAft>
                <a:spcPts val="1200"/>
              </a:spcAft>
              <a:defRPr sz="1400" b="1"/>
            </a:lvl3pPr>
            <a:lvl4pPr>
              <a:spcBef>
                <a:spcPts val="1000"/>
              </a:spcBef>
              <a:spcAft>
                <a:spcPts val="1200"/>
              </a:spcAft>
              <a:defRPr sz="1200" b="1"/>
            </a:lvl4pPr>
            <a:lvl5pPr>
              <a:spcBef>
                <a:spcPts val="1000"/>
              </a:spcBef>
              <a:spcAft>
                <a:spcPts val="1200"/>
              </a:spcAft>
              <a:defRPr sz="1200" b="1"/>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endParaRPr lang="en-US" dirty="0"/>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fld id="{B5CEABB6-07DC-46E8-9B57-56EC44A396E5}" type="slidenum">
              <a:rPr lang="en-US" smtClean="0"/>
              <a:pPr/>
              <a:t>‹#›</a:t>
            </a:fld>
            <a:endParaRPr lang="en-US" dirty="0"/>
          </a:p>
        </p:txBody>
      </p:sp>
      <p:sp>
        <p:nvSpPr>
          <p:cNvPr id="2" name="Frame 1">
            <a:extLst>
              <a:ext uri="{FF2B5EF4-FFF2-40B4-BE49-F238E27FC236}">
                <a16:creationId xmlns:a16="http://schemas.microsoft.com/office/drawing/2014/main" id="{C9F70CF1-DCAD-AE71-6B34-7BFB25EE530B}"/>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154235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2090F11-94D5-C2A6-0759-3E7541B0993A}"/>
              </a:ext>
            </a:extLst>
          </p:cNvPr>
          <p:cNvSpPr>
            <a:spLocks noGrp="1"/>
          </p:cNvSpPr>
          <p:nvPr>
            <p:ph type="title" hasCustomPrompt="1"/>
          </p:nvPr>
        </p:nvSpPr>
        <p:spPr>
          <a:xfrm>
            <a:off x="929640" y="485113"/>
            <a:ext cx="10331450" cy="1531525"/>
          </a:xfrm>
        </p:spPr>
        <p:txBody>
          <a:bodyPr>
            <a:normAutofit/>
          </a:bodyPr>
          <a:lstStyle>
            <a:lvl1pPr>
              <a:defRPr sz="3600"/>
            </a:lvl1pPr>
          </a:lstStyle>
          <a:p>
            <a:r>
              <a:rPr lang="en-US" dirty="0"/>
              <a:t>Click to add title</a:t>
            </a:r>
          </a:p>
        </p:txBody>
      </p:sp>
      <p:sp>
        <p:nvSpPr>
          <p:cNvPr id="9" name="Table Placeholder 8">
            <a:extLst>
              <a:ext uri="{FF2B5EF4-FFF2-40B4-BE49-F238E27FC236}">
                <a16:creationId xmlns:a16="http://schemas.microsoft.com/office/drawing/2014/main" id="{0CF90928-AB48-3554-E2B9-417A00F286AD}"/>
              </a:ext>
            </a:extLst>
          </p:cNvPr>
          <p:cNvSpPr>
            <a:spLocks noGrp="1"/>
          </p:cNvSpPr>
          <p:nvPr>
            <p:ph type="tbl" sz="quarter" idx="10" hasCustomPrompt="1"/>
          </p:nvPr>
        </p:nvSpPr>
        <p:spPr>
          <a:xfrm>
            <a:off x="930275" y="2168526"/>
            <a:ext cx="10331450" cy="3939068"/>
          </a:xfrm>
        </p:spPr>
        <p:txBody>
          <a:bodyPr>
            <a:normAutofit/>
          </a:bodyPr>
          <a:lstStyle>
            <a:lvl1pPr>
              <a:defRPr sz="2400"/>
            </a:lvl1pPr>
          </a:lstStyle>
          <a:p>
            <a:r>
              <a:rPr lang="en-US" dirty="0"/>
              <a:t>Click icon to insert table</a:t>
            </a:r>
          </a:p>
        </p:txBody>
      </p:sp>
      <p:sp>
        <p:nvSpPr>
          <p:cNvPr id="8" name="Rectangle 7">
            <a:extLst>
              <a:ext uri="{FF2B5EF4-FFF2-40B4-BE49-F238E27FC236}">
                <a16:creationId xmlns:a16="http://schemas.microsoft.com/office/drawing/2014/main" id="{67D6C0A7-887A-66E2-A954-5E0592B9FD71}"/>
              </a:ext>
              <a:ext uri="{C183D7F6-B498-43B3-948B-1728B52AA6E4}">
                <adec:decorative xmlns:adec="http://schemas.microsoft.com/office/drawing/2017/decorative" val="1"/>
              </a:ext>
            </a:extLst>
          </p:cNvPr>
          <p:cNvSpPr/>
          <p:nvPr userDrawn="1"/>
        </p:nvSpPr>
        <p:spPr>
          <a:xfrm>
            <a:off x="386316" y="347329"/>
            <a:ext cx="11419368" cy="6152707"/>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endParaRPr lang="en-US" dirty="0"/>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963688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BB1E76-5845-01C9-1D0D-03CFFE6F06CA}"/>
              </a:ext>
              <a:ext uri="{C183D7F6-B498-43B3-948B-1728B52AA6E4}">
                <adec:decorative xmlns:adec="http://schemas.microsoft.com/office/drawing/2017/decorative" val="1"/>
              </a:ext>
            </a:extLst>
          </p:cNvPr>
          <p:cNvSpPr/>
          <p:nvPr userDrawn="1"/>
        </p:nvSpPr>
        <p:spPr>
          <a:xfrm>
            <a:off x="386316" y="347329"/>
            <a:ext cx="11419368" cy="615270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096C21AF-4286-DECE-37A1-E8980687A168}"/>
              </a:ext>
            </a:extLst>
          </p:cNvPr>
          <p:cNvSpPr>
            <a:spLocks noGrp="1"/>
          </p:cNvSpPr>
          <p:nvPr>
            <p:ph type="title" hasCustomPrompt="1"/>
          </p:nvPr>
        </p:nvSpPr>
        <p:spPr>
          <a:xfrm>
            <a:off x="899160" y="655320"/>
            <a:ext cx="4572000" cy="5486400"/>
          </a:xfrm>
        </p:spPr>
        <p:txBody>
          <a:bodyPr>
            <a:normAutofit/>
          </a:bodyPr>
          <a:lstStyle>
            <a:lvl1pPr>
              <a:defRPr sz="4800"/>
            </a:lvl1pPr>
          </a:lstStyle>
          <a:p>
            <a:r>
              <a:rPr lang="en-US" dirty="0"/>
              <a:t>Click to add title</a:t>
            </a:r>
          </a:p>
        </p:txBody>
      </p:sp>
      <p:sp>
        <p:nvSpPr>
          <p:cNvPr id="9" name="Content Placeholder 8">
            <a:extLst>
              <a:ext uri="{FF2B5EF4-FFF2-40B4-BE49-F238E27FC236}">
                <a16:creationId xmlns:a16="http://schemas.microsoft.com/office/drawing/2014/main" id="{B8E1D6B3-3EC8-6AC4-BE2B-5C732C856791}"/>
              </a:ext>
            </a:extLst>
          </p:cNvPr>
          <p:cNvSpPr>
            <a:spLocks noGrp="1"/>
          </p:cNvSpPr>
          <p:nvPr>
            <p:ph sz="quarter" idx="10" hasCustomPrompt="1"/>
          </p:nvPr>
        </p:nvSpPr>
        <p:spPr>
          <a:xfrm>
            <a:off x="6475413" y="2773680"/>
            <a:ext cx="4572000" cy="3368040"/>
          </a:xfrm>
        </p:spPr>
        <p:txBody>
          <a:bodyPr>
            <a:normAutofit/>
          </a:bodyPr>
          <a:lstStyle>
            <a:lvl1pPr marL="0" indent="0">
              <a:spcBef>
                <a:spcPts val="1000"/>
              </a:spcBef>
              <a:buNone/>
              <a:defRPr sz="1800"/>
            </a:lvl1pPr>
            <a:lvl2pPr marL="457200" indent="0">
              <a:spcBef>
                <a:spcPts val="1000"/>
              </a:spcBef>
              <a:buNone/>
              <a:defRPr sz="1600"/>
            </a:lvl2pPr>
            <a:lvl3pPr marL="914400" indent="0">
              <a:spcBef>
                <a:spcPts val="1000"/>
              </a:spcBef>
              <a:buNone/>
              <a:defRPr sz="1400"/>
            </a:lvl3pPr>
            <a:lvl4pPr marL="1371600" indent="0">
              <a:spcBef>
                <a:spcPts val="1000"/>
              </a:spcBef>
              <a:buNone/>
              <a:defRPr sz="1200"/>
            </a:lvl4pPr>
            <a:lvl5pPr marL="1828800" indent="0">
              <a:spcBef>
                <a:spcPts val="1000"/>
              </a:spcBef>
              <a:buNone/>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1139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C229E2-8757-94D8-A1B6-702189DCCBF2}"/>
              </a:ext>
              <a:ext uri="{C183D7F6-B498-43B3-948B-1728B52AA6E4}">
                <adec:decorative xmlns:adec="http://schemas.microsoft.com/office/drawing/2017/decorative" val="1"/>
              </a:ext>
            </a:extLst>
          </p:cNvPr>
          <p:cNvSpPr/>
          <p:nvPr userDrawn="1"/>
        </p:nvSpPr>
        <p:spPr>
          <a:xfrm>
            <a:off x="6096000" y="3249"/>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A77143C8-CDFF-B937-C00C-5E7B5093991E}"/>
              </a:ext>
            </a:extLst>
          </p:cNvPr>
          <p:cNvSpPr>
            <a:spLocks noGrp="1"/>
          </p:cNvSpPr>
          <p:nvPr>
            <p:ph type="title" hasCustomPrompt="1"/>
          </p:nvPr>
        </p:nvSpPr>
        <p:spPr>
          <a:xfrm>
            <a:off x="914400" y="883920"/>
            <a:ext cx="4114800" cy="5059680"/>
          </a:xfrm>
        </p:spPr>
        <p:txBody>
          <a:bodyPr>
            <a:normAutofit/>
          </a:bodyPr>
          <a:lstStyle>
            <a:lvl1pPr>
              <a:defRPr sz="3600">
                <a:solidFill>
                  <a:schemeClr val="tx1">
                    <a:lumMod val="75000"/>
                    <a:lumOff val="25000"/>
                  </a:schemeClr>
                </a:solidFill>
              </a:defRPr>
            </a:lvl1pPr>
          </a:lstStyle>
          <a:p>
            <a:r>
              <a:rPr lang="en-US" dirty="0"/>
              <a:t>Click to add title</a:t>
            </a:r>
          </a:p>
        </p:txBody>
      </p:sp>
      <p:sp>
        <p:nvSpPr>
          <p:cNvPr id="10" name="Content Placeholder 9">
            <a:extLst>
              <a:ext uri="{FF2B5EF4-FFF2-40B4-BE49-F238E27FC236}">
                <a16:creationId xmlns:a16="http://schemas.microsoft.com/office/drawing/2014/main" id="{F82637A1-1BB4-AF51-24C3-6FE78DD45D99}"/>
              </a:ext>
            </a:extLst>
          </p:cNvPr>
          <p:cNvSpPr>
            <a:spLocks noGrp="1"/>
          </p:cNvSpPr>
          <p:nvPr>
            <p:ph sz="quarter" idx="10" hasCustomPrompt="1"/>
          </p:nvPr>
        </p:nvSpPr>
        <p:spPr>
          <a:xfrm>
            <a:off x="6475413" y="2438400"/>
            <a:ext cx="4799012" cy="3505200"/>
          </a:xfrm>
        </p:spPr>
        <p:txBody>
          <a:bodyPr>
            <a:normAutofit/>
          </a:bodyPr>
          <a:lstStyle>
            <a:lvl1pPr marL="0" indent="0">
              <a:lnSpc>
                <a:spcPct val="125000"/>
              </a:lnSpc>
              <a:buNone/>
              <a:defRPr sz="1800"/>
            </a:lvl1pPr>
            <a:lvl2pPr marL="457200" indent="0">
              <a:lnSpc>
                <a:spcPct val="125000"/>
              </a:lnSpc>
              <a:buNone/>
              <a:defRPr sz="1600"/>
            </a:lvl2pPr>
            <a:lvl3pPr marL="914400" indent="0">
              <a:lnSpc>
                <a:spcPct val="125000"/>
              </a:lnSpc>
              <a:buNone/>
              <a:defRPr sz="1400"/>
            </a:lvl3pPr>
            <a:lvl4pPr marL="1371600" indent="0">
              <a:lnSpc>
                <a:spcPct val="125000"/>
              </a:lnSpc>
              <a:buNone/>
              <a:defRPr sz="1200"/>
            </a:lvl4pPr>
            <a:lvl5pPr marL="1828800" indent="0">
              <a:lnSpc>
                <a:spcPct val="125000"/>
              </a:lnSpc>
              <a:buNone/>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endParaRPr lang="en-US" dirty="0"/>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fld id="{B5CEABB6-07DC-46E8-9B57-56EC44A396E5}" type="slidenum">
              <a:rPr lang="en-US" smtClean="0"/>
              <a:pPr/>
              <a:t>‹#›</a:t>
            </a:fld>
            <a:endParaRPr lang="en-US" dirty="0"/>
          </a:p>
        </p:txBody>
      </p:sp>
      <p:sp>
        <p:nvSpPr>
          <p:cNvPr id="3" name="Frame 2">
            <a:extLst>
              <a:ext uri="{FF2B5EF4-FFF2-40B4-BE49-F238E27FC236}">
                <a16:creationId xmlns:a16="http://schemas.microsoft.com/office/drawing/2014/main" id="{56F59DF2-AB3C-B7B3-826A-636B8CC5AB31}"/>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457687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737016-0B2B-9F81-7A77-63223C4864D8}"/>
              </a:ext>
              <a:ext uri="{C183D7F6-B498-43B3-948B-1728B52AA6E4}">
                <adec:decorative xmlns:adec="http://schemas.microsoft.com/office/drawing/2017/decorative" val="1"/>
              </a:ext>
            </a:extLst>
          </p:cNvPr>
          <p:cNvSpPr/>
          <p:nvPr userDrawn="1"/>
        </p:nvSpPr>
        <p:spPr>
          <a:xfrm>
            <a:off x="386316" y="347329"/>
            <a:ext cx="11419368" cy="615270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1134E572-08FE-0439-A460-8DFE1183A605}"/>
              </a:ext>
            </a:extLst>
          </p:cNvPr>
          <p:cNvSpPr>
            <a:spLocks noGrp="1"/>
          </p:cNvSpPr>
          <p:nvPr>
            <p:ph type="title" hasCustomPrompt="1"/>
          </p:nvPr>
        </p:nvSpPr>
        <p:spPr>
          <a:xfrm>
            <a:off x="6478742" y="914399"/>
            <a:ext cx="4798858" cy="5029199"/>
          </a:xfrm>
        </p:spPr>
        <p:txBody>
          <a:bodyPr>
            <a:normAutofit/>
          </a:bodyPr>
          <a:lstStyle>
            <a:lvl1pPr>
              <a:defRPr sz="4800"/>
            </a:lvl1pPr>
          </a:lstStyle>
          <a:p>
            <a:r>
              <a:rPr lang="en-US" dirty="0"/>
              <a:t>Click to add title</a:t>
            </a:r>
          </a:p>
        </p:txBody>
      </p:sp>
      <p:sp>
        <p:nvSpPr>
          <p:cNvPr id="9" name="Picture Placeholder 8">
            <a:extLst>
              <a:ext uri="{FF2B5EF4-FFF2-40B4-BE49-F238E27FC236}">
                <a16:creationId xmlns:a16="http://schemas.microsoft.com/office/drawing/2014/main" id="{01EB46EC-087C-B8FF-2363-B99FAE983B02}"/>
              </a:ext>
            </a:extLst>
          </p:cNvPr>
          <p:cNvSpPr>
            <a:spLocks noGrp="1"/>
          </p:cNvSpPr>
          <p:nvPr>
            <p:ph type="pic" sz="quarter" idx="10"/>
          </p:nvPr>
        </p:nvSpPr>
        <p:spPr>
          <a:xfrm>
            <a:off x="0" y="914400"/>
            <a:ext cx="5713413" cy="5029200"/>
          </a:xfrm>
        </p:spPr>
        <p:txBody>
          <a:bodyPr>
            <a:normAutofit/>
          </a:bodyPr>
          <a:lstStyle>
            <a:lvl1pPr marL="0" indent="0" algn="ctr">
              <a:buNone/>
              <a:defRPr sz="2000"/>
            </a:lvl1pPr>
          </a:lstStyle>
          <a:p>
            <a:r>
              <a:rPr lang="en-US"/>
              <a:t>Click icon to add picture</a:t>
            </a:r>
            <a:endParaRPr lang="en-US" dirty="0"/>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endParaRPr lang="en-US" dirty="0"/>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819926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1D49246-C641-C3BA-F07B-89FFC6CDAEB8}"/>
              </a:ext>
            </a:extLst>
          </p:cNvPr>
          <p:cNvSpPr>
            <a:spLocks noGrp="1"/>
          </p:cNvSpPr>
          <p:nvPr>
            <p:ph type="title" hasCustomPrompt="1"/>
          </p:nvPr>
        </p:nvSpPr>
        <p:spPr>
          <a:xfrm>
            <a:off x="914399" y="853439"/>
            <a:ext cx="4802373" cy="2833689"/>
          </a:xfrm>
        </p:spPr>
        <p:txBody>
          <a:bodyPr rIns="914400" anchor="b"/>
          <a:lstStyle>
            <a:lvl1pPr>
              <a:defRPr sz="4800"/>
            </a:lvl1pPr>
          </a:lstStyle>
          <a:p>
            <a:r>
              <a:rPr lang="en-US" dirty="0"/>
              <a:t>Click to add title</a:t>
            </a:r>
          </a:p>
        </p:txBody>
      </p:sp>
      <p:sp>
        <p:nvSpPr>
          <p:cNvPr id="11" name="Content Placeholder 10">
            <a:extLst>
              <a:ext uri="{FF2B5EF4-FFF2-40B4-BE49-F238E27FC236}">
                <a16:creationId xmlns:a16="http://schemas.microsoft.com/office/drawing/2014/main" id="{5BE7E1DF-A70C-8F79-9B76-72B2A7B4DC71}"/>
              </a:ext>
            </a:extLst>
          </p:cNvPr>
          <p:cNvSpPr>
            <a:spLocks noGrp="1"/>
          </p:cNvSpPr>
          <p:nvPr>
            <p:ph sz="quarter" idx="11" hasCustomPrompt="1"/>
          </p:nvPr>
        </p:nvSpPr>
        <p:spPr>
          <a:xfrm>
            <a:off x="914400" y="3931919"/>
            <a:ext cx="4802735" cy="2072641"/>
          </a:xfrm>
        </p:spPr>
        <p:txBody>
          <a:bodyPr>
            <a:normAutofit/>
          </a:bodyPr>
          <a:lstStyle>
            <a:lvl1pPr marL="0" indent="0">
              <a:lnSpc>
                <a:spcPct val="125000"/>
              </a:lnSpc>
              <a:spcBef>
                <a:spcPts val="0"/>
              </a:spcBef>
              <a:buNone/>
              <a:defRPr sz="1800"/>
            </a:lvl1pPr>
            <a:lvl2pPr marL="457200" indent="0">
              <a:lnSpc>
                <a:spcPct val="125000"/>
              </a:lnSpc>
              <a:spcBef>
                <a:spcPts val="0"/>
              </a:spcBef>
              <a:buNone/>
              <a:defRPr sz="1600"/>
            </a:lvl2pPr>
            <a:lvl3pPr marL="914400" indent="0">
              <a:lnSpc>
                <a:spcPct val="125000"/>
              </a:lnSpc>
              <a:spcBef>
                <a:spcPts val="0"/>
              </a:spcBef>
              <a:buNone/>
              <a:defRPr sz="1400"/>
            </a:lvl3pPr>
            <a:lvl4pPr marL="1371600" indent="0">
              <a:lnSpc>
                <a:spcPct val="125000"/>
              </a:lnSpc>
              <a:spcBef>
                <a:spcPts val="0"/>
              </a:spcBef>
              <a:buNone/>
              <a:defRPr sz="1200"/>
            </a:lvl4pPr>
            <a:lvl5pPr marL="1828800" indent="0">
              <a:lnSpc>
                <a:spcPct val="125000"/>
              </a:lnSpc>
              <a:spcBef>
                <a:spcPts val="0"/>
              </a:spcBef>
              <a:buNone/>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a:extLst>
              <a:ext uri="{FF2B5EF4-FFF2-40B4-BE49-F238E27FC236}">
                <a16:creationId xmlns:a16="http://schemas.microsoft.com/office/drawing/2014/main" id="{1CD5F637-DFBF-7FED-7CD5-F46A26E5CD15}"/>
              </a:ext>
            </a:extLst>
          </p:cNvPr>
          <p:cNvSpPr>
            <a:spLocks noGrp="1"/>
          </p:cNvSpPr>
          <p:nvPr>
            <p:ph type="pic" sz="quarter" idx="10"/>
          </p:nvPr>
        </p:nvSpPr>
        <p:spPr>
          <a:xfrm>
            <a:off x="6478587" y="921230"/>
            <a:ext cx="5713413" cy="5029200"/>
          </a:xfrm>
          <a:custGeom>
            <a:avLst/>
            <a:gdLst>
              <a:gd name="connsiteX0" fmla="*/ 5327097 w 5713413"/>
              <a:gd name="connsiteY0" fmla="*/ 0 h 5029200"/>
              <a:gd name="connsiteX1" fmla="*/ 5713413 w 5713413"/>
              <a:gd name="connsiteY1" fmla="*/ 0 h 5029200"/>
              <a:gd name="connsiteX2" fmla="*/ 5713413 w 5713413"/>
              <a:gd name="connsiteY2" fmla="*/ 5029200 h 5029200"/>
              <a:gd name="connsiteX3" fmla="*/ 5327097 w 5713413"/>
              <a:gd name="connsiteY3" fmla="*/ 5029200 h 5029200"/>
              <a:gd name="connsiteX4" fmla="*/ 0 w 5713413"/>
              <a:gd name="connsiteY4" fmla="*/ 0 h 5029200"/>
              <a:gd name="connsiteX5" fmla="*/ 5313743 w 5713413"/>
              <a:gd name="connsiteY5" fmla="*/ 0 h 5029200"/>
              <a:gd name="connsiteX6" fmla="*/ 5313743 w 5713413"/>
              <a:gd name="connsiteY6" fmla="*/ 5029200 h 5029200"/>
              <a:gd name="connsiteX7" fmla="*/ 0 w 5713413"/>
              <a:gd name="connsiteY7" fmla="*/ 502920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3413" h="5029200">
                <a:moveTo>
                  <a:pt x="5327097" y="0"/>
                </a:moveTo>
                <a:lnTo>
                  <a:pt x="5713413" y="0"/>
                </a:lnTo>
                <a:lnTo>
                  <a:pt x="5713413" y="5029200"/>
                </a:lnTo>
                <a:lnTo>
                  <a:pt x="5327097" y="5029200"/>
                </a:lnTo>
                <a:close/>
                <a:moveTo>
                  <a:pt x="0" y="0"/>
                </a:moveTo>
                <a:lnTo>
                  <a:pt x="5313743" y="0"/>
                </a:lnTo>
                <a:lnTo>
                  <a:pt x="5313743" y="5029200"/>
                </a:lnTo>
                <a:lnTo>
                  <a:pt x="0" y="5029200"/>
                </a:lnTo>
                <a:close/>
              </a:path>
            </a:pathLst>
          </a:custGeom>
        </p:spPr>
        <p:txBody>
          <a:bodyPr wrap="square">
            <a:noAutofit/>
          </a:bodyPr>
          <a:lstStyle>
            <a:lvl1pPr marL="0" indent="0" algn="ctr">
              <a:buNone/>
              <a:defRPr sz="2000"/>
            </a:lvl1pPr>
          </a:lstStyle>
          <a:p>
            <a:r>
              <a:rPr lang="en-US"/>
              <a:t>Click icon to add picture</a:t>
            </a:r>
            <a:endParaRPr lang="en-US" dirty="0"/>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endParaRPr lang="en-US" dirty="0"/>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fld id="{B5CEABB6-07DC-46E8-9B57-56EC44A396E5}" type="slidenum">
              <a:rPr lang="en-US" smtClean="0"/>
              <a:pPr/>
              <a:t>‹#›</a:t>
            </a:fld>
            <a:endParaRPr lang="en-US" dirty="0"/>
          </a:p>
        </p:txBody>
      </p:sp>
      <p:sp>
        <p:nvSpPr>
          <p:cNvPr id="13" name="Frame 12">
            <a:extLst>
              <a:ext uri="{FF2B5EF4-FFF2-40B4-BE49-F238E27FC236}">
                <a16:creationId xmlns:a16="http://schemas.microsoft.com/office/drawing/2014/main" id="{33E3B934-3E16-21AF-8F5A-9EFD93255705}"/>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278050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872928-B479-F7C5-9C83-C448FBA36175}"/>
              </a:ext>
            </a:extLst>
          </p:cNvPr>
          <p:cNvSpPr>
            <a:spLocks noGrp="1"/>
          </p:cNvSpPr>
          <p:nvPr>
            <p:ph type="title" hasCustomPrompt="1"/>
          </p:nvPr>
        </p:nvSpPr>
        <p:spPr>
          <a:xfrm>
            <a:off x="914400" y="1020445"/>
            <a:ext cx="4114800" cy="5029200"/>
          </a:xfrm>
        </p:spPr>
        <p:txBody>
          <a:bodyPr>
            <a:normAutofit/>
          </a:bodyPr>
          <a:lstStyle>
            <a:lvl1pPr>
              <a:defRPr sz="3600"/>
            </a:lvl1pPr>
          </a:lstStyle>
          <a:p>
            <a:r>
              <a:rPr lang="en-US" dirty="0"/>
              <a:t>Click to add title</a:t>
            </a:r>
          </a:p>
        </p:txBody>
      </p:sp>
      <p:sp>
        <p:nvSpPr>
          <p:cNvPr id="9" name="Content Placeholder 10">
            <a:extLst>
              <a:ext uri="{FF2B5EF4-FFF2-40B4-BE49-F238E27FC236}">
                <a16:creationId xmlns:a16="http://schemas.microsoft.com/office/drawing/2014/main" id="{61E3771A-E1EB-0CBE-828C-2C5E1F2AE6CF}"/>
              </a:ext>
            </a:extLst>
          </p:cNvPr>
          <p:cNvSpPr>
            <a:spLocks noGrp="1"/>
          </p:cNvSpPr>
          <p:nvPr>
            <p:ph sz="quarter" idx="11" hasCustomPrompt="1"/>
          </p:nvPr>
        </p:nvSpPr>
        <p:spPr>
          <a:xfrm>
            <a:off x="6475227" y="1020445"/>
            <a:ext cx="4802735" cy="5029200"/>
          </a:xfrm>
        </p:spPr>
        <p:txBody>
          <a:bodyPr anchor="ctr">
            <a:normAutofit/>
          </a:bodyPr>
          <a:lstStyle>
            <a:lvl1pPr marL="228600" indent="-228600">
              <a:lnSpc>
                <a:spcPct val="125000"/>
              </a:lnSpc>
              <a:spcBef>
                <a:spcPts val="0"/>
              </a:spcBef>
              <a:spcAft>
                <a:spcPts val="1200"/>
              </a:spcAft>
              <a:buFont typeface="Arial" panose="020B0604020202020204" pitchFamily="34" charset="0"/>
              <a:buChar char="•"/>
              <a:defRPr sz="1800"/>
            </a:lvl1pPr>
            <a:lvl2pPr marL="411480" indent="-228600">
              <a:lnSpc>
                <a:spcPct val="125000"/>
              </a:lnSpc>
              <a:spcBef>
                <a:spcPts val="0"/>
              </a:spcBef>
              <a:spcAft>
                <a:spcPts val="1200"/>
              </a:spcAft>
              <a:buFont typeface="Arial" panose="020B0604020202020204" pitchFamily="34" charset="0"/>
              <a:buChar char="•"/>
              <a:defRPr sz="1600"/>
            </a:lvl2pPr>
            <a:lvl3pPr marL="594360" indent="-228600">
              <a:lnSpc>
                <a:spcPct val="125000"/>
              </a:lnSpc>
              <a:spcBef>
                <a:spcPts val="0"/>
              </a:spcBef>
              <a:spcAft>
                <a:spcPts val="1200"/>
              </a:spcAft>
              <a:buFont typeface="Arial" panose="020B0604020202020204" pitchFamily="34" charset="0"/>
              <a:buChar char="•"/>
              <a:defRPr sz="1400"/>
            </a:lvl3pPr>
            <a:lvl4pPr marL="777240" indent="-228600">
              <a:lnSpc>
                <a:spcPct val="125000"/>
              </a:lnSpc>
              <a:spcBef>
                <a:spcPts val="0"/>
              </a:spcBef>
              <a:spcAft>
                <a:spcPts val="1200"/>
              </a:spcAft>
              <a:buFont typeface="Arial" panose="020B0604020202020204" pitchFamily="34" charset="0"/>
              <a:buChar char="•"/>
              <a:defRPr sz="1200"/>
            </a:lvl4pPr>
            <a:lvl5pPr marL="960120" indent="-228600">
              <a:lnSpc>
                <a:spcPct val="125000"/>
              </a:lnSpc>
              <a:spcBef>
                <a:spcPts val="0"/>
              </a:spcBef>
              <a:spcAft>
                <a:spcPts val="1200"/>
              </a:spcAft>
              <a:buFont typeface="Arial" panose="020B0604020202020204" pitchFamily="34" charset="0"/>
              <a:buChar cha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endParaRPr lang="en-US" dirty="0"/>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fld id="{B5CEABB6-07DC-46E8-9B57-56EC44A396E5}" type="slidenum">
              <a:rPr lang="en-US" smtClean="0"/>
              <a:pPr/>
              <a:t>‹#›</a:t>
            </a:fld>
            <a:endParaRPr lang="en-US" dirty="0"/>
          </a:p>
        </p:txBody>
      </p:sp>
      <p:sp>
        <p:nvSpPr>
          <p:cNvPr id="2" name="Rectangle 1">
            <a:extLst>
              <a:ext uri="{FF2B5EF4-FFF2-40B4-BE49-F238E27FC236}">
                <a16:creationId xmlns:a16="http://schemas.microsoft.com/office/drawing/2014/main" id="{62A1635D-96F0-769B-4ECB-70502770ABBC}"/>
              </a:ext>
              <a:ext uri="{C183D7F6-B498-43B3-948B-1728B52AA6E4}">
                <adec:decorative xmlns:adec="http://schemas.microsoft.com/office/drawing/2017/decorative" val="1"/>
              </a:ext>
            </a:extLst>
          </p:cNvPr>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ame 5">
            <a:extLst>
              <a:ext uri="{FF2B5EF4-FFF2-40B4-BE49-F238E27FC236}">
                <a16:creationId xmlns:a16="http://schemas.microsoft.com/office/drawing/2014/main" id="{4F877767-0342-A344-0462-A0D877FF68F8}"/>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297152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nd imag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21F215D-0D9E-64B3-1F66-E90B87932A89}"/>
              </a:ext>
            </a:extLst>
          </p:cNvPr>
          <p:cNvSpPr>
            <a:spLocks noGrp="1"/>
          </p:cNvSpPr>
          <p:nvPr>
            <p:ph type="title" hasCustomPrompt="1"/>
          </p:nvPr>
        </p:nvSpPr>
        <p:spPr>
          <a:xfrm>
            <a:off x="914400" y="900741"/>
            <a:ext cx="4802372" cy="2788919"/>
          </a:xfrm>
        </p:spPr>
        <p:txBody>
          <a:bodyPr anchor="b">
            <a:normAutofit/>
          </a:bodyPr>
          <a:lstStyle>
            <a:lvl1pPr>
              <a:defRPr sz="4800"/>
            </a:lvl1pPr>
          </a:lstStyle>
          <a:p>
            <a:r>
              <a:rPr lang="en-US" dirty="0"/>
              <a:t>Click to add title</a:t>
            </a:r>
          </a:p>
        </p:txBody>
      </p:sp>
      <p:sp>
        <p:nvSpPr>
          <p:cNvPr id="9" name="Content Placeholder 10">
            <a:extLst>
              <a:ext uri="{FF2B5EF4-FFF2-40B4-BE49-F238E27FC236}">
                <a16:creationId xmlns:a16="http://schemas.microsoft.com/office/drawing/2014/main" id="{E86A4459-11C2-44C6-0173-C666D5AADC1E}"/>
              </a:ext>
            </a:extLst>
          </p:cNvPr>
          <p:cNvSpPr>
            <a:spLocks noGrp="1"/>
          </p:cNvSpPr>
          <p:nvPr>
            <p:ph sz="quarter" idx="11" hasCustomPrompt="1"/>
          </p:nvPr>
        </p:nvSpPr>
        <p:spPr>
          <a:xfrm>
            <a:off x="914400" y="3825239"/>
            <a:ext cx="4802735" cy="2072641"/>
          </a:xfrm>
        </p:spPr>
        <p:txBody>
          <a:bodyPr>
            <a:normAutofit/>
          </a:bodyPr>
          <a:lstStyle>
            <a:lvl1pPr marL="0" indent="0">
              <a:lnSpc>
                <a:spcPct val="125000"/>
              </a:lnSpc>
              <a:spcBef>
                <a:spcPts val="0"/>
              </a:spcBef>
              <a:buNone/>
              <a:defRPr sz="1800"/>
            </a:lvl1pPr>
            <a:lvl2pPr marL="457200" indent="0">
              <a:lnSpc>
                <a:spcPct val="125000"/>
              </a:lnSpc>
              <a:spcBef>
                <a:spcPts val="0"/>
              </a:spcBef>
              <a:buNone/>
              <a:defRPr sz="1600"/>
            </a:lvl2pPr>
            <a:lvl3pPr marL="914400" indent="0">
              <a:lnSpc>
                <a:spcPct val="125000"/>
              </a:lnSpc>
              <a:spcBef>
                <a:spcPts val="0"/>
              </a:spcBef>
              <a:buNone/>
              <a:defRPr sz="1400"/>
            </a:lvl3pPr>
            <a:lvl4pPr marL="1371600" indent="0">
              <a:lnSpc>
                <a:spcPct val="125000"/>
              </a:lnSpc>
              <a:spcBef>
                <a:spcPts val="0"/>
              </a:spcBef>
              <a:buNone/>
              <a:defRPr sz="1200"/>
            </a:lvl4pPr>
            <a:lvl5pPr marL="1828800" indent="0">
              <a:lnSpc>
                <a:spcPct val="125000"/>
              </a:lnSpc>
              <a:spcBef>
                <a:spcPts val="0"/>
              </a:spcBef>
              <a:buNone/>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a:extLst>
              <a:ext uri="{FF2B5EF4-FFF2-40B4-BE49-F238E27FC236}">
                <a16:creationId xmlns:a16="http://schemas.microsoft.com/office/drawing/2014/main" id="{9284EF14-0982-D931-9DD6-ECFE61D5B0F6}"/>
              </a:ext>
            </a:extLst>
          </p:cNvPr>
          <p:cNvSpPr>
            <a:spLocks noGrp="1"/>
          </p:cNvSpPr>
          <p:nvPr>
            <p:ph type="pic" sz="quarter" idx="10"/>
          </p:nvPr>
        </p:nvSpPr>
        <p:spPr>
          <a:xfrm>
            <a:off x="6478587" y="921230"/>
            <a:ext cx="5713413" cy="5029200"/>
          </a:xfrm>
          <a:custGeom>
            <a:avLst/>
            <a:gdLst>
              <a:gd name="connsiteX0" fmla="*/ 5327097 w 5713413"/>
              <a:gd name="connsiteY0" fmla="*/ 0 h 5029200"/>
              <a:gd name="connsiteX1" fmla="*/ 5713413 w 5713413"/>
              <a:gd name="connsiteY1" fmla="*/ 0 h 5029200"/>
              <a:gd name="connsiteX2" fmla="*/ 5713413 w 5713413"/>
              <a:gd name="connsiteY2" fmla="*/ 5029200 h 5029200"/>
              <a:gd name="connsiteX3" fmla="*/ 5327097 w 5713413"/>
              <a:gd name="connsiteY3" fmla="*/ 5029200 h 5029200"/>
              <a:gd name="connsiteX4" fmla="*/ 0 w 5713413"/>
              <a:gd name="connsiteY4" fmla="*/ 0 h 5029200"/>
              <a:gd name="connsiteX5" fmla="*/ 5313743 w 5713413"/>
              <a:gd name="connsiteY5" fmla="*/ 0 h 5029200"/>
              <a:gd name="connsiteX6" fmla="*/ 5313743 w 5713413"/>
              <a:gd name="connsiteY6" fmla="*/ 5029200 h 5029200"/>
              <a:gd name="connsiteX7" fmla="*/ 0 w 5713413"/>
              <a:gd name="connsiteY7" fmla="*/ 502920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3413" h="5029200">
                <a:moveTo>
                  <a:pt x="5327097" y="0"/>
                </a:moveTo>
                <a:lnTo>
                  <a:pt x="5713413" y="0"/>
                </a:lnTo>
                <a:lnTo>
                  <a:pt x="5713413" y="5029200"/>
                </a:lnTo>
                <a:lnTo>
                  <a:pt x="5327097" y="5029200"/>
                </a:lnTo>
                <a:close/>
                <a:moveTo>
                  <a:pt x="0" y="0"/>
                </a:moveTo>
                <a:lnTo>
                  <a:pt x="5313743" y="0"/>
                </a:lnTo>
                <a:lnTo>
                  <a:pt x="5313743" y="5029200"/>
                </a:lnTo>
                <a:lnTo>
                  <a:pt x="0" y="5029200"/>
                </a:lnTo>
                <a:close/>
              </a:path>
            </a:pathLst>
          </a:custGeom>
        </p:spPr>
        <p:txBody>
          <a:bodyPr wrap="square">
            <a:noAutofit/>
          </a:bodyPr>
          <a:lstStyle>
            <a:lvl1pPr marL="0" indent="0" algn="ctr">
              <a:buNone/>
              <a:defRPr sz="2000"/>
            </a:lvl1pPr>
          </a:lstStyle>
          <a:p>
            <a:r>
              <a:rPr lang="en-US"/>
              <a:t>Click icon to add picture</a:t>
            </a:r>
            <a:endParaRPr lang="en-US" dirty="0"/>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endParaRPr lang="en-US" dirty="0"/>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fld id="{B5CEABB6-07DC-46E8-9B57-56EC44A396E5}" type="slidenum">
              <a:rPr lang="en-US" smtClean="0"/>
              <a:pPr/>
              <a:t>‹#›</a:t>
            </a:fld>
            <a:endParaRPr lang="en-US" dirty="0"/>
          </a:p>
        </p:txBody>
      </p:sp>
      <p:sp>
        <p:nvSpPr>
          <p:cNvPr id="6" name="Frame 5">
            <a:extLst>
              <a:ext uri="{FF2B5EF4-FFF2-40B4-BE49-F238E27FC236}">
                <a16:creationId xmlns:a16="http://schemas.microsoft.com/office/drawing/2014/main" id="{7D7E927E-4F73-5579-4F1D-E13899DEEA04}"/>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849067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 column layout 1">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2090F11-94D5-C2A6-0759-3E7541B0993A}"/>
              </a:ext>
            </a:extLst>
          </p:cNvPr>
          <p:cNvSpPr>
            <a:spLocks noGrp="1"/>
          </p:cNvSpPr>
          <p:nvPr>
            <p:ph type="title" hasCustomPrompt="1"/>
          </p:nvPr>
        </p:nvSpPr>
        <p:spPr>
          <a:xfrm>
            <a:off x="929640" y="485113"/>
            <a:ext cx="10515600" cy="1531525"/>
          </a:xfrm>
        </p:spPr>
        <p:txBody>
          <a:bodyPr>
            <a:normAutofit/>
          </a:bodyPr>
          <a:lstStyle>
            <a:lvl1pPr>
              <a:defRPr sz="3600"/>
            </a:lvl1pPr>
          </a:lstStyle>
          <a:p>
            <a:r>
              <a:rPr lang="en-US" dirty="0"/>
              <a:t>Click to add title</a:t>
            </a:r>
          </a:p>
        </p:txBody>
      </p:sp>
      <p:sp>
        <p:nvSpPr>
          <p:cNvPr id="7" name="Rectangle 6">
            <a:extLst>
              <a:ext uri="{FF2B5EF4-FFF2-40B4-BE49-F238E27FC236}">
                <a16:creationId xmlns:a16="http://schemas.microsoft.com/office/drawing/2014/main" id="{10F349F3-2C28-5A44-EDFC-75FD6CA95EAD}"/>
              </a:ext>
              <a:ext uri="{C183D7F6-B498-43B3-948B-1728B52AA6E4}">
                <adec:decorative xmlns:adec="http://schemas.microsoft.com/office/drawing/2017/decorative" val="1"/>
              </a:ext>
            </a:extLst>
          </p:cNvPr>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11">
            <a:extLst>
              <a:ext uri="{FF2B5EF4-FFF2-40B4-BE49-F238E27FC236}">
                <a16:creationId xmlns:a16="http://schemas.microsoft.com/office/drawing/2014/main" id="{634FD449-C6E0-CF8A-82B2-52438C952C07}"/>
              </a:ext>
            </a:extLst>
          </p:cNvPr>
          <p:cNvSpPr>
            <a:spLocks noGrp="1"/>
          </p:cNvSpPr>
          <p:nvPr>
            <p:ph sz="quarter" idx="10" hasCustomPrompt="1"/>
          </p:nvPr>
        </p:nvSpPr>
        <p:spPr>
          <a:xfrm>
            <a:off x="929640" y="2153285"/>
            <a:ext cx="4953001" cy="3500438"/>
          </a:xfrm>
        </p:spPr>
        <p:txBody>
          <a:bodyPr lIns="91440">
            <a:normAutofit/>
          </a:bodyPr>
          <a:lstStyle>
            <a:lvl1pPr>
              <a:spcBef>
                <a:spcPts val="1000"/>
              </a:spcBef>
              <a:spcAft>
                <a:spcPts val="1200"/>
              </a:spcAft>
              <a:defRPr sz="1800"/>
            </a:lvl1pPr>
            <a:lvl2pPr>
              <a:spcBef>
                <a:spcPts val="1000"/>
              </a:spcBef>
              <a:spcAft>
                <a:spcPts val="1200"/>
              </a:spcAft>
              <a:defRPr sz="1600"/>
            </a:lvl2pPr>
            <a:lvl3pPr>
              <a:spcBef>
                <a:spcPts val="1000"/>
              </a:spcBef>
              <a:spcAft>
                <a:spcPts val="1200"/>
              </a:spcAft>
              <a:defRPr sz="1400"/>
            </a:lvl3pPr>
            <a:lvl4pPr>
              <a:spcBef>
                <a:spcPts val="1000"/>
              </a:spcBef>
              <a:spcAft>
                <a:spcPts val="1200"/>
              </a:spcAft>
              <a:defRPr sz="1200"/>
            </a:lvl4pPr>
            <a:lvl5pPr>
              <a:spcBef>
                <a:spcPts val="1000"/>
              </a:spcBef>
              <a:spcAft>
                <a:spcPts val="1200"/>
              </a:spcAft>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1">
            <a:extLst>
              <a:ext uri="{FF2B5EF4-FFF2-40B4-BE49-F238E27FC236}">
                <a16:creationId xmlns:a16="http://schemas.microsoft.com/office/drawing/2014/main" id="{F971E741-6253-D410-B562-50CA5976207A}"/>
              </a:ext>
            </a:extLst>
          </p:cNvPr>
          <p:cNvSpPr>
            <a:spLocks noGrp="1"/>
          </p:cNvSpPr>
          <p:nvPr>
            <p:ph sz="quarter" idx="11" hasCustomPrompt="1"/>
          </p:nvPr>
        </p:nvSpPr>
        <p:spPr>
          <a:xfrm>
            <a:off x="6309360" y="2153285"/>
            <a:ext cx="5135880" cy="3500438"/>
          </a:xfrm>
        </p:spPr>
        <p:txBody>
          <a:bodyPr lIns="91440">
            <a:normAutofit/>
          </a:bodyPr>
          <a:lstStyle>
            <a:lvl1pPr>
              <a:spcBef>
                <a:spcPts val="1000"/>
              </a:spcBef>
              <a:spcAft>
                <a:spcPts val="1200"/>
              </a:spcAft>
              <a:defRPr sz="1800"/>
            </a:lvl1pPr>
            <a:lvl2pPr>
              <a:spcBef>
                <a:spcPts val="1000"/>
              </a:spcBef>
              <a:spcAft>
                <a:spcPts val="1200"/>
              </a:spcAft>
              <a:defRPr sz="1600"/>
            </a:lvl2pPr>
            <a:lvl3pPr>
              <a:spcBef>
                <a:spcPts val="1000"/>
              </a:spcBef>
              <a:spcAft>
                <a:spcPts val="1200"/>
              </a:spcAft>
              <a:defRPr sz="1400"/>
            </a:lvl3pPr>
            <a:lvl4pPr>
              <a:spcBef>
                <a:spcPts val="1000"/>
              </a:spcBef>
              <a:spcAft>
                <a:spcPts val="1200"/>
              </a:spcAft>
              <a:defRPr sz="1200"/>
            </a:lvl4pPr>
            <a:lvl5pPr>
              <a:spcBef>
                <a:spcPts val="1000"/>
              </a:spcBef>
              <a:spcAft>
                <a:spcPts val="1200"/>
              </a:spcAft>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endParaRPr lang="en-US" dirty="0"/>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fld id="{B5CEABB6-07DC-46E8-9B57-56EC44A396E5}" type="slidenum">
              <a:rPr lang="en-US" smtClean="0"/>
              <a:pPr/>
              <a:t>‹#›</a:t>
            </a:fld>
            <a:endParaRPr lang="en-US" dirty="0"/>
          </a:p>
        </p:txBody>
      </p:sp>
      <p:sp>
        <p:nvSpPr>
          <p:cNvPr id="2" name="Frame 1">
            <a:extLst>
              <a:ext uri="{FF2B5EF4-FFF2-40B4-BE49-F238E27FC236}">
                <a16:creationId xmlns:a16="http://schemas.microsoft.com/office/drawing/2014/main" id="{55D7E8F5-692D-24DD-0F8C-9563BA74AAF4}"/>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519435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2 column layout 2">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2090F11-94D5-C2A6-0759-3E7541B0993A}"/>
              </a:ext>
            </a:extLst>
          </p:cNvPr>
          <p:cNvSpPr>
            <a:spLocks noGrp="1"/>
          </p:cNvSpPr>
          <p:nvPr>
            <p:ph type="title" hasCustomPrompt="1"/>
          </p:nvPr>
        </p:nvSpPr>
        <p:spPr>
          <a:xfrm>
            <a:off x="929640" y="485113"/>
            <a:ext cx="10515600" cy="1531525"/>
          </a:xfrm>
        </p:spPr>
        <p:txBody>
          <a:bodyPr>
            <a:normAutofit/>
          </a:bodyPr>
          <a:lstStyle>
            <a:lvl1pPr>
              <a:defRPr sz="3600"/>
            </a:lvl1pPr>
          </a:lstStyle>
          <a:p>
            <a:r>
              <a:rPr lang="en-US" dirty="0"/>
              <a:t>Click to add title</a:t>
            </a:r>
          </a:p>
        </p:txBody>
      </p:sp>
      <p:sp>
        <p:nvSpPr>
          <p:cNvPr id="7" name="Rectangle 6">
            <a:extLst>
              <a:ext uri="{FF2B5EF4-FFF2-40B4-BE49-F238E27FC236}">
                <a16:creationId xmlns:a16="http://schemas.microsoft.com/office/drawing/2014/main" id="{10F349F3-2C28-5A44-EDFC-75FD6CA95EAD}"/>
              </a:ext>
              <a:ext uri="{C183D7F6-B498-43B3-948B-1728B52AA6E4}">
                <adec:decorative xmlns:adec="http://schemas.microsoft.com/office/drawing/2017/decorative" val="1"/>
              </a:ext>
            </a:extLst>
          </p:cNvPr>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11">
            <a:extLst>
              <a:ext uri="{FF2B5EF4-FFF2-40B4-BE49-F238E27FC236}">
                <a16:creationId xmlns:a16="http://schemas.microsoft.com/office/drawing/2014/main" id="{634FD449-C6E0-CF8A-82B2-52438C952C07}"/>
              </a:ext>
            </a:extLst>
          </p:cNvPr>
          <p:cNvSpPr>
            <a:spLocks noGrp="1"/>
          </p:cNvSpPr>
          <p:nvPr>
            <p:ph sz="quarter" idx="10" hasCustomPrompt="1"/>
          </p:nvPr>
        </p:nvSpPr>
        <p:spPr>
          <a:xfrm>
            <a:off x="929641" y="2153285"/>
            <a:ext cx="3261359" cy="3500438"/>
          </a:xfrm>
        </p:spPr>
        <p:txBody>
          <a:bodyPr lIns="91440">
            <a:normAutofit/>
          </a:bodyPr>
          <a:lstStyle>
            <a:lvl1pPr>
              <a:spcBef>
                <a:spcPts val="1000"/>
              </a:spcBef>
              <a:spcAft>
                <a:spcPts val="1200"/>
              </a:spcAft>
              <a:defRPr sz="1800" b="1"/>
            </a:lvl1pPr>
            <a:lvl2pPr>
              <a:spcBef>
                <a:spcPts val="1000"/>
              </a:spcBef>
              <a:spcAft>
                <a:spcPts val="1200"/>
              </a:spcAft>
              <a:defRPr sz="1600" b="1"/>
            </a:lvl2pPr>
            <a:lvl3pPr>
              <a:spcBef>
                <a:spcPts val="1000"/>
              </a:spcBef>
              <a:spcAft>
                <a:spcPts val="1200"/>
              </a:spcAft>
              <a:defRPr sz="1400" b="1"/>
            </a:lvl3pPr>
            <a:lvl4pPr>
              <a:spcBef>
                <a:spcPts val="1000"/>
              </a:spcBef>
              <a:spcAft>
                <a:spcPts val="1200"/>
              </a:spcAft>
              <a:defRPr sz="1200" b="1"/>
            </a:lvl4pPr>
            <a:lvl5pPr>
              <a:spcBef>
                <a:spcPts val="1000"/>
              </a:spcBef>
              <a:spcAft>
                <a:spcPts val="1200"/>
              </a:spcAft>
              <a:defRPr sz="1200" b="1"/>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1">
            <a:extLst>
              <a:ext uri="{FF2B5EF4-FFF2-40B4-BE49-F238E27FC236}">
                <a16:creationId xmlns:a16="http://schemas.microsoft.com/office/drawing/2014/main" id="{F971E741-6253-D410-B562-50CA5976207A}"/>
              </a:ext>
            </a:extLst>
          </p:cNvPr>
          <p:cNvSpPr>
            <a:spLocks noGrp="1"/>
          </p:cNvSpPr>
          <p:nvPr>
            <p:ph sz="quarter" idx="11" hasCustomPrompt="1"/>
          </p:nvPr>
        </p:nvSpPr>
        <p:spPr>
          <a:xfrm>
            <a:off x="4480560" y="2153285"/>
            <a:ext cx="6964680" cy="3500438"/>
          </a:xfrm>
        </p:spPr>
        <p:txBody>
          <a:bodyPr lIns="91440">
            <a:normAutofit/>
          </a:bodyPr>
          <a:lstStyle>
            <a:lvl1pPr>
              <a:spcBef>
                <a:spcPts val="1000"/>
              </a:spcBef>
              <a:spcAft>
                <a:spcPts val="1200"/>
              </a:spcAft>
              <a:defRPr sz="1800"/>
            </a:lvl1pPr>
            <a:lvl2pPr>
              <a:spcBef>
                <a:spcPts val="1000"/>
              </a:spcBef>
              <a:spcAft>
                <a:spcPts val="1200"/>
              </a:spcAft>
              <a:defRPr sz="1600"/>
            </a:lvl2pPr>
            <a:lvl3pPr>
              <a:spcBef>
                <a:spcPts val="1000"/>
              </a:spcBef>
              <a:spcAft>
                <a:spcPts val="1200"/>
              </a:spcAft>
              <a:defRPr sz="1400"/>
            </a:lvl3pPr>
            <a:lvl4pPr>
              <a:spcBef>
                <a:spcPts val="1000"/>
              </a:spcBef>
              <a:spcAft>
                <a:spcPts val="1200"/>
              </a:spcAft>
              <a:defRPr sz="1200"/>
            </a:lvl4pPr>
            <a:lvl5pPr>
              <a:spcBef>
                <a:spcPts val="1000"/>
              </a:spcBef>
              <a:spcAft>
                <a:spcPts val="1200"/>
              </a:spcAft>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endParaRPr lang="en-US" dirty="0"/>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fld id="{B5CEABB6-07DC-46E8-9B57-56EC44A396E5}" type="slidenum">
              <a:rPr lang="en-US" smtClean="0"/>
              <a:pPr/>
              <a:t>‹#›</a:t>
            </a:fld>
            <a:endParaRPr lang="en-US" dirty="0"/>
          </a:p>
        </p:txBody>
      </p:sp>
      <p:sp>
        <p:nvSpPr>
          <p:cNvPr id="2" name="Frame 1">
            <a:extLst>
              <a:ext uri="{FF2B5EF4-FFF2-40B4-BE49-F238E27FC236}">
                <a16:creationId xmlns:a16="http://schemas.microsoft.com/office/drawing/2014/main" id="{5C0F1533-3810-C210-9B67-D2F4A1846C23}"/>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308165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icture and Content">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9C70371-D147-2B29-EAEB-B10A799D09DF}"/>
              </a:ext>
            </a:extLst>
          </p:cNvPr>
          <p:cNvSpPr>
            <a:spLocks noGrp="1"/>
          </p:cNvSpPr>
          <p:nvPr>
            <p:ph type="title" hasCustomPrompt="1"/>
          </p:nvPr>
        </p:nvSpPr>
        <p:spPr>
          <a:xfrm>
            <a:off x="916169" y="614812"/>
            <a:ext cx="10359659" cy="1325563"/>
          </a:xfrm>
        </p:spPr>
        <p:txBody>
          <a:bodyPr>
            <a:normAutofit/>
          </a:bodyPr>
          <a:lstStyle>
            <a:lvl1pPr>
              <a:defRPr sz="3600"/>
            </a:lvl1pPr>
          </a:lstStyle>
          <a:p>
            <a:r>
              <a:rPr lang="en-US" dirty="0"/>
              <a:t>Click to add title</a:t>
            </a:r>
          </a:p>
        </p:txBody>
      </p:sp>
      <p:sp>
        <p:nvSpPr>
          <p:cNvPr id="3" name="Picture Placeholder 2">
            <a:extLst>
              <a:ext uri="{FF2B5EF4-FFF2-40B4-BE49-F238E27FC236}">
                <a16:creationId xmlns:a16="http://schemas.microsoft.com/office/drawing/2014/main" id="{1C5AE226-98C6-70F4-8DED-59E8FE30401C}"/>
              </a:ext>
            </a:extLst>
          </p:cNvPr>
          <p:cNvSpPr>
            <a:spLocks noGrp="1"/>
          </p:cNvSpPr>
          <p:nvPr>
            <p:ph type="pic" sz="quarter" idx="11"/>
          </p:nvPr>
        </p:nvSpPr>
        <p:spPr>
          <a:xfrm>
            <a:off x="-367" y="2177378"/>
            <a:ext cx="5713413" cy="4669987"/>
          </a:xfrm>
          <a:custGeom>
            <a:avLst/>
            <a:gdLst>
              <a:gd name="connsiteX0" fmla="*/ 400038 w 5713413"/>
              <a:gd name="connsiteY0" fmla="*/ 0 h 4669987"/>
              <a:gd name="connsiteX1" fmla="*/ 5713413 w 5713413"/>
              <a:gd name="connsiteY1" fmla="*/ 0 h 4669987"/>
              <a:gd name="connsiteX2" fmla="*/ 5713413 w 5713413"/>
              <a:gd name="connsiteY2" fmla="*/ 4315224 h 4669987"/>
              <a:gd name="connsiteX3" fmla="*/ 400038 w 5713413"/>
              <a:gd name="connsiteY3" fmla="*/ 4315224 h 4669987"/>
              <a:gd name="connsiteX4" fmla="*/ 0 w 5713413"/>
              <a:gd name="connsiteY4" fmla="*/ 0 h 4669987"/>
              <a:gd name="connsiteX5" fmla="*/ 386684 w 5713413"/>
              <a:gd name="connsiteY5" fmla="*/ 0 h 4669987"/>
              <a:gd name="connsiteX6" fmla="*/ 386684 w 5713413"/>
              <a:gd name="connsiteY6" fmla="*/ 4328578 h 4669987"/>
              <a:gd name="connsiteX7" fmla="*/ 5713413 w 5713413"/>
              <a:gd name="connsiteY7" fmla="*/ 4328578 h 4669987"/>
              <a:gd name="connsiteX8" fmla="*/ 5713413 w 5713413"/>
              <a:gd name="connsiteY8" fmla="*/ 4669987 h 4669987"/>
              <a:gd name="connsiteX9" fmla="*/ 0 w 5713413"/>
              <a:gd name="connsiteY9" fmla="*/ 4669987 h 466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3413" h="4669987">
                <a:moveTo>
                  <a:pt x="400038" y="0"/>
                </a:moveTo>
                <a:lnTo>
                  <a:pt x="5713413" y="0"/>
                </a:lnTo>
                <a:lnTo>
                  <a:pt x="5713413" y="4315224"/>
                </a:lnTo>
                <a:lnTo>
                  <a:pt x="400038" y="4315224"/>
                </a:lnTo>
                <a:close/>
                <a:moveTo>
                  <a:pt x="0" y="0"/>
                </a:moveTo>
                <a:lnTo>
                  <a:pt x="386684" y="0"/>
                </a:lnTo>
                <a:lnTo>
                  <a:pt x="386684" y="4328578"/>
                </a:lnTo>
                <a:lnTo>
                  <a:pt x="5713413" y="4328578"/>
                </a:lnTo>
                <a:lnTo>
                  <a:pt x="5713413" y="4669987"/>
                </a:lnTo>
                <a:lnTo>
                  <a:pt x="0" y="4669987"/>
                </a:lnTo>
                <a:close/>
              </a:path>
            </a:pathLst>
          </a:custGeom>
        </p:spPr>
        <p:txBody>
          <a:bodyPr wrap="square">
            <a:noAutofit/>
          </a:bodyPr>
          <a:lstStyle>
            <a:lvl1pPr marL="0" indent="0" algn="ctr">
              <a:buNone/>
              <a:defRPr sz="2000"/>
            </a:lvl1pPr>
          </a:lstStyle>
          <a:p>
            <a:r>
              <a:rPr lang="en-US"/>
              <a:t>Click icon to add picture</a:t>
            </a:r>
            <a:endParaRPr lang="en-US" dirty="0"/>
          </a:p>
        </p:txBody>
      </p:sp>
      <p:sp>
        <p:nvSpPr>
          <p:cNvPr id="12" name="Content Placeholder 11">
            <a:extLst>
              <a:ext uri="{FF2B5EF4-FFF2-40B4-BE49-F238E27FC236}">
                <a16:creationId xmlns:a16="http://schemas.microsoft.com/office/drawing/2014/main" id="{8EEA9034-22FD-3C2F-6A27-63638969802D}"/>
              </a:ext>
            </a:extLst>
          </p:cNvPr>
          <p:cNvSpPr>
            <a:spLocks noGrp="1"/>
          </p:cNvSpPr>
          <p:nvPr>
            <p:ph sz="quarter" idx="10" hasCustomPrompt="1"/>
          </p:nvPr>
        </p:nvSpPr>
        <p:spPr>
          <a:xfrm>
            <a:off x="6475413" y="2153285"/>
            <a:ext cx="4799012" cy="3790315"/>
          </a:xfrm>
        </p:spPr>
        <p:txBody>
          <a:bodyPr>
            <a:normAutofit/>
          </a:bodyPr>
          <a:lstStyle>
            <a:lvl1pPr>
              <a:lnSpc>
                <a:spcPct val="95000"/>
              </a:lnSpc>
              <a:spcBef>
                <a:spcPts val="1000"/>
              </a:spcBef>
              <a:spcAft>
                <a:spcPts val="1200"/>
              </a:spcAft>
              <a:defRPr sz="2000"/>
            </a:lvl1pPr>
            <a:lvl2pPr>
              <a:lnSpc>
                <a:spcPct val="95000"/>
              </a:lnSpc>
              <a:spcBef>
                <a:spcPts val="1000"/>
              </a:spcBef>
              <a:spcAft>
                <a:spcPts val="1200"/>
              </a:spcAft>
              <a:defRPr sz="1800"/>
            </a:lvl2pPr>
            <a:lvl3pPr>
              <a:lnSpc>
                <a:spcPct val="95000"/>
              </a:lnSpc>
              <a:spcBef>
                <a:spcPts val="1000"/>
              </a:spcBef>
              <a:spcAft>
                <a:spcPts val="1200"/>
              </a:spcAft>
              <a:defRPr sz="1600"/>
            </a:lvl3pPr>
            <a:lvl4pPr>
              <a:lnSpc>
                <a:spcPct val="95000"/>
              </a:lnSpc>
              <a:spcBef>
                <a:spcPts val="1000"/>
              </a:spcBef>
              <a:spcAft>
                <a:spcPts val="1200"/>
              </a:spcAft>
              <a:defRPr sz="1400"/>
            </a:lvl4pPr>
            <a:lvl5pPr>
              <a:lnSpc>
                <a:spcPct val="95000"/>
              </a:lnSpc>
              <a:spcBef>
                <a:spcPts val="1000"/>
              </a:spcBef>
              <a:spcAft>
                <a:spcPts val="1200"/>
              </a:spcAft>
              <a:defRPr sz="14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0C72AFED-AF5A-A2E9-0D36-388733BBE998}"/>
              </a:ext>
              <a:ext uri="{C183D7F6-B498-43B3-948B-1728B52AA6E4}">
                <adec:decorative xmlns:adec="http://schemas.microsoft.com/office/drawing/2017/decorative" val="1"/>
              </a:ext>
            </a:extLst>
          </p:cNvPr>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endParaRPr lang="en-US" dirty="0"/>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fld id="{B5CEABB6-07DC-46E8-9B57-56EC44A396E5}" type="slidenum">
              <a:rPr lang="en-US" smtClean="0"/>
              <a:pPr/>
              <a:t>‹#›</a:t>
            </a:fld>
            <a:endParaRPr lang="en-US" dirty="0"/>
          </a:p>
        </p:txBody>
      </p:sp>
      <p:sp>
        <p:nvSpPr>
          <p:cNvPr id="7" name="Frame 6">
            <a:extLst>
              <a:ext uri="{FF2B5EF4-FFF2-40B4-BE49-F238E27FC236}">
                <a16:creationId xmlns:a16="http://schemas.microsoft.com/office/drawing/2014/main" id="{7A42E613-3DCC-07A2-BA9B-74B13F28E591}"/>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613901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2">
                    <a:lumMod val="50000"/>
                  </a:schemeClr>
                </a:solidFill>
              </a:defRPr>
            </a:lvl1pPr>
          </a:lstStyle>
          <a:p>
            <a:endParaRPr lang="en-US" dirty="0"/>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hf hdr="0" ftr="0" dt="0"/>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1920" userDrawn="1">
          <p15:clr>
            <a:srgbClr val="F26B43"/>
          </p15:clr>
        </p15:guide>
        <p15:guide id="4" pos="5760" userDrawn="1">
          <p15:clr>
            <a:srgbClr val="F26B43"/>
          </p15:clr>
        </p15:guide>
        <p15:guide id="5" pos="7248" userDrawn="1">
          <p15:clr>
            <a:srgbClr val="F26B43"/>
          </p15:clr>
        </p15:guide>
        <p15:guide id="6" pos="4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6ABF06-5491-8319-408F-AC9C03E64E1E}"/>
              </a:ext>
            </a:extLst>
          </p:cNvPr>
          <p:cNvSpPr>
            <a:spLocks noGrp="1"/>
          </p:cNvSpPr>
          <p:nvPr>
            <p:ph type="title"/>
          </p:nvPr>
        </p:nvSpPr>
        <p:spPr>
          <a:xfrm>
            <a:off x="385233" y="1020445"/>
            <a:ext cx="6036734" cy="5029200"/>
          </a:xfrm>
        </p:spPr>
        <p:txBody>
          <a:bodyPr anchor="ctr">
            <a:normAutofit fontScale="90000"/>
          </a:bodyPr>
          <a:lstStyle/>
          <a:p>
            <a:pPr algn="ctr"/>
            <a:br>
              <a:rPr lang="en-US" dirty="0"/>
            </a:br>
            <a:br>
              <a:rPr lang="en-US" dirty="0"/>
            </a:br>
            <a:br>
              <a:rPr lang="en-US" dirty="0"/>
            </a:br>
            <a:br>
              <a:rPr lang="en-US" dirty="0"/>
            </a:br>
            <a:br>
              <a:rPr lang="en-US" dirty="0"/>
            </a:br>
            <a:r>
              <a:rPr lang="en-US" dirty="0"/>
              <a:t>“I tell you that unless you change and become like little children, you won’t even enter the Kingdom of Heaven!”</a:t>
            </a:r>
            <a:br>
              <a:rPr lang="en-US" dirty="0"/>
            </a:br>
            <a:br>
              <a:rPr lang="en-US" dirty="0"/>
            </a:br>
            <a:r>
              <a:rPr lang="en-US" dirty="0"/>
              <a:t>– Matthew 18:3 CJB</a:t>
            </a:r>
            <a:br>
              <a:rPr lang="en-US" dirty="0"/>
            </a:br>
            <a:br>
              <a:rPr lang="en-US" dirty="0"/>
            </a:br>
            <a:br>
              <a:rPr lang="en-US" dirty="0"/>
            </a:br>
            <a:br>
              <a:rPr lang="en-US" dirty="0"/>
            </a:br>
            <a:r>
              <a:rPr lang="en-US" dirty="0"/>
              <a:t> </a:t>
            </a:r>
          </a:p>
        </p:txBody>
      </p:sp>
      <p:pic>
        <p:nvPicPr>
          <p:cNvPr id="8" name="Picture Placeholder 7">
            <a:extLst>
              <a:ext uri="{FF2B5EF4-FFF2-40B4-BE49-F238E27FC236}">
                <a16:creationId xmlns:a16="http://schemas.microsoft.com/office/drawing/2014/main" id="{A52D33EA-63C2-305C-E2EF-263C2FF6E1DD}"/>
              </a:ext>
            </a:extLst>
          </p:cNvPr>
          <p:cNvPicPr>
            <a:picLocks noGrp="1" noChangeAspect="1"/>
          </p:cNvPicPr>
          <p:nvPr>
            <p:ph sz="quarter" idx="11"/>
          </p:nvPr>
        </p:nvPicPr>
        <p:blipFill>
          <a:blip r:embed="rId3"/>
          <a:srcRect l="2252" r="2252"/>
          <a:stretch/>
        </p:blipFill>
        <p:spPr>
          <a:xfrm>
            <a:off x="6530260" y="984643"/>
            <a:ext cx="4802735" cy="5029200"/>
          </a:xfrm>
          <a:noFill/>
        </p:spPr>
      </p:pic>
      <p:sp>
        <p:nvSpPr>
          <p:cNvPr id="13" name="Slide Number Placeholder 3">
            <a:extLst>
              <a:ext uri="{FF2B5EF4-FFF2-40B4-BE49-F238E27FC236}">
                <a16:creationId xmlns:a16="http://schemas.microsoft.com/office/drawing/2014/main" id="{1D324490-BF50-C763-403C-393BDEEC5902}"/>
              </a:ext>
            </a:extLst>
          </p:cNvPr>
          <p:cNvSpPr>
            <a:spLocks noGrp="1"/>
          </p:cNvSpPr>
          <p:nvPr>
            <p:ph type="sldNum" sz="quarter" idx="4"/>
          </p:nvPr>
        </p:nvSpPr>
        <p:spPr>
          <a:xfrm>
            <a:off x="8534400" y="6121252"/>
            <a:ext cx="2743200" cy="365125"/>
          </a:xfrm>
        </p:spPr>
        <p:txBody>
          <a:bodyPr anchor="ctr">
            <a:normAutofit/>
          </a:bodyPr>
          <a:lstStyle/>
          <a:p>
            <a:pPr>
              <a:spcAft>
                <a:spcPts val="600"/>
              </a:spcAft>
            </a:pPr>
            <a:fld id="{B5CEABB6-07DC-46E8-9B57-56EC44A396E5}" type="slidenum">
              <a:rPr lang="en-US" smtClean="0"/>
              <a:pPr>
                <a:spcAft>
                  <a:spcPts val="600"/>
                </a:spcAft>
              </a:pPr>
              <a:t>1</a:t>
            </a:fld>
            <a:endParaRPr lang="en-US" dirty="0"/>
          </a:p>
        </p:txBody>
      </p:sp>
      <p:sp>
        <p:nvSpPr>
          <p:cNvPr id="11" name="TextBox 10">
            <a:extLst>
              <a:ext uri="{FF2B5EF4-FFF2-40B4-BE49-F238E27FC236}">
                <a16:creationId xmlns:a16="http://schemas.microsoft.com/office/drawing/2014/main" id="{1893D044-D906-E458-1090-9B6B0688406F}"/>
              </a:ext>
            </a:extLst>
          </p:cNvPr>
          <p:cNvSpPr txBox="1"/>
          <p:nvPr/>
        </p:nvSpPr>
        <p:spPr>
          <a:xfrm>
            <a:off x="1851741" y="1730706"/>
            <a:ext cx="3810000" cy="646331"/>
          </a:xfrm>
          <a:prstGeom prst="rect">
            <a:avLst/>
          </a:prstGeom>
          <a:noFill/>
        </p:spPr>
        <p:txBody>
          <a:bodyPr wrap="square" rtlCol="0">
            <a:spAutoFit/>
          </a:bodyPr>
          <a:lstStyle/>
          <a:p>
            <a:r>
              <a:rPr lang="en-US" sz="3600" b="1" u="sng" dirty="0">
                <a:latin typeface="+mj-lt"/>
              </a:rPr>
              <a:t>A Child-Like Faith  </a:t>
            </a:r>
            <a:endParaRPr lang="en-US" sz="3600" dirty="0">
              <a:latin typeface="+mj-lt"/>
            </a:endParaRPr>
          </a:p>
        </p:txBody>
      </p:sp>
    </p:spTree>
    <p:extLst>
      <p:ext uri="{BB962C8B-B14F-4D97-AF65-F5344CB8AC3E}">
        <p14:creationId xmlns:p14="http://schemas.microsoft.com/office/powerpoint/2010/main" val="3865085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BEE0E-C6E1-F26D-E15B-0BB87659BBE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A0D975A-9C8B-017D-C5A2-383C088CA4CD}"/>
              </a:ext>
            </a:extLst>
          </p:cNvPr>
          <p:cNvSpPr>
            <a:spLocks noGrp="1"/>
          </p:cNvSpPr>
          <p:nvPr>
            <p:ph type="title"/>
          </p:nvPr>
        </p:nvSpPr>
        <p:spPr>
          <a:xfrm>
            <a:off x="385233" y="1020445"/>
            <a:ext cx="6036734" cy="5029200"/>
          </a:xfrm>
        </p:spPr>
        <p:txBody>
          <a:bodyPr anchor="ctr">
            <a:normAutofit fontScale="90000"/>
          </a:bodyPr>
          <a:lstStyle/>
          <a:p>
            <a:pPr algn="ctr"/>
            <a:br>
              <a:rPr lang="en-US" dirty="0"/>
            </a:br>
            <a:br>
              <a:rPr lang="en-US" dirty="0"/>
            </a:br>
            <a:br>
              <a:rPr lang="en-US" dirty="0"/>
            </a:br>
            <a:br>
              <a:rPr lang="en-US" dirty="0"/>
            </a:br>
            <a:br>
              <a:rPr lang="en-US" dirty="0"/>
            </a:br>
            <a:r>
              <a:rPr lang="en-US" dirty="0"/>
              <a:t>“I tell you that unless you change and become like little children, you won’t even enter the Kingdom of Heaven!”</a:t>
            </a:r>
            <a:br>
              <a:rPr lang="en-US" dirty="0"/>
            </a:br>
            <a:br>
              <a:rPr lang="en-US" dirty="0"/>
            </a:br>
            <a:r>
              <a:rPr lang="en-US" dirty="0"/>
              <a:t>– Matthew 18:3 CJB</a:t>
            </a:r>
            <a:br>
              <a:rPr lang="en-US" dirty="0"/>
            </a:br>
            <a:br>
              <a:rPr lang="en-US" dirty="0"/>
            </a:br>
            <a:br>
              <a:rPr lang="en-US" dirty="0"/>
            </a:br>
            <a:br>
              <a:rPr lang="en-US" dirty="0"/>
            </a:br>
            <a:r>
              <a:rPr lang="en-US" dirty="0"/>
              <a:t> </a:t>
            </a:r>
          </a:p>
        </p:txBody>
      </p:sp>
      <p:pic>
        <p:nvPicPr>
          <p:cNvPr id="8" name="Picture Placeholder 7">
            <a:extLst>
              <a:ext uri="{FF2B5EF4-FFF2-40B4-BE49-F238E27FC236}">
                <a16:creationId xmlns:a16="http://schemas.microsoft.com/office/drawing/2014/main" id="{A098F9F3-413B-819C-1C86-461FB4BFF55D}"/>
              </a:ext>
            </a:extLst>
          </p:cNvPr>
          <p:cNvPicPr>
            <a:picLocks noGrp="1" noChangeAspect="1"/>
          </p:cNvPicPr>
          <p:nvPr>
            <p:ph sz="quarter" idx="11"/>
          </p:nvPr>
        </p:nvPicPr>
        <p:blipFill>
          <a:blip r:embed="rId3"/>
          <a:srcRect l="2252" r="2252"/>
          <a:stretch/>
        </p:blipFill>
        <p:spPr>
          <a:xfrm>
            <a:off x="6530260" y="984643"/>
            <a:ext cx="4802735" cy="5029200"/>
          </a:xfrm>
          <a:noFill/>
        </p:spPr>
      </p:pic>
      <p:sp>
        <p:nvSpPr>
          <p:cNvPr id="13" name="Slide Number Placeholder 3">
            <a:extLst>
              <a:ext uri="{FF2B5EF4-FFF2-40B4-BE49-F238E27FC236}">
                <a16:creationId xmlns:a16="http://schemas.microsoft.com/office/drawing/2014/main" id="{1EA9DC8D-D64E-36AF-5C03-404EC4D6AF42}"/>
              </a:ext>
            </a:extLst>
          </p:cNvPr>
          <p:cNvSpPr>
            <a:spLocks noGrp="1"/>
          </p:cNvSpPr>
          <p:nvPr>
            <p:ph type="sldNum" sz="quarter" idx="4"/>
          </p:nvPr>
        </p:nvSpPr>
        <p:spPr>
          <a:xfrm>
            <a:off x="8534400" y="6121252"/>
            <a:ext cx="2743200" cy="365125"/>
          </a:xfrm>
        </p:spPr>
        <p:txBody>
          <a:bodyPr anchor="ctr">
            <a:normAutofit/>
          </a:bodyPr>
          <a:lstStyle/>
          <a:p>
            <a:pPr>
              <a:spcAft>
                <a:spcPts val="600"/>
              </a:spcAft>
            </a:pPr>
            <a:fld id="{B5CEABB6-07DC-46E8-9B57-56EC44A396E5}" type="slidenum">
              <a:rPr lang="en-US" smtClean="0"/>
              <a:pPr>
                <a:spcAft>
                  <a:spcPts val="600"/>
                </a:spcAft>
              </a:pPr>
              <a:t>10</a:t>
            </a:fld>
            <a:endParaRPr lang="en-US" dirty="0"/>
          </a:p>
        </p:txBody>
      </p:sp>
      <p:sp>
        <p:nvSpPr>
          <p:cNvPr id="11" name="TextBox 10">
            <a:extLst>
              <a:ext uri="{FF2B5EF4-FFF2-40B4-BE49-F238E27FC236}">
                <a16:creationId xmlns:a16="http://schemas.microsoft.com/office/drawing/2014/main" id="{30EE0336-3EEE-ED30-4768-21C4D2A03638}"/>
              </a:ext>
            </a:extLst>
          </p:cNvPr>
          <p:cNvSpPr txBox="1"/>
          <p:nvPr/>
        </p:nvSpPr>
        <p:spPr>
          <a:xfrm>
            <a:off x="1851741" y="1730706"/>
            <a:ext cx="3810000" cy="646331"/>
          </a:xfrm>
          <a:prstGeom prst="rect">
            <a:avLst/>
          </a:prstGeom>
          <a:noFill/>
        </p:spPr>
        <p:txBody>
          <a:bodyPr wrap="square" rtlCol="0">
            <a:spAutoFit/>
          </a:bodyPr>
          <a:lstStyle/>
          <a:p>
            <a:r>
              <a:rPr lang="en-US" sz="3600" b="1" u="sng" dirty="0">
                <a:latin typeface="+mj-lt"/>
              </a:rPr>
              <a:t>A Child-Like Faith  </a:t>
            </a:r>
            <a:endParaRPr lang="en-US" sz="3600" dirty="0">
              <a:latin typeface="+mj-lt"/>
            </a:endParaRPr>
          </a:p>
        </p:txBody>
      </p:sp>
    </p:spTree>
    <p:extLst>
      <p:ext uri="{BB962C8B-B14F-4D97-AF65-F5344CB8AC3E}">
        <p14:creationId xmlns:p14="http://schemas.microsoft.com/office/powerpoint/2010/main" val="2242001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F4804-DA6E-4E5E-6F40-EE126BE12D0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540EAD5-C577-84E8-EB7B-5DADA22E12C3}"/>
              </a:ext>
            </a:extLst>
          </p:cNvPr>
          <p:cNvSpPr>
            <a:spLocks noGrp="1"/>
          </p:cNvSpPr>
          <p:nvPr>
            <p:ph type="title"/>
          </p:nvPr>
        </p:nvSpPr>
        <p:spPr>
          <a:xfrm>
            <a:off x="929640" y="485113"/>
            <a:ext cx="10515600" cy="1531525"/>
          </a:xfrm>
        </p:spPr>
        <p:txBody>
          <a:bodyPr anchor="ctr">
            <a:normAutofit/>
          </a:bodyPr>
          <a:lstStyle/>
          <a:p>
            <a:r>
              <a:rPr lang="en-US" sz="3300" u="sng" dirty="0"/>
              <a:t>A Child Like Faith</a:t>
            </a:r>
            <a:br>
              <a:rPr lang="en-US" sz="3300" dirty="0"/>
            </a:br>
            <a:br>
              <a:rPr lang="en-US" sz="3300" dirty="0"/>
            </a:br>
            <a:r>
              <a:rPr lang="en-US" sz="3300" dirty="0"/>
              <a:t>Children Never Stop Asking Their Father Questions</a:t>
            </a:r>
          </a:p>
        </p:txBody>
      </p:sp>
      <p:sp>
        <p:nvSpPr>
          <p:cNvPr id="7" name="Content Placeholder 6">
            <a:extLst>
              <a:ext uri="{FF2B5EF4-FFF2-40B4-BE49-F238E27FC236}">
                <a16:creationId xmlns:a16="http://schemas.microsoft.com/office/drawing/2014/main" id="{3D79B29C-6840-A36B-8C17-D27002D04F0B}"/>
              </a:ext>
            </a:extLst>
          </p:cNvPr>
          <p:cNvSpPr>
            <a:spLocks noGrp="1"/>
          </p:cNvSpPr>
          <p:nvPr>
            <p:ph sz="quarter" idx="10"/>
          </p:nvPr>
        </p:nvSpPr>
        <p:spPr>
          <a:xfrm>
            <a:off x="3295079" y="2248700"/>
            <a:ext cx="6925660" cy="3500438"/>
          </a:xfrm>
        </p:spPr>
        <p:txBody>
          <a:bodyPr>
            <a:normAutofit/>
          </a:bodyPr>
          <a:lstStyle/>
          <a:p>
            <a:pPr marL="285750" indent="-285750">
              <a:buFont typeface="Arial" panose="020B0604020202020204" pitchFamily="34" charset="0"/>
              <a:buChar char="•"/>
            </a:pPr>
            <a:r>
              <a:rPr lang="en-US" b="1" dirty="0">
                <a:solidFill>
                  <a:schemeClr val="tx1"/>
                </a:solidFill>
              </a:rPr>
              <a:t>“So the greatest in the Kingdom is whoever makes himself as humble as this child” Matthew 18:4 CJB</a:t>
            </a:r>
          </a:p>
          <a:p>
            <a:pPr marL="285750" indent="-285750">
              <a:buFont typeface="Arial" panose="020B0604020202020204" pitchFamily="34" charset="0"/>
              <a:buChar char="•"/>
            </a:pPr>
            <a:r>
              <a:rPr lang="en-US" sz="1700" b="1" dirty="0">
                <a:solidFill>
                  <a:schemeClr val="tx1"/>
                </a:solidFill>
              </a:rPr>
              <a:t>Never feel like you’ve figured everything out. Continue asking the Father</a:t>
            </a:r>
          </a:p>
          <a:p>
            <a:pPr marL="285750" indent="-285750">
              <a:buFont typeface="Arial" panose="020B0604020202020204" pitchFamily="34" charset="0"/>
              <a:buChar char="•"/>
            </a:pPr>
            <a:r>
              <a:rPr lang="en-US" b="1" dirty="0">
                <a:solidFill>
                  <a:schemeClr val="tx1"/>
                </a:solidFill>
              </a:rPr>
              <a:t>“Now if any of you lacks wisdom, let him ask God, who gives to all generously and without reproach; and it will be given to him. </a:t>
            </a:r>
            <a:r>
              <a:rPr lang="en-US" b="1" baseline="30000" dirty="0">
                <a:solidFill>
                  <a:schemeClr val="tx1"/>
                </a:solidFill>
              </a:rPr>
              <a:t>6 </a:t>
            </a:r>
            <a:r>
              <a:rPr lang="en-US" b="1" dirty="0">
                <a:solidFill>
                  <a:schemeClr val="tx1"/>
                </a:solidFill>
              </a:rPr>
              <a:t>But let him ask in trust, doubting nothing; for the doubter is like a wave in the sea being tossed and driven by the wind.</a:t>
            </a:r>
            <a:r>
              <a:rPr lang="en-US" b="1" baseline="30000" dirty="0">
                <a:solidFill>
                  <a:schemeClr val="tx1"/>
                </a:solidFill>
              </a:rPr>
              <a:t> </a:t>
            </a:r>
            <a:r>
              <a:rPr lang="en-US" b="1" dirty="0">
                <a:solidFill>
                  <a:schemeClr val="tx1"/>
                </a:solidFill>
              </a:rPr>
              <a:t>Indeed that person should not think that he will receive anything from the Lord, because he is double-minded, unstable in all his ways” James 1:5-8</a:t>
            </a:r>
            <a:endParaRPr lang="en-US" sz="1700" b="1" dirty="0">
              <a:solidFill>
                <a:schemeClr val="tx1"/>
              </a:solidFill>
            </a:endParaRPr>
          </a:p>
        </p:txBody>
      </p:sp>
      <p:sp>
        <p:nvSpPr>
          <p:cNvPr id="12" name="Slide Number Placeholder 4">
            <a:extLst>
              <a:ext uri="{FF2B5EF4-FFF2-40B4-BE49-F238E27FC236}">
                <a16:creationId xmlns:a16="http://schemas.microsoft.com/office/drawing/2014/main" id="{6B6A309D-30E4-97F9-8152-C5127A97847D}"/>
              </a:ext>
            </a:extLst>
          </p:cNvPr>
          <p:cNvSpPr>
            <a:spLocks noGrp="1"/>
          </p:cNvSpPr>
          <p:nvPr>
            <p:ph type="sldNum" sz="quarter" idx="4"/>
          </p:nvPr>
        </p:nvSpPr>
        <p:spPr>
          <a:xfrm>
            <a:off x="8534400" y="6121252"/>
            <a:ext cx="2743200" cy="365125"/>
          </a:xfrm>
        </p:spPr>
        <p:txBody>
          <a:bodyPr/>
          <a:lstStyle/>
          <a:p>
            <a:pPr>
              <a:spcAft>
                <a:spcPts val="600"/>
              </a:spcAft>
            </a:pPr>
            <a:fld id="{B5CEABB6-07DC-46E8-9B57-56EC44A396E5}" type="slidenum">
              <a:rPr lang="en-US" smtClean="0"/>
              <a:pPr>
                <a:spcAft>
                  <a:spcPts val="600"/>
                </a:spcAft>
              </a:pPr>
              <a:t>2</a:t>
            </a:fld>
            <a:endParaRPr lang="en-US"/>
          </a:p>
        </p:txBody>
      </p:sp>
      <p:pic>
        <p:nvPicPr>
          <p:cNvPr id="8" name="Picture 7">
            <a:extLst>
              <a:ext uri="{FF2B5EF4-FFF2-40B4-BE49-F238E27FC236}">
                <a16:creationId xmlns:a16="http://schemas.microsoft.com/office/drawing/2014/main" id="{346ECB75-78F0-7DF0-FDAB-B8C8093B867C}"/>
              </a:ext>
            </a:extLst>
          </p:cNvPr>
          <p:cNvPicPr>
            <a:picLocks noChangeAspect="1"/>
          </p:cNvPicPr>
          <p:nvPr/>
        </p:nvPicPr>
        <p:blipFill>
          <a:blip r:embed="rId3"/>
          <a:srcRect/>
          <a:stretch/>
        </p:blipFill>
        <p:spPr>
          <a:xfrm>
            <a:off x="579819" y="1979659"/>
            <a:ext cx="2715260" cy="3620347"/>
          </a:xfrm>
          <a:prstGeom prst="rect">
            <a:avLst/>
          </a:prstGeom>
          <a:noFill/>
        </p:spPr>
      </p:pic>
    </p:spTree>
    <p:extLst>
      <p:ext uri="{BB962C8B-B14F-4D97-AF65-F5344CB8AC3E}">
        <p14:creationId xmlns:p14="http://schemas.microsoft.com/office/powerpoint/2010/main" val="9643820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0DBDF-C90B-9AD5-35E4-E7BF0822EB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945E5AF-9D81-77C2-9330-E38CAA217F22}"/>
              </a:ext>
            </a:extLst>
          </p:cNvPr>
          <p:cNvSpPr>
            <a:spLocks noGrp="1"/>
          </p:cNvSpPr>
          <p:nvPr>
            <p:ph type="title"/>
          </p:nvPr>
        </p:nvSpPr>
        <p:spPr>
          <a:xfrm>
            <a:off x="929640" y="485113"/>
            <a:ext cx="10515600" cy="1531525"/>
          </a:xfrm>
        </p:spPr>
        <p:txBody>
          <a:bodyPr anchor="ctr">
            <a:normAutofit/>
          </a:bodyPr>
          <a:lstStyle/>
          <a:p>
            <a:r>
              <a:rPr lang="en-US" sz="3300" u="sng" dirty="0"/>
              <a:t>A Child Like Faith</a:t>
            </a:r>
            <a:br>
              <a:rPr lang="en-US" sz="3300" dirty="0"/>
            </a:br>
            <a:br>
              <a:rPr lang="en-US" sz="3300" dirty="0"/>
            </a:br>
            <a:r>
              <a:rPr lang="en-US" sz="3300" dirty="0"/>
              <a:t>Children Forgive, Forget, And Move On </a:t>
            </a:r>
          </a:p>
        </p:txBody>
      </p:sp>
      <p:sp>
        <p:nvSpPr>
          <p:cNvPr id="7" name="Content Placeholder 6">
            <a:extLst>
              <a:ext uri="{FF2B5EF4-FFF2-40B4-BE49-F238E27FC236}">
                <a16:creationId xmlns:a16="http://schemas.microsoft.com/office/drawing/2014/main" id="{DAD33111-E6A7-CFF1-429E-D9129F104437}"/>
              </a:ext>
            </a:extLst>
          </p:cNvPr>
          <p:cNvSpPr>
            <a:spLocks noGrp="1"/>
          </p:cNvSpPr>
          <p:nvPr>
            <p:ph sz="quarter" idx="10"/>
          </p:nvPr>
        </p:nvSpPr>
        <p:spPr>
          <a:xfrm>
            <a:off x="3295079" y="2248700"/>
            <a:ext cx="6925660" cy="3500438"/>
          </a:xfrm>
        </p:spPr>
        <p:txBody>
          <a:bodyPr>
            <a:normAutofit/>
          </a:bodyPr>
          <a:lstStyle/>
          <a:p>
            <a:pPr marL="285750" indent="-285750">
              <a:buFont typeface="Arial" panose="020B0604020202020204" pitchFamily="34" charset="0"/>
              <a:buChar char="•"/>
            </a:pPr>
            <a:r>
              <a:rPr lang="en-US" b="1" dirty="0">
                <a:solidFill>
                  <a:schemeClr val="tx1"/>
                </a:solidFill>
              </a:rPr>
              <a:t>“Get rid of all bitterness, rage, anger, violent assertiveness and slander, along with all spitefulness. Instead, be kind to each other, tenderhearted; and forgive each other, just as in the Messiah God has also forgiven you”  Ephesians 4:31-32 CJB</a:t>
            </a:r>
            <a:endParaRPr lang="en-US" sz="1700" b="1" dirty="0">
              <a:solidFill>
                <a:schemeClr val="tx1"/>
              </a:solidFill>
            </a:endParaRPr>
          </a:p>
        </p:txBody>
      </p:sp>
      <p:sp>
        <p:nvSpPr>
          <p:cNvPr id="12" name="Slide Number Placeholder 4">
            <a:extLst>
              <a:ext uri="{FF2B5EF4-FFF2-40B4-BE49-F238E27FC236}">
                <a16:creationId xmlns:a16="http://schemas.microsoft.com/office/drawing/2014/main" id="{8148E16A-4385-F955-AF3C-169CB147C4D0}"/>
              </a:ext>
            </a:extLst>
          </p:cNvPr>
          <p:cNvSpPr>
            <a:spLocks noGrp="1"/>
          </p:cNvSpPr>
          <p:nvPr>
            <p:ph type="sldNum" sz="quarter" idx="4"/>
          </p:nvPr>
        </p:nvSpPr>
        <p:spPr>
          <a:xfrm>
            <a:off x="8534400" y="6121252"/>
            <a:ext cx="2743200" cy="365125"/>
          </a:xfrm>
        </p:spPr>
        <p:txBody>
          <a:bodyPr/>
          <a:lstStyle/>
          <a:p>
            <a:pPr>
              <a:spcAft>
                <a:spcPts val="600"/>
              </a:spcAft>
            </a:pPr>
            <a:fld id="{B5CEABB6-07DC-46E8-9B57-56EC44A396E5}" type="slidenum">
              <a:rPr lang="en-US" smtClean="0"/>
              <a:pPr>
                <a:spcAft>
                  <a:spcPts val="600"/>
                </a:spcAft>
              </a:pPr>
              <a:t>3</a:t>
            </a:fld>
            <a:endParaRPr lang="en-US"/>
          </a:p>
        </p:txBody>
      </p:sp>
      <p:pic>
        <p:nvPicPr>
          <p:cNvPr id="8" name="Picture 7">
            <a:extLst>
              <a:ext uri="{FF2B5EF4-FFF2-40B4-BE49-F238E27FC236}">
                <a16:creationId xmlns:a16="http://schemas.microsoft.com/office/drawing/2014/main" id="{777497E8-6BB3-E5F7-A7FF-7773263F7FE0}"/>
              </a:ext>
            </a:extLst>
          </p:cNvPr>
          <p:cNvPicPr>
            <a:picLocks noChangeAspect="1"/>
          </p:cNvPicPr>
          <p:nvPr/>
        </p:nvPicPr>
        <p:blipFill>
          <a:blip r:embed="rId3"/>
          <a:srcRect t="8929" b="8867"/>
          <a:stretch>
            <a:fillRect/>
          </a:stretch>
        </p:blipFill>
        <p:spPr>
          <a:xfrm>
            <a:off x="1007762" y="2016638"/>
            <a:ext cx="2247672" cy="3998043"/>
          </a:xfrm>
          <a:prstGeom prst="rect">
            <a:avLst/>
          </a:prstGeom>
          <a:noFill/>
        </p:spPr>
      </p:pic>
    </p:spTree>
    <p:extLst>
      <p:ext uri="{BB962C8B-B14F-4D97-AF65-F5344CB8AC3E}">
        <p14:creationId xmlns:p14="http://schemas.microsoft.com/office/powerpoint/2010/main" val="243462173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7F0B8-D9F5-9079-C572-D245A85FC25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3269D7A-05D3-04E5-594A-E4973DAD3EDE}"/>
              </a:ext>
            </a:extLst>
          </p:cNvPr>
          <p:cNvSpPr>
            <a:spLocks noGrp="1"/>
          </p:cNvSpPr>
          <p:nvPr>
            <p:ph type="title"/>
          </p:nvPr>
        </p:nvSpPr>
        <p:spPr>
          <a:xfrm>
            <a:off x="929640" y="485113"/>
            <a:ext cx="10515600" cy="1531525"/>
          </a:xfrm>
        </p:spPr>
        <p:txBody>
          <a:bodyPr anchor="ctr">
            <a:normAutofit/>
          </a:bodyPr>
          <a:lstStyle/>
          <a:p>
            <a:r>
              <a:rPr lang="en-US" sz="3300" u="sng" dirty="0"/>
              <a:t>A Child Like Faith</a:t>
            </a:r>
            <a:br>
              <a:rPr lang="en-US" sz="3300" dirty="0"/>
            </a:br>
            <a:br>
              <a:rPr lang="en-US" sz="3300" dirty="0"/>
            </a:br>
            <a:r>
              <a:rPr lang="en-US" sz="3300" dirty="0"/>
              <a:t>How Adults Forgive</a:t>
            </a:r>
          </a:p>
        </p:txBody>
      </p:sp>
      <p:sp>
        <p:nvSpPr>
          <p:cNvPr id="12" name="Slide Number Placeholder 4">
            <a:extLst>
              <a:ext uri="{FF2B5EF4-FFF2-40B4-BE49-F238E27FC236}">
                <a16:creationId xmlns:a16="http://schemas.microsoft.com/office/drawing/2014/main" id="{0DDA48FF-5EE8-FAC6-507E-B1101C2756E0}"/>
              </a:ext>
            </a:extLst>
          </p:cNvPr>
          <p:cNvSpPr>
            <a:spLocks noGrp="1"/>
          </p:cNvSpPr>
          <p:nvPr>
            <p:ph type="sldNum" sz="quarter" idx="4"/>
          </p:nvPr>
        </p:nvSpPr>
        <p:spPr>
          <a:xfrm>
            <a:off x="8534400" y="6121252"/>
            <a:ext cx="2743200" cy="365125"/>
          </a:xfrm>
        </p:spPr>
        <p:txBody>
          <a:bodyPr/>
          <a:lstStyle/>
          <a:p>
            <a:pPr>
              <a:spcAft>
                <a:spcPts val="600"/>
              </a:spcAft>
            </a:pPr>
            <a:fld id="{B5CEABB6-07DC-46E8-9B57-56EC44A396E5}" type="slidenum">
              <a:rPr lang="en-US" smtClean="0"/>
              <a:pPr>
                <a:spcAft>
                  <a:spcPts val="600"/>
                </a:spcAft>
              </a:pPr>
              <a:t>4</a:t>
            </a:fld>
            <a:endParaRPr lang="en-US"/>
          </a:p>
        </p:txBody>
      </p:sp>
      <p:pic>
        <p:nvPicPr>
          <p:cNvPr id="3" name="Picture 2" descr="A collage of a person&#10;&#10;AI-generated content may be incorrect.">
            <a:extLst>
              <a:ext uri="{FF2B5EF4-FFF2-40B4-BE49-F238E27FC236}">
                <a16:creationId xmlns:a16="http://schemas.microsoft.com/office/drawing/2014/main" id="{95957779-C2F4-72F8-D3DF-6DFA1097AC48}"/>
              </a:ext>
            </a:extLst>
          </p:cNvPr>
          <p:cNvPicPr>
            <a:picLocks noChangeAspect="1"/>
          </p:cNvPicPr>
          <p:nvPr/>
        </p:nvPicPr>
        <p:blipFill>
          <a:blip r:embed="rId3"/>
          <a:stretch>
            <a:fillRect/>
          </a:stretch>
        </p:blipFill>
        <p:spPr>
          <a:xfrm>
            <a:off x="929640" y="1890184"/>
            <a:ext cx="7886700" cy="4533900"/>
          </a:xfrm>
          <a:prstGeom prst="rect">
            <a:avLst/>
          </a:prstGeom>
        </p:spPr>
      </p:pic>
    </p:spTree>
    <p:extLst>
      <p:ext uri="{BB962C8B-B14F-4D97-AF65-F5344CB8AC3E}">
        <p14:creationId xmlns:p14="http://schemas.microsoft.com/office/powerpoint/2010/main" val="150824588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01CA8-8E22-EB02-5D33-D8DF5DC996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4E20F1A-951D-931B-56C0-0E0FDEBDA065}"/>
              </a:ext>
            </a:extLst>
          </p:cNvPr>
          <p:cNvSpPr>
            <a:spLocks noGrp="1"/>
          </p:cNvSpPr>
          <p:nvPr>
            <p:ph type="title"/>
          </p:nvPr>
        </p:nvSpPr>
        <p:spPr>
          <a:xfrm>
            <a:off x="929640" y="485113"/>
            <a:ext cx="10515600" cy="1531525"/>
          </a:xfrm>
        </p:spPr>
        <p:txBody>
          <a:bodyPr anchor="ctr">
            <a:normAutofit/>
          </a:bodyPr>
          <a:lstStyle/>
          <a:p>
            <a:r>
              <a:rPr lang="en-US" sz="3300" u="sng" dirty="0"/>
              <a:t>A Child Like Faith</a:t>
            </a:r>
            <a:br>
              <a:rPr lang="en-US" sz="3300" dirty="0"/>
            </a:br>
            <a:br>
              <a:rPr lang="en-US" sz="3300" dirty="0"/>
            </a:br>
            <a:r>
              <a:rPr lang="en-US" sz="3300" dirty="0"/>
              <a:t>Children Live Carefree - Faith Their Father Will Provide</a:t>
            </a:r>
          </a:p>
        </p:txBody>
      </p:sp>
      <p:sp>
        <p:nvSpPr>
          <p:cNvPr id="7" name="Content Placeholder 6">
            <a:extLst>
              <a:ext uri="{FF2B5EF4-FFF2-40B4-BE49-F238E27FC236}">
                <a16:creationId xmlns:a16="http://schemas.microsoft.com/office/drawing/2014/main" id="{206F4936-2B0E-E4F6-FDF5-47D09E186CE0}"/>
              </a:ext>
            </a:extLst>
          </p:cNvPr>
          <p:cNvSpPr>
            <a:spLocks noGrp="1"/>
          </p:cNvSpPr>
          <p:nvPr>
            <p:ph sz="quarter" idx="10"/>
          </p:nvPr>
        </p:nvSpPr>
        <p:spPr>
          <a:xfrm>
            <a:off x="3295079" y="2248700"/>
            <a:ext cx="6925660" cy="3500438"/>
          </a:xfrm>
        </p:spPr>
        <p:txBody>
          <a:bodyPr>
            <a:normAutofit lnSpcReduction="10000"/>
          </a:bodyPr>
          <a:lstStyle/>
          <a:p>
            <a:pPr marL="285750" indent="-285750">
              <a:buFont typeface="Arial" panose="020B0604020202020204" pitchFamily="34" charset="0"/>
              <a:buChar char="•"/>
            </a:pPr>
            <a:r>
              <a:rPr lang="en-US" b="1" dirty="0">
                <a:solidFill>
                  <a:schemeClr val="tx1"/>
                </a:solidFill>
              </a:rPr>
              <a:t>“Therefore, I tell you, don’t worry about your life — what you will eat or drink; or about your body — what you will wear. Isn’t life more than food and the body more than clothing? Look at the birds flying about! They neither plant nor harvest, nor do they gather food into barns; yet your heavenly Father feeds them. Aren’t you worth more than they are? Can any of you by worrying add a single hour to his life? </a:t>
            </a:r>
            <a:br>
              <a:rPr lang="en-US" b="1" dirty="0">
                <a:solidFill>
                  <a:schemeClr val="tx1"/>
                </a:solidFill>
              </a:rPr>
            </a:br>
            <a:br>
              <a:rPr lang="en-US" b="1" dirty="0">
                <a:solidFill>
                  <a:schemeClr val="tx1"/>
                </a:solidFill>
              </a:rPr>
            </a:br>
            <a:r>
              <a:rPr lang="en-US" b="1" dirty="0">
                <a:solidFill>
                  <a:schemeClr val="tx1"/>
                </a:solidFill>
              </a:rPr>
              <a:t>“And why be anxious about clothing? Think about the fields of wild irises, and how they grow. They neither work nor spin thread, yet I tell you that not even Shlomo in all his glory was clothed as beautifully as one of these. If this is how God clothes grass in the field — which is here today and gone tomorrow, thrown in an oven — won’t he much more clothe you? What little trust you have!”  </a:t>
            </a:r>
            <a:br>
              <a:rPr lang="en-US" b="1" dirty="0">
                <a:solidFill>
                  <a:schemeClr val="tx1"/>
                </a:solidFill>
              </a:rPr>
            </a:br>
            <a:br>
              <a:rPr lang="en-US" b="1" dirty="0">
                <a:solidFill>
                  <a:schemeClr val="tx1"/>
                </a:solidFill>
              </a:rPr>
            </a:br>
            <a:r>
              <a:rPr lang="en-US" b="1" dirty="0">
                <a:solidFill>
                  <a:schemeClr val="tx1"/>
                </a:solidFill>
              </a:rPr>
              <a:t>Matthew 6:25-30 CJB</a:t>
            </a:r>
            <a:endParaRPr lang="en-US" sz="1700" b="1" dirty="0">
              <a:solidFill>
                <a:schemeClr val="tx1"/>
              </a:solidFill>
            </a:endParaRPr>
          </a:p>
        </p:txBody>
      </p:sp>
      <p:sp>
        <p:nvSpPr>
          <p:cNvPr id="12" name="Slide Number Placeholder 4">
            <a:extLst>
              <a:ext uri="{FF2B5EF4-FFF2-40B4-BE49-F238E27FC236}">
                <a16:creationId xmlns:a16="http://schemas.microsoft.com/office/drawing/2014/main" id="{08EC9D19-CCD4-632A-8541-C465B8B925EA}"/>
              </a:ext>
            </a:extLst>
          </p:cNvPr>
          <p:cNvSpPr>
            <a:spLocks noGrp="1"/>
          </p:cNvSpPr>
          <p:nvPr>
            <p:ph type="sldNum" sz="quarter" idx="4"/>
          </p:nvPr>
        </p:nvSpPr>
        <p:spPr>
          <a:xfrm>
            <a:off x="8534400" y="6121252"/>
            <a:ext cx="2743200" cy="365125"/>
          </a:xfrm>
        </p:spPr>
        <p:txBody>
          <a:bodyPr/>
          <a:lstStyle/>
          <a:p>
            <a:pPr>
              <a:spcAft>
                <a:spcPts val="600"/>
              </a:spcAft>
            </a:pPr>
            <a:fld id="{B5CEABB6-07DC-46E8-9B57-56EC44A396E5}" type="slidenum">
              <a:rPr lang="en-US" smtClean="0"/>
              <a:pPr>
                <a:spcAft>
                  <a:spcPts val="600"/>
                </a:spcAft>
              </a:pPr>
              <a:t>5</a:t>
            </a:fld>
            <a:endParaRPr lang="en-US"/>
          </a:p>
        </p:txBody>
      </p:sp>
      <p:pic>
        <p:nvPicPr>
          <p:cNvPr id="8" name="Picture 7">
            <a:extLst>
              <a:ext uri="{FF2B5EF4-FFF2-40B4-BE49-F238E27FC236}">
                <a16:creationId xmlns:a16="http://schemas.microsoft.com/office/drawing/2014/main" id="{FBD2BDE3-4535-33FF-7B85-2656D4930111}"/>
              </a:ext>
            </a:extLst>
          </p:cNvPr>
          <p:cNvPicPr>
            <a:picLocks noChangeAspect="1"/>
          </p:cNvPicPr>
          <p:nvPr/>
        </p:nvPicPr>
        <p:blipFill>
          <a:blip r:embed="rId3"/>
          <a:srcRect l="12520" t="12031" r="-6540" b="31849"/>
          <a:stretch>
            <a:fillRect/>
          </a:stretch>
        </p:blipFill>
        <p:spPr>
          <a:xfrm>
            <a:off x="542884" y="1876586"/>
            <a:ext cx="2979249" cy="2371066"/>
          </a:xfrm>
          <a:prstGeom prst="rect">
            <a:avLst/>
          </a:prstGeom>
          <a:noFill/>
        </p:spPr>
      </p:pic>
      <p:pic>
        <p:nvPicPr>
          <p:cNvPr id="3" name="Picture 2" descr="A person holding a baby&#10;&#10;AI-generated content may be incorrect.">
            <a:extLst>
              <a:ext uri="{FF2B5EF4-FFF2-40B4-BE49-F238E27FC236}">
                <a16:creationId xmlns:a16="http://schemas.microsoft.com/office/drawing/2014/main" id="{C3471A15-33B8-C495-A58A-876584F2A266}"/>
              </a:ext>
            </a:extLst>
          </p:cNvPr>
          <p:cNvPicPr>
            <a:picLocks noChangeAspect="1"/>
          </p:cNvPicPr>
          <p:nvPr/>
        </p:nvPicPr>
        <p:blipFill>
          <a:blip r:embed="rId4"/>
          <a:stretch>
            <a:fillRect/>
          </a:stretch>
        </p:blipFill>
        <p:spPr>
          <a:xfrm>
            <a:off x="542884" y="4129821"/>
            <a:ext cx="1767417" cy="2356556"/>
          </a:xfrm>
          <a:prstGeom prst="rect">
            <a:avLst/>
          </a:prstGeom>
        </p:spPr>
      </p:pic>
    </p:spTree>
    <p:extLst>
      <p:ext uri="{BB962C8B-B14F-4D97-AF65-F5344CB8AC3E}">
        <p14:creationId xmlns:p14="http://schemas.microsoft.com/office/powerpoint/2010/main" val="384421169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D2905-95FF-A2E9-48FD-8E012C54AF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D33DBBD-C85D-5393-DC8E-59CC3F20C2DF}"/>
              </a:ext>
            </a:extLst>
          </p:cNvPr>
          <p:cNvSpPr>
            <a:spLocks noGrp="1"/>
          </p:cNvSpPr>
          <p:nvPr>
            <p:ph type="title"/>
          </p:nvPr>
        </p:nvSpPr>
        <p:spPr>
          <a:xfrm>
            <a:off x="929640" y="485113"/>
            <a:ext cx="10515600" cy="1531525"/>
          </a:xfrm>
        </p:spPr>
        <p:txBody>
          <a:bodyPr anchor="ctr">
            <a:normAutofit/>
          </a:bodyPr>
          <a:lstStyle/>
          <a:p>
            <a:r>
              <a:rPr lang="en-US" sz="3300" u="sng" dirty="0"/>
              <a:t>A Child Like Faith</a:t>
            </a:r>
            <a:br>
              <a:rPr lang="en-US" sz="3300" dirty="0"/>
            </a:br>
            <a:br>
              <a:rPr lang="en-US" sz="3300" dirty="0"/>
            </a:br>
            <a:r>
              <a:rPr lang="en-US" sz="3300" dirty="0"/>
              <a:t>Children Take Complete Refuge In Their Father</a:t>
            </a:r>
          </a:p>
        </p:txBody>
      </p:sp>
      <p:sp>
        <p:nvSpPr>
          <p:cNvPr id="7" name="Content Placeholder 6">
            <a:extLst>
              <a:ext uri="{FF2B5EF4-FFF2-40B4-BE49-F238E27FC236}">
                <a16:creationId xmlns:a16="http://schemas.microsoft.com/office/drawing/2014/main" id="{F32F1134-B03E-65CC-09A0-B15695B38FA8}"/>
              </a:ext>
            </a:extLst>
          </p:cNvPr>
          <p:cNvSpPr>
            <a:spLocks noGrp="1"/>
          </p:cNvSpPr>
          <p:nvPr>
            <p:ph sz="quarter" idx="10"/>
          </p:nvPr>
        </p:nvSpPr>
        <p:spPr>
          <a:xfrm>
            <a:off x="3295079" y="2248700"/>
            <a:ext cx="6925660" cy="3500438"/>
          </a:xfrm>
        </p:spPr>
        <p:txBody>
          <a:bodyPr>
            <a:normAutofit/>
          </a:bodyPr>
          <a:lstStyle/>
          <a:p>
            <a:pPr marL="285750" indent="-285750">
              <a:buFont typeface="Arial" panose="020B0604020202020204" pitchFamily="34" charset="0"/>
              <a:buChar char="•"/>
            </a:pPr>
            <a:r>
              <a:rPr lang="en-US" b="1" dirty="0">
                <a:solidFill>
                  <a:schemeClr val="tx1"/>
                </a:solidFill>
              </a:rPr>
              <a:t>“The name of Adonai is a strong tower;  a righteous person runs to it and is raised high [above danger]” Matthew 18:5-6 CJB</a:t>
            </a:r>
            <a:endParaRPr lang="en-US" sz="1700" b="1" dirty="0">
              <a:solidFill>
                <a:schemeClr val="tx1"/>
              </a:solidFill>
            </a:endParaRPr>
          </a:p>
        </p:txBody>
      </p:sp>
      <p:sp>
        <p:nvSpPr>
          <p:cNvPr id="12" name="Slide Number Placeholder 4">
            <a:extLst>
              <a:ext uri="{FF2B5EF4-FFF2-40B4-BE49-F238E27FC236}">
                <a16:creationId xmlns:a16="http://schemas.microsoft.com/office/drawing/2014/main" id="{51F97C25-D5F5-EBCB-7999-F0DFC001E5A6}"/>
              </a:ext>
            </a:extLst>
          </p:cNvPr>
          <p:cNvSpPr>
            <a:spLocks noGrp="1"/>
          </p:cNvSpPr>
          <p:nvPr>
            <p:ph type="sldNum" sz="quarter" idx="4"/>
          </p:nvPr>
        </p:nvSpPr>
        <p:spPr>
          <a:xfrm>
            <a:off x="8534400" y="6121252"/>
            <a:ext cx="2743200" cy="365125"/>
          </a:xfrm>
        </p:spPr>
        <p:txBody>
          <a:bodyPr/>
          <a:lstStyle/>
          <a:p>
            <a:pPr>
              <a:spcAft>
                <a:spcPts val="600"/>
              </a:spcAft>
            </a:pPr>
            <a:fld id="{B5CEABB6-07DC-46E8-9B57-56EC44A396E5}" type="slidenum">
              <a:rPr lang="en-US" smtClean="0"/>
              <a:pPr>
                <a:spcAft>
                  <a:spcPts val="600"/>
                </a:spcAft>
              </a:pPr>
              <a:t>6</a:t>
            </a:fld>
            <a:endParaRPr lang="en-US"/>
          </a:p>
        </p:txBody>
      </p:sp>
      <p:pic>
        <p:nvPicPr>
          <p:cNvPr id="8" name="Picture 7">
            <a:extLst>
              <a:ext uri="{FF2B5EF4-FFF2-40B4-BE49-F238E27FC236}">
                <a16:creationId xmlns:a16="http://schemas.microsoft.com/office/drawing/2014/main" id="{AC6DD468-7152-6F36-F95F-33A483173C05}"/>
              </a:ext>
            </a:extLst>
          </p:cNvPr>
          <p:cNvPicPr>
            <a:picLocks noChangeAspect="1"/>
          </p:cNvPicPr>
          <p:nvPr/>
        </p:nvPicPr>
        <p:blipFill>
          <a:blip r:embed="rId3"/>
          <a:srcRect l="12520" r="12520"/>
          <a:stretch/>
        </p:blipFill>
        <p:spPr>
          <a:xfrm>
            <a:off x="1007762" y="2016638"/>
            <a:ext cx="2247672" cy="3998043"/>
          </a:xfrm>
          <a:prstGeom prst="rect">
            <a:avLst/>
          </a:prstGeom>
          <a:noFill/>
        </p:spPr>
      </p:pic>
    </p:spTree>
    <p:extLst>
      <p:ext uri="{BB962C8B-B14F-4D97-AF65-F5344CB8AC3E}">
        <p14:creationId xmlns:p14="http://schemas.microsoft.com/office/powerpoint/2010/main" val="348562429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853A3-2064-C7FF-D627-F6E05EEC835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11FB1C4-E075-083F-E502-F31BB3231414}"/>
              </a:ext>
            </a:extLst>
          </p:cNvPr>
          <p:cNvSpPr>
            <a:spLocks noGrp="1"/>
          </p:cNvSpPr>
          <p:nvPr>
            <p:ph type="title"/>
          </p:nvPr>
        </p:nvSpPr>
        <p:spPr>
          <a:xfrm>
            <a:off x="929640" y="485113"/>
            <a:ext cx="10515600" cy="1531525"/>
          </a:xfrm>
        </p:spPr>
        <p:txBody>
          <a:bodyPr anchor="ctr">
            <a:normAutofit/>
          </a:bodyPr>
          <a:lstStyle/>
          <a:p>
            <a:r>
              <a:rPr lang="en-US" sz="3300" u="sng" dirty="0"/>
              <a:t>A Child Like Faith</a:t>
            </a:r>
            <a:br>
              <a:rPr lang="en-US" sz="3300" dirty="0"/>
            </a:br>
            <a:br>
              <a:rPr lang="en-US" sz="3300" dirty="0"/>
            </a:br>
            <a:r>
              <a:rPr lang="en-US" sz="3300" dirty="0"/>
              <a:t>Children Emulate Their Father</a:t>
            </a:r>
          </a:p>
        </p:txBody>
      </p:sp>
      <p:sp>
        <p:nvSpPr>
          <p:cNvPr id="7" name="Content Placeholder 6">
            <a:extLst>
              <a:ext uri="{FF2B5EF4-FFF2-40B4-BE49-F238E27FC236}">
                <a16:creationId xmlns:a16="http://schemas.microsoft.com/office/drawing/2014/main" id="{3319F63B-7143-E991-D71F-6ED37E60690A}"/>
              </a:ext>
            </a:extLst>
          </p:cNvPr>
          <p:cNvSpPr>
            <a:spLocks noGrp="1"/>
          </p:cNvSpPr>
          <p:nvPr>
            <p:ph sz="quarter" idx="10"/>
          </p:nvPr>
        </p:nvSpPr>
        <p:spPr>
          <a:xfrm>
            <a:off x="3295079" y="2248700"/>
            <a:ext cx="6925660" cy="3500438"/>
          </a:xfrm>
        </p:spPr>
        <p:txBody>
          <a:bodyPr>
            <a:normAutofit/>
          </a:bodyPr>
          <a:lstStyle/>
          <a:p>
            <a:pPr marL="285750" indent="-285750">
              <a:buFont typeface="Arial" panose="020B0604020202020204" pitchFamily="34" charset="0"/>
              <a:buChar char="•"/>
            </a:pPr>
            <a:r>
              <a:rPr lang="en-US" b="1" dirty="0">
                <a:solidFill>
                  <a:schemeClr val="tx1"/>
                </a:solidFill>
              </a:rPr>
              <a:t>“Yeshua replied to him, “Have I been with you so long without your knowing me, Philip? Whoever has seen me has seen the Father” John 14:9 CJB </a:t>
            </a:r>
          </a:p>
          <a:p>
            <a:pPr marL="285750" indent="-285750">
              <a:buFont typeface="Arial" panose="020B0604020202020204" pitchFamily="34" charset="0"/>
              <a:buChar char="•"/>
            </a:pPr>
            <a:r>
              <a:rPr lang="en-US" b="1" dirty="0">
                <a:solidFill>
                  <a:schemeClr val="tx1"/>
                </a:solidFill>
              </a:rPr>
              <a:t>“A person who claims to be continuing in union with him ought to conduct his life the way he did” 1</a:t>
            </a:r>
            <a:r>
              <a:rPr lang="en-US" b="1" baseline="30000" dirty="0">
                <a:solidFill>
                  <a:schemeClr val="tx1"/>
                </a:solidFill>
              </a:rPr>
              <a:t>st</a:t>
            </a:r>
            <a:r>
              <a:rPr lang="en-US" b="1" dirty="0">
                <a:solidFill>
                  <a:schemeClr val="tx1"/>
                </a:solidFill>
              </a:rPr>
              <a:t> John 2:6 CJB</a:t>
            </a:r>
            <a:endParaRPr lang="en-US" sz="1700" b="1" dirty="0">
              <a:solidFill>
                <a:schemeClr val="tx1"/>
              </a:solidFill>
            </a:endParaRPr>
          </a:p>
        </p:txBody>
      </p:sp>
      <p:sp>
        <p:nvSpPr>
          <p:cNvPr id="12" name="Slide Number Placeholder 4">
            <a:extLst>
              <a:ext uri="{FF2B5EF4-FFF2-40B4-BE49-F238E27FC236}">
                <a16:creationId xmlns:a16="http://schemas.microsoft.com/office/drawing/2014/main" id="{A05FB1E0-92CF-B99D-D2C5-44C6CF9771D2}"/>
              </a:ext>
            </a:extLst>
          </p:cNvPr>
          <p:cNvSpPr>
            <a:spLocks noGrp="1"/>
          </p:cNvSpPr>
          <p:nvPr>
            <p:ph type="sldNum" sz="quarter" idx="4"/>
          </p:nvPr>
        </p:nvSpPr>
        <p:spPr>
          <a:xfrm>
            <a:off x="8534400" y="6121252"/>
            <a:ext cx="2743200" cy="365125"/>
          </a:xfrm>
        </p:spPr>
        <p:txBody>
          <a:bodyPr/>
          <a:lstStyle/>
          <a:p>
            <a:pPr>
              <a:spcAft>
                <a:spcPts val="600"/>
              </a:spcAft>
            </a:pPr>
            <a:fld id="{B5CEABB6-07DC-46E8-9B57-56EC44A396E5}" type="slidenum">
              <a:rPr lang="en-US" smtClean="0"/>
              <a:pPr>
                <a:spcAft>
                  <a:spcPts val="600"/>
                </a:spcAft>
              </a:pPr>
              <a:t>7</a:t>
            </a:fld>
            <a:endParaRPr lang="en-US"/>
          </a:p>
        </p:txBody>
      </p:sp>
      <p:pic>
        <p:nvPicPr>
          <p:cNvPr id="3" name="Picture 2" descr="A child sitting at a desk with a computer and a computer&#10;&#10;AI-generated content may be incorrect.">
            <a:extLst>
              <a:ext uri="{FF2B5EF4-FFF2-40B4-BE49-F238E27FC236}">
                <a16:creationId xmlns:a16="http://schemas.microsoft.com/office/drawing/2014/main" id="{B4F09839-F95F-F439-4F17-10EBBA6997CC}"/>
              </a:ext>
            </a:extLst>
          </p:cNvPr>
          <p:cNvPicPr>
            <a:picLocks noChangeAspect="1"/>
          </p:cNvPicPr>
          <p:nvPr/>
        </p:nvPicPr>
        <p:blipFill>
          <a:blip r:embed="rId3"/>
          <a:stretch>
            <a:fillRect/>
          </a:stretch>
        </p:blipFill>
        <p:spPr>
          <a:xfrm>
            <a:off x="534946" y="2163233"/>
            <a:ext cx="2760133" cy="2070100"/>
          </a:xfrm>
          <a:prstGeom prst="rect">
            <a:avLst/>
          </a:prstGeom>
        </p:spPr>
      </p:pic>
      <p:pic>
        <p:nvPicPr>
          <p:cNvPr id="6" name="Picture 5" descr="A person and baby taking a selfie&#10;&#10;AI-generated content may be incorrect.">
            <a:extLst>
              <a:ext uri="{FF2B5EF4-FFF2-40B4-BE49-F238E27FC236}">
                <a16:creationId xmlns:a16="http://schemas.microsoft.com/office/drawing/2014/main" id="{8AA4D336-5401-0A01-DD13-7750BE5BC1DE}"/>
              </a:ext>
            </a:extLst>
          </p:cNvPr>
          <p:cNvPicPr>
            <a:picLocks noChangeAspect="1"/>
          </p:cNvPicPr>
          <p:nvPr/>
        </p:nvPicPr>
        <p:blipFill>
          <a:blip r:embed="rId4"/>
          <a:stretch>
            <a:fillRect/>
          </a:stretch>
        </p:blipFill>
        <p:spPr>
          <a:xfrm>
            <a:off x="534946" y="4050800"/>
            <a:ext cx="1826683" cy="2435577"/>
          </a:xfrm>
          <a:prstGeom prst="rect">
            <a:avLst/>
          </a:prstGeom>
        </p:spPr>
      </p:pic>
      <p:pic>
        <p:nvPicPr>
          <p:cNvPr id="10" name="Picture 9" descr="A child sitting at a computer&#10;&#10;AI-generated content may be incorrect.">
            <a:extLst>
              <a:ext uri="{FF2B5EF4-FFF2-40B4-BE49-F238E27FC236}">
                <a16:creationId xmlns:a16="http://schemas.microsoft.com/office/drawing/2014/main" id="{6CC2D3D4-4CBB-FEAA-0C81-8F5096B2416C}"/>
              </a:ext>
            </a:extLst>
          </p:cNvPr>
          <p:cNvPicPr>
            <a:picLocks noChangeAspect="1"/>
          </p:cNvPicPr>
          <p:nvPr/>
        </p:nvPicPr>
        <p:blipFill>
          <a:blip r:embed="rId5"/>
          <a:stretch>
            <a:fillRect/>
          </a:stretch>
        </p:blipFill>
        <p:spPr>
          <a:xfrm>
            <a:off x="2361629" y="4050800"/>
            <a:ext cx="1826683" cy="2435577"/>
          </a:xfrm>
          <a:prstGeom prst="rect">
            <a:avLst/>
          </a:prstGeom>
        </p:spPr>
      </p:pic>
    </p:spTree>
    <p:extLst>
      <p:ext uri="{BB962C8B-B14F-4D97-AF65-F5344CB8AC3E}">
        <p14:creationId xmlns:p14="http://schemas.microsoft.com/office/powerpoint/2010/main" val="230109939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F84CE-9B9D-3376-78A1-28BF63DA62E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86F4CB-4605-6852-402F-DAA93E3E6E97}"/>
              </a:ext>
            </a:extLst>
          </p:cNvPr>
          <p:cNvSpPr>
            <a:spLocks noGrp="1"/>
          </p:cNvSpPr>
          <p:nvPr>
            <p:ph type="title"/>
          </p:nvPr>
        </p:nvSpPr>
        <p:spPr>
          <a:xfrm>
            <a:off x="929640" y="485113"/>
            <a:ext cx="10515600" cy="1531525"/>
          </a:xfrm>
        </p:spPr>
        <p:txBody>
          <a:bodyPr anchor="ctr">
            <a:normAutofit/>
          </a:bodyPr>
          <a:lstStyle/>
          <a:p>
            <a:r>
              <a:rPr lang="en-US" sz="3300" u="sng" dirty="0"/>
              <a:t>A Child Like Faith</a:t>
            </a:r>
            <a:br>
              <a:rPr lang="en-US" sz="3300" dirty="0"/>
            </a:br>
            <a:br>
              <a:rPr lang="en-US" sz="3300" dirty="0"/>
            </a:br>
            <a:r>
              <a:rPr lang="en-US" sz="3300" dirty="0"/>
              <a:t>Children Walk In True Joy</a:t>
            </a:r>
          </a:p>
        </p:txBody>
      </p:sp>
      <p:sp>
        <p:nvSpPr>
          <p:cNvPr id="7" name="Content Placeholder 6">
            <a:extLst>
              <a:ext uri="{FF2B5EF4-FFF2-40B4-BE49-F238E27FC236}">
                <a16:creationId xmlns:a16="http://schemas.microsoft.com/office/drawing/2014/main" id="{0DC5A3A1-E54F-7B5F-2CC4-B09AEE1FB823}"/>
              </a:ext>
            </a:extLst>
          </p:cNvPr>
          <p:cNvSpPr>
            <a:spLocks noGrp="1"/>
          </p:cNvSpPr>
          <p:nvPr>
            <p:ph sz="quarter" idx="10"/>
          </p:nvPr>
        </p:nvSpPr>
        <p:spPr>
          <a:xfrm>
            <a:off x="3295079" y="2248700"/>
            <a:ext cx="6925660" cy="3500438"/>
          </a:xfrm>
        </p:spPr>
        <p:txBody>
          <a:bodyPr>
            <a:normAutofit/>
          </a:bodyPr>
          <a:lstStyle/>
          <a:p>
            <a:pPr marL="285750" indent="-285750">
              <a:buFont typeface="Arial" panose="020B0604020202020204" pitchFamily="34" charset="0"/>
              <a:buChar char="•"/>
            </a:pPr>
            <a:r>
              <a:rPr lang="en-US" b="1" dirty="0">
                <a:solidFill>
                  <a:schemeClr val="tx1"/>
                </a:solidFill>
              </a:rPr>
              <a:t>“Then he said to them, “Go, eat rich food, drink sweet drinks, and send portions to those who can’t provide for themselves; for today is consecrated to our Lord. Don’t be sad, because the joy of Adonai is your strength.” Nehemia 8:10 CJB </a:t>
            </a:r>
            <a:br>
              <a:rPr lang="en-US" b="1" dirty="0">
                <a:solidFill>
                  <a:schemeClr val="tx1"/>
                </a:solidFill>
              </a:rPr>
            </a:br>
            <a:br>
              <a:rPr lang="en-US" b="1" dirty="0">
                <a:solidFill>
                  <a:schemeClr val="tx1"/>
                </a:solidFill>
              </a:rPr>
            </a:br>
            <a:r>
              <a:rPr lang="en-US" b="1" dirty="0">
                <a:solidFill>
                  <a:schemeClr val="tx1"/>
                </a:solidFill>
              </a:rPr>
              <a:t>“Rejoice in union with the Lord always! I will say it again: rejoice!” Philippians 4:4 CJB</a:t>
            </a:r>
          </a:p>
          <a:p>
            <a:pPr marL="285750" indent="-285750">
              <a:buFont typeface="Arial" panose="020B0604020202020204" pitchFamily="34" charset="0"/>
              <a:buChar char="•"/>
            </a:pPr>
            <a:endParaRPr lang="en-US" sz="1700" b="1" dirty="0">
              <a:solidFill>
                <a:schemeClr val="tx1"/>
              </a:solidFill>
            </a:endParaRPr>
          </a:p>
        </p:txBody>
      </p:sp>
      <p:sp>
        <p:nvSpPr>
          <p:cNvPr id="12" name="Slide Number Placeholder 4">
            <a:extLst>
              <a:ext uri="{FF2B5EF4-FFF2-40B4-BE49-F238E27FC236}">
                <a16:creationId xmlns:a16="http://schemas.microsoft.com/office/drawing/2014/main" id="{B8559A8E-91AF-19E5-557D-9AEAC14B3612}"/>
              </a:ext>
            </a:extLst>
          </p:cNvPr>
          <p:cNvSpPr>
            <a:spLocks noGrp="1"/>
          </p:cNvSpPr>
          <p:nvPr>
            <p:ph type="sldNum" sz="quarter" idx="4"/>
          </p:nvPr>
        </p:nvSpPr>
        <p:spPr>
          <a:xfrm>
            <a:off x="8534400" y="6121252"/>
            <a:ext cx="2743200" cy="365125"/>
          </a:xfrm>
        </p:spPr>
        <p:txBody>
          <a:bodyPr/>
          <a:lstStyle/>
          <a:p>
            <a:pPr>
              <a:spcAft>
                <a:spcPts val="600"/>
              </a:spcAft>
            </a:pPr>
            <a:fld id="{B5CEABB6-07DC-46E8-9B57-56EC44A396E5}" type="slidenum">
              <a:rPr lang="en-US" smtClean="0"/>
              <a:pPr>
                <a:spcAft>
                  <a:spcPts val="600"/>
                </a:spcAft>
              </a:pPr>
              <a:t>8</a:t>
            </a:fld>
            <a:endParaRPr lang="en-US"/>
          </a:p>
        </p:txBody>
      </p:sp>
      <p:pic>
        <p:nvPicPr>
          <p:cNvPr id="8" name="Picture 7">
            <a:extLst>
              <a:ext uri="{FF2B5EF4-FFF2-40B4-BE49-F238E27FC236}">
                <a16:creationId xmlns:a16="http://schemas.microsoft.com/office/drawing/2014/main" id="{97A75387-E3FF-BA1D-39B7-3CCE63A70B4D}"/>
              </a:ext>
            </a:extLst>
          </p:cNvPr>
          <p:cNvPicPr>
            <a:picLocks noChangeAspect="1"/>
          </p:cNvPicPr>
          <p:nvPr/>
        </p:nvPicPr>
        <p:blipFill>
          <a:blip r:embed="rId3"/>
          <a:srcRect l="12520" r="12520"/>
          <a:stretch/>
        </p:blipFill>
        <p:spPr>
          <a:xfrm>
            <a:off x="1007762" y="2016638"/>
            <a:ext cx="2247672" cy="3998043"/>
          </a:xfrm>
          <a:prstGeom prst="rect">
            <a:avLst/>
          </a:prstGeom>
          <a:noFill/>
        </p:spPr>
      </p:pic>
    </p:spTree>
    <p:extLst>
      <p:ext uri="{BB962C8B-B14F-4D97-AF65-F5344CB8AC3E}">
        <p14:creationId xmlns:p14="http://schemas.microsoft.com/office/powerpoint/2010/main" val="343167990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A2D86-B977-3BED-7693-604B9098CB4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4A275AC-70C5-EB61-6CBA-24DF50DB13D8}"/>
              </a:ext>
            </a:extLst>
          </p:cNvPr>
          <p:cNvSpPr>
            <a:spLocks noGrp="1"/>
          </p:cNvSpPr>
          <p:nvPr>
            <p:ph type="title"/>
          </p:nvPr>
        </p:nvSpPr>
        <p:spPr>
          <a:xfrm>
            <a:off x="929640" y="485113"/>
            <a:ext cx="10515600" cy="1531525"/>
          </a:xfrm>
        </p:spPr>
        <p:txBody>
          <a:bodyPr anchor="ctr">
            <a:normAutofit/>
          </a:bodyPr>
          <a:lstStyle/>
          <a:p>
            <a:r>
              <a:rPr lang="en-US" sz="3300" u="sng" dirty="0"/>
              <a:t>A Child Like Faith</a:t>
            </a:r>
            <a:br>
              <a:rPr lang="en-US" sz="3300" dirty="0"/>
            </a:br>
            <a:br>
              <a:rPr lang="en-US" sz="3300" dirty="0"/>
            </a:br>
            <a:r>
              <a:rPr lang="en-US" sz="3300" dirty="0"/>
              <a:t>Children Are Precious To The Father</a:t>
            </a:r>
          </a:p>
        </p:txBody>
      </p:sp>
      <p:sp>
        <p:nvSpPr>
          <p:cNvPr id="7" name="Content Placeholder 6">
            <a:extLst>
              <a:ext uri="{FF2B5EF4-FFF2-40B4-BE49-F238E27FC236}">
                <a16:creationId xmlns:a16="http://schemas.microsoft.com/office/drawing/2014/main" id="{8037FE81-0519-2FBA-E8A7-AE1E7E378478}"/>
              </a:ext>
            </a:extLst>
          </p:cNvPr>
          <p:cNvSpPr>
            <a:spLocks noGrp="1"/>
          </p:cNvSpPr>
          <p:nvPr>
            <p:ph sz="quarter" idx="10"/>
          </p:nvPr>
        </p:nvSpPr>
        <p:spPr>
          <a:xfrm>
            <a:off x="3295079" y="2248700"/>
            <a:ext cx="6925660" cy="3500438"/>
          </a:xfrm>
        </p:spPr>
        <p:txBody>
          <a:bodyPr>
            <a:normAutofit/>
          </a:bodyPr>
          <a:lstStyle/>
          <a:p>
            <a:pPr marL="285750" indent="-285750">
              <a:buFont typeface="Arial" panose="020B0604020202020204" pitchFamily="34" charset="0"/>
              <a:buChar char="•"/>
            </a:pPr>
            <a:r>
              <a:rPr lang="en-US" b="1" dirty="0">
                <a:solidFill>
                  <a:schemeClr val="tx1"/>
                </a:solidFill>
              </a:rPr>
              <a:t>“Whoever welcomes one such child in my name welcomes me; and whoever ensnares one of these little ones who trust me, it would be better for him to have a millstone hung around his neck and be drowned in the open sea!”  Matthew 18:5-6 CJB</a:t>
            </a:r>
          </a:p>
          <a:p>
            <a:pPr marL="285750" indent="-285750">
              <a:buFont typeface="Arial" panose="020B0604020202020204" pitchFamily="34" charset="0"/>
              <a:buChar char="•"/>
            </a:pPr>
            <a:r>
              <a:rPr lang="en-US" b="1" dirty="0">
                <a:solidFill>
                  <a:schemeClr val="tx1"/>
                </a:solidFill>
              </a:rPr>
              <a:t>“My friends, I tell you: don’t fear those who kill the body but then have nothing more they can do. I will show you whom to fear: fear him who after killing you has authority to throw you into Gei-Hinnom! Yes, I tell you, this is the one to fear! Aren’t sparrows sold for next to nothing, five for two </a:t>
            </a:r>
            <a:r>
              <a:rPr lang="en-US" b="1" dirty="0" err="1">
                <a:solidFill>
                  <a:schemeClr val="tx1"/>
                </a:solidFill>
              </a:rPr>
              <a:t>assarions</a:t>
            </a:r>
            <a:r>
              <a:rPr lang="en-US" b="1" dirty="0">
                <a:solidFill>
                  <a:schemeClr val="tx1"/>
                </a:solidFill>
              </a:rPr>
              <a:t>? And not one of them has been forgotten by God. Why, every hair on your head has been counted! Don’t be afraid, you are worth more than many sparrows.” Luke 12:4-7 CJB</a:t>
            </a:r>
            <a:endParaRPr lang="en-US" sz="1700" b="1" dirty="0">
              <a:solidFill>
                <a:schemeClr val="tx1"/>
              </a:solidFill>
            </a:endParaRPr>
          </a:p>
        </p:txBody>
      </p:sp>
      <p:sp>
        <p:nvSpPr>
          <p:cNvPr id="12" name="Slide Number Placeholder 4">
            <a:extLst>
              <a:ext uri="{FF2B5EF4-FFF2-40B4-BE49-F238E27FC236}">
                <a16:creationId xmlns:a16="http://schemas.microsoft.com/office/drawing/2014/main" id="{FBB189BD-4459-FFFB-D9FE-622600A674EB}"/>
              </a:ext>
            </a:extLst>
          </p:cNvPr>
          <p:cNvSpPr>
            <a:spLocks noGrp="1"/>
          </p:cNvSpPr>
          <p:nvPr>
            <p:ph type="sldNum" sz="quarter" idx="4"/>
          </p:nvPr>
        </p:nvSpPr>
        <p:spPr>
          <a:xfrm>
            <a:off x="8534400" y="6121252"/>
            <a:ext cx="2743200" cy="365125"/>
          </a:xfrm>
        </p:spPr>
        <p:txBody>
          <a:bodyPr/>
          <a:lstStyle/>
          <a:p>
            <a:pPr>
              <a:spcAft>
                <a:spcPts val="600"/>
              </a:spcAft>
            </a:pPr>
            <a:fld id="{B5CEABB6-07DC-46E8-9B57-56EC44A396E5}" type="slidenum">
              <a:rPr lang="en-US" smtClean="0"/>
              <a:pPr>
                <a:spcAft>
                  <a:spcPts val="600"/>
                </a:spcAft>
              </a:pPr>
              <a:t>9</a:t>
            </a:fld>
            <a:endParaRPr lang="en-US"/>
          </a:p>
        </p:txBody>
      </p:sp>
      <p:pic>
        <p:nvPicPr>
          <p:cNvPr id="8" name="Picture 7">
            <a:extLst>
              <a:ext uri="{FF2B5EF4-FFF2-40B4-BE49-F238E27FC236}">
                <a16:creationId xmlns:a16="http://schemas.microsoft.com/office/drawing/2014/main" id="{3215786A-E74F-E72A-61A0-2A9A4B6B26E0}"/>
              </a:ext>
            </a:extLst>
          </p:cNvPr>
          <p:cNvPicPr>
            <a:picLocks noChangeAspect="1"/>
          </p:cNvPicPr>
          <p:nvPr/>
        </p:nvPicPr>
        <p:blipFill>
          <a:blip r:embed="rId3"/>
          <a:srcRect l="12520" r="12520"/>
          <a:stretch/>
        </p:blipFill>
        <p:spPr>
          <a:xfrm>
            <a:off x="1007762" y="2016638"/>
            <a:ext cx="2247672" cy="3998043"/>
          </a:xfrm>
          <a:prstGeom prst="rect">
            <a:avLst/>
          </a:prstGeom>
          <a:noFill/>
        </p:spPr>
      </p:pic>
    </p:spTree>
    <p:extLst>
      <p:ext uri="{BB962C8B-B14F-4D97-AF65-F5344CB8AC3E}">
        <p14:creationId xmlns:p14="http://schemas.microsoft.com/office/powerpoint/2010/main" val="348578893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theme/theme1.xml><?xml version="1.0" encoding="utf-8"?>
<a:theme xmlns:a="http://schemas.openxmlformats.org/drawingml/2006/main" name="Custom">
  <a:themeElements>
    <a:clrScheme name="Custom 77">
      <a:dk1>
        <a:sysClr val="windowText" lastClr="000000"/>
      </a:dk1>
      <a:lt1>
        <a:sysClr val="window" lastClr="FFFFFF"/>
      </a:lt1>
      <a:dk2>
        <a:srgbClr val="44546A"/>
      </a:dk2>
      <a:lt2>
        <a:srgbClr val="E7E6E6"/>
      </a:lt2>
      <a:accent1>
        <a:srgbClr val="FFB09D"/>
      </a:accent1>
      <a:accent2>
        <a:srgbClr val="FFD7C7"/>
      </a:accent2>
      <a:accent3>
        <a:srgbClr val="FFE9E0"/>
      </a:accent3>
      <a:accent4>
        <a:srgbClr val="55736D"/>
      </a:accent4>
      <a:accent5>
        <a:srgbClr val="88A88E"/>
      </a:accent5>
      <a:accent6>
        <a:srgbClr val="E6FFFB"/>
      </a:accent6>
      <a:hlink>
        <a:srgbClr val="0563C1"/>
      </a:hlink>
      <a:folHlink>
        <a:srgbClr val="954F72"/>
      </a:folHlink>
    </a:clrScheme>
    <a:fontScheme name="Custom 116">
      <a:majorFont>
        <a:latin typeface="Bodoni MT"/>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66722518_win32_SD_v11" id="{6E195932-91F4-4861-8538-848409B20D97}" vid="{F5C82CE7-F5AC-4E30-975C-FD228ED220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E4FA29-61E2-42A6-9537-732ED628B6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7CDA33-9251-49D0-A51A-7888AA3E063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3F796806-D3A7-49C6-9335-B8A0B9307F8E}">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{AF04D3CC-E7B2-4BD0-8DD7-2A813C78535C}TFceab9897-d767-4b88-b01c-396399362f8bc31a9adf_win32-fdceadb1df4f</Template>
  <TotalTime>7920</TotalTime>
  <Words>875</Words>
  <Application>Microsoft Office PowerPoint</Application>
  <PresentationFormat>Widescreen</PresentationFormat>
  <Paragraphs>43</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Bodoni MT</vt:lpstr>
      <vt:lpstr>Calibri</vt:lpstr>
      <vt:lpstr>Source Sans Pro Light</vt:lpstr>
      <vt:lpstr>Custom</vt:lpstr>
      <vt:lpstr>     “I tell you that unless you change and become like little children, you won’t even enter the Kingdom of Heaven!”  – Matthew 18:3 CJB     </vt:lpstr>
      <vt:lpstr>A Child Like Faith  Children Never Stop Asking Their Father Questions</vt:lpstr>
      <vt:lpstr>A Child Like Faith  Children Forgive, Forget, And Move On </vt:lpstr>
      <vt:lpstr>A Child Like Faith  How Adults Forgive</vt:lpstr>
      <vt:lpstr>A Child Like Faith  Children Live Carefree - Faith Their Father Will Provide</vt:lpstr>
      <vt:lpstr>A Child Like Faith  Children Take Complete Refuge In Their Father</vt:lpstr>
      <vt:lpstr>A Child Like Faith  Children Emulate Their Father</vt:lpstr>
      <vt:lpstr>A Child Like Faith  Children Walk In True Joy</vt:lpstr>
      <vt:lpstr>A Child Like Faith  Children Are Precious To The Father</vt:lpstr>
      <vt:lpstr>     “I tell you that unless you change and become like little children, you won’t even enter the Kingdom of Heaven!”  – Matthew 18:3 CJB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Saul Ruiz</dc:creator>
  <cp:lastModifiedBy>Saul Ruiz</cp:lastModifiedBy>
  <cp:revision>3</cp:revision>
  <dcterms:created xsi:type="dcterms:W3CDTF">2025-06-07T00:42:53Z</dcterms:created>
  <dcterms:modified xsi:type="dcterms:W3CDTF">2025-08-22T23:06:34Z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