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  <p:sldMasterId id="2147483709" r:id="rId2"/>
  </p:sldMasterIdLst>
  <p:sldIdLst>
    <p:sldId id="256" r:id="rId3"/>
    <p:sldId id="257" r:id="rId4"/>
    <p:sldId id="258" r:id="rId5"/>
    <p:sldId id="277" r:id="rId6"/>
    <p:sldId id="294" r:id="rId7"/>
    <p:sldId id="259" r:id="rId8"/>
    <p:sldId id="265" r:id="rId9"/>
    <p:sldId id="280" r:id="rId10"/>
    <p:sldId id="269" r:id="rId11"/>
    <p:sldId id="287" r:id="rId12"/>
    <p:sldId id="274" r:id="rId13"/>
    <p:sldId id="263" r:id="rId14"/>
    <p:sldId id="261" r:id="rId15"/>
    <p:sldId id="286" r:id="rId16"/>
    <p:sldId id="285" r:id="rId17"/>
    <p:sldId id="262" r:id="rId18"/>
    <p:sldId id="291" r:id="rId19"/>
    <p:sldId id="283" r:id="rId20"/>
    <p:sldId id="281" r:id="rId21"/>
    <p:sldId id="271" r:id="rId22"/>
    <p:sldId id="290" r:id="rId23"/>
    <p:sldId id="272" r:id="rId24"/>
    <p:sldId id="268" r:id="rId25"/>
    <p:sldId id="267" r:id="rId26"/>
    <p:sldId id="282" r:id="rId27"/>
    <p:sldId id="288" r:id="rId28"/>
    <p:sldId id="276" r:id="rId29"/>
    <p:sldId id="264" r:id="rId30"/>
    <p:sldId id="275" r:id="rId31"/>
    <p:sldId id="273" r:id="rId32"/>
    <p:sldId id="284" r:id="rId33"/>
    <p:sldId id="270" r:id="rId34"/>
    <p:sldId id="289" r:id="rId35"/>
    <p:sldId id="292" r:id="rId36"/>
    <p:sldId id="278" r:id="rId37"/>
    <p:sldId id="295" r:id="rId38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60" autoAdjust="0"/>
  </p:normalViewPr>
  <p:slideViewPr>
    <p:cSldViewPr>
      <p:cViewPr varScale="1">
        <p:scale>
          <a:sx n="141" d="100"/>
          <a:sy n="141" d="100"/>
        </p:scale>
        <p:origin x="-726" y="-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028700"/>
            <a:ext cx="8229600" cy="13716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A2522-5C43-4FF8-9A48-620C82E4EAC3}" type="datetimeFigureOut">
              <a:rPr lang="en-US" smtClean="0"/>
              <a:t>1/14/2023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989CD-E33A-4C6D-9827-9F7C5441E31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498774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457200"/>
            <a:ext cx="5486400" cy="391716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373981"/>
            <a:ext cx="5486400" cy="29718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875090"/>
            <a:ext cx="5486400" cy="397764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A2522-5C43-4FF8-9A48-620C82E4EAC3}" type="datetimeFigureOut">
              <a:rPr lang="en-US" smtClean="0"/>
              <a:t>1/14/2023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989CD-E33A-4C6D-9827-9F7C5441E3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A2522-5C43-4FF8-9A48-620C82E4EAC3}" type="datetimeFigureOut">
              <a:rPr lang="en-US" smtClean="0"/>
              <a:t>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989CD-E33A-4C6D-9827-9F7C5441E3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A2522-5C43-4FF8-9A48-620C82E4EAC3}" type="datetimeFigureOut">
              <a:rPr lang="en-US" smtClean="0"/>
              <a:t>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989CD-E33A-4C6D-9827-9F7C5441E3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1D932-F699-4732-A1AD-52FFB7F5BA40}" type="datetimeFigureOut">
              <a:rPr lang="en-US" smtClean="0"/>
              <a:t>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420E7-6FE1-4AB8-8089-548E6F0E79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1157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1D932-F699-4732-A1AD-52FFB7F5BA40}" type="datetimeFigureOut">
              <a:rPr lang="en-US" smtClean="0"/>
              <a:t>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420E7-6FE1-4AB8-8089-548E6F0E79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2264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1D932-F699-4732-A1AD-52FFB7F5BA40}" type="datetimeFigureOut">
              <a:rPr lang="en-US" smtClean="0"/>
              <a:t>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420E7-6FE1-4AB8-8089-548E6F0E79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6742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1D932-F699-4732-A1AD-52FFB7F5BA40}" type="datetimeFigureOut">
              <a:rPr lang="en-US" smtClean="0"/>
              <a:t>1/14/2023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420E7-6FE1-4AB8-8089-548E6F0E79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0709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1D932-F699-4732-A1AD-52FFB7F5BA40}" type="datetimeFigureOut">
              <a:rPr lang="en-US" smtClean="0"/>
              <a:t>1/14/2023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420E7-6FE1-4AB8-8089-548E6F0E79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1654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1D932-F699-4732-A1AD-52FFB7F5BA40}" type="datetimeFigureOut">
              <a:rPr lang="en-US" smtClean="0"/>
              <a:t>1/14/2023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420E7-6FE1-4AB8-8089-548E6F0E79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2296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1D932-F699-4732-A1AD-52FFB7F5BA40}" type="datetimeFigureOut">
              <a:rPr lang="en-US" smtClean="0"/>
              <a:t>1/14/2023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420E7-6FE1-4AB8-8089-548E6F0E79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5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A2522-5C43-4FF8-9A48-620C82E4EAC3}" type="datetimeFigureOut">
              <a:rPr lang="en-US" smtClean="0"/>
              <a:t>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989CD-E33A-4C6D-9827-9F7C5441E3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1D932-F699-4732-A1AD-52FFB7F5BA40}" type="datetimeFigureOut">
              <a:rPr lang="en-US" smtClean="0"/>
              <a:t>1/14/2023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420E7-6FE1-4AB8-8089-548E6F0E79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2653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1D932-F699-4732-A1AD-52FFB7F5BA40}" type="datetimeFigureOut">
              <a:rPr lang="en-US" smtClean="0"/>
              <a:t>1/14/2023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420E7-6FE1-4AB8-8089-548E6F0E79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6426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1D932-F699-4732-A1AD-52FFB7F5BA40}" type="datetimeFigureOut">
              <a:rPr lang="en-US" smtClean="0"/>
              <a:t>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420E7-6FE1-4AB8-8089-548E6F0E79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71193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1D932-F699-4732-A1AD-52FFB7F5BA40}" type="datetimeFigureOut">
              <a:rPr lang="en-US" smtClean="0"/>
              <a:t>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420E7-6FE1-4AB8-8089-548E6F0E79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676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57200"/>
            <a:ext cx="7086600" cy="13716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1880840"/>
            <a:ext cx="7086600" cy="1132284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A2522-5C43-4FF8-9A48-620C82E4EAC3}" type="datetimeFigureOut">
              <a:rPr lang="en-US" smtClean="0"/>
              <a:t>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4812507"/>
            <a:ext cx="762000" cy="273844"/>
          </a:xfrm>
        </p:spPr>
        <p:txBody>
          <a:bodyPr/>
          <a:lstStyle/>
          <a:p>
            <a:fld id="{6D2989CD-E33A-4C6D-9827-9F7C5441E3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A2522-5C43-4FF8-9A48-620C82E4EAC3}" type="datetimeFigureOut">
              <a:rPr lang="en-US" smtClean="0"/>
              <a:t>1/14/2023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989CD-E33A-4C6D-9827-9F7C5441E3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8229600" cy="8572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563165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1151335"/>
            <a:ext cx="4041775" cy="563165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71651"/>
            <a:ext cx="4040188" cy="282297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771651"/>
            <a:ext cx="4041775" cy="282297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A2522-5C43-4FF8-9A48-620C82E4EAC3}" type="datetimeFigureOut">
              <a:rPr lang="en-US" smtClean="0"/>
              <a:t>1/14/2023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989CD-E33A-4C6D-9827-9F7C5441E3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A2522-5C43-4FF8-9A48-620C82E4EAC3}" type="datetimeFigureOut">
              <a:rPr lang="en-US" smtClean="0"/>
              <a:t>1/14/2023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989CD-E33A-4C6D-9827-9F7C5441E3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A2522-5C43-4FF8-9A48-620C82E4EAC3}" type="datetimeFigureOut">
              <a:rPr lang="en-US" smtClean="0"/>
              <a:t>1/14/2023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989CD-E33A-4C6D-9827-9F7C5441E3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A2522-5C43-4FF8-9A48-620C82E4EAC3}" type="datetimeFigureOut">
              <a:rPr lang="en-US" smtClean="0"/>
              <a:t>1/14/2023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989CD-E33A-4C6D-9827-9F7C5441E3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987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1" y="1143001"/>
            <a:ext cx="3008313" cy="3451622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A2522-5C43-4FF8-9A48-620C82E4EAC3}" type="datetimeFigureOut">
              <a:rPr lang="en-US" smtClean="0"/>
              <a:t>1/14/2023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989CD-E33A-4C6D-9827-9F7C5441E3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53187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4812507"/>
            <a:ext cx="2133600" cy="273844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7AA2522-5C43-4FF8-9A48-620C82E4EAC3}" type="datetimeFigureOut">
              <a:rPr lang="en-US" smtClean="0"/>
              <a:t>1/14/2023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4812507"/>
            <a:ext cx="2895600" cy="273844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4812507"/>
            <a:ext cx="762000" cy="273844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D2989CD-E33A-4C6D-9827-9F7C5441E310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8" r:id="rId8"/>
    <p:sldLayoutId id="2147483704" r:id="rId9"/>
    <p:sldLayoutId id="2147483705" r:id="rId10"/>
    <p:sldLayoutId id="2147483706" r:id="rId11"/>
    <p:sldLayoutId id="2147483707" r:id="rId12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1D932-F699-4732-A1AD-52FFB7F5BA40}" type="datetimeFigureOut">
              <a:rPr lang="en-US" smtClean="0"/>
              <a:t>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A420E7-6FE1-4AB8-8089-548E6F0E79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846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8.xml"/><Relationship Id="rId1" Type="http://schemas.openxmlformats.org/officeDocument/2006/relationships/tags" Target="../tags/tag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8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990600" y="3638550"/>
            <a:ext cx="7315200" cy="106680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latin typeface="CAMPBELL" panose="00000400000000000000" pitchFamily="2" charset="0"/>
              </a:rPr>
              <a:t>A.R.M.S. Club Awards Dinner &amp; Fundraiser</a:t>
            </a:r>
            <a:endParaRPr lang="en-US" sz="3200" dirty="0">
              <a:solidFill>
                <a:schemeClr val="tx1"/>
              </a:solidFill>
              <a:latin typeface="CAMPBELL" panose="00000400000000000000" pitchFamily="2" charset="0"/>
            </a:endParaRPr>
          </a:p>
        </p:txBody>
      </p:sp>
      <p:pic>
        <p:nvPicPr>
          <p:cNvPr id="8" name="Picture Placeholder 7"/>
          <p:cNvPicPr>
            <a:picLocks noGrp="1" noChangeAspect="1"/>
          </p:cNvPicPr>
          <p:nvPr>
            <p:ph type="pic"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62" t="22810" r="16162" b="22810"/>
          <a:stretch/>
        </p:blipFill>
        <p:spPr>
          <a:xfrm>
            <a:off x="1981200" y="498498"/>
            <a:ext cx="5334000" cy="285110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345235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1092"/>
    </mc:Choice>
    <mc:Fallback xmlns="">
      <p:transition spd="slow" advTm="21092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2227" y="666750"/>
            <a:ext cx="8153400" cy="1295400"/>
          </a:xfrm>
        </p:spPr>
        <p:txBody>
          <a:bodyPr>
            <a:noAutofit/>
          </a:bodyPr>
          <a:lstStyle/>
          <a:p>
            <a:r>
              <a:rPr lang="en-US" sz="5400" dirty="0" smtClean="0">
                <a:latin typeface="+mn-lt"/>
              </a:rPr>
              <a:t>Red’s auto body</a:t>
            </a:r>
            <a:endParaRPr lang="en-US" sz="54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038350"/>
            <a:ext cx="7162800" cy="8382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CAMPBELL" panose="00000400000000000000" pitchFamily="2" charset="0"/>
              </a:rPr>
              <a:t>422 W Montauk Highway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21527" y="3320781"/>
            <a:ext cx="4114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Felix Titling" panose="04060505060202020A04" pitchFamily="82" charset="0"/>
              </a:rPr>
              <a:t>631-957-9393</a:t>
            </a:r>
            <a:endParaRPr lang="en-US" sz="4400" dirty="0">
              <a:latin typeface="Felix Titling" panose="04060505060202020A04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7724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8928">
        <p14:reveal/>
      </p:transition>
    </mc:Choice>
    <mc:Fallback xmlns="">
      <p:transition spd="slow" advTm="8928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2227" y="666750"/>
            <a:ext cx="8153400" cy="1295400"/>
          </a:xfrm>
        </p:spPr>
        <p:txBody>
          <a:bodyPr>
            <a:noAutofit/>
          </a:bodyPr>
          <a:lstStyle/>
          <a:p>
            <a:r>
              <a:rPr lang="en-US" sz="5400" dirty="0" smtClean="0">
                <a:latin typeface="+mn-lt"/>
              </a:rPr>
              <a:t>Rpm marine</a:t>
            </a:r>
            <a:endParaRPr lang="en-US" sz="54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962150"/>
            <a:ext cx="7162800" cy="8382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CAMPBELL" panose="00000400000000000000" pitchFamily="2" charset="0"/>
              </a:rPr>
              <a:t>39A W Montauk Highway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21527" y="3105150"/>
            <a:ext cx="4114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Felix Titling" panose="04060505060202020A04" pitchFamily="82" charset="0"/>
              </a:rPr>
              <a:t>631-957-1901</a:t>
            </a:r>
            <a:endParaRPr lang="en-US" sz="4400" dirty="0">
              <a:latin typeface="Felix Titling" panose="04060505060202020A04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1986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6656">
        <p14:reveal/>
      </p:transition>
    </mc:Choice>
    <mc:Fallback xmlns="">
      <p:transition spd="slow" advTm="6656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2227" y="666750"/>
            <a:ext cx="8153400" cy="1295400"/>
          </a:xfrm>
        </p:spPr>
        <p:txBody>
          <a:bodyPr>
            <a:noAutofit/>
          </a:bodyPr>
          <a:lstStyle/>
          <a:p>
            <a:r>
              <a:rPr lang="en-US" sz="5400" dirty="0" smtClean="0">
                <a:latin typeface="+mn-lt"/>
              </a:rPr>
              <a:t>Clinton auto</a:t>
            </a:r>
            <a:endParaRPr lang="en-US" sz="54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962150"/>
            <a:ext cx="7162800" cy="8382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CAMPBELL" panose="00000400000000000000" pitchFamily="2" charset="0"/>
              </a:rPr>
              <a:t>146 W Montauk Highway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21527" y="3105150"/>
            <a:ext cx="4114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Felix Titling" panose="04060505060202020A04" pitchFamily="82" charset="0"/>
              </a:rPr>
              <a:t>631-226-9170</a:t>
            </a:r>
            <a:endParaRPr lang="en-US" sz="4400" dirty="0">
              <a:latin typeface="Felix Titling" panose="04060505060202020A04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684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7072">
        <p14:reveal/>
      </p:transition>
    </mc:Choice>
    <mc:Fallback xmlns="">
      <p:transition spd="slow" advTm="7072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5300" y="590550"/>
            <a:ext cx="8153400" cy="1695450"/>
          </a:xfrm>
        </p:spPr>
        <p:txBody>
          <a:bodyPr>
            <a:noAutofit/>
          </a:bodyPr>
          <a:lstStyle/>
          <a:p>
            <a:r>
              <a:rPr lang="en-US" sz="5400" dirty="0" err="1" smtClean="0">
                <a:latin typeface="+mn-lt"/>
              </a:rPr>
              <a:t>ANIa’s</a:t>
            </a:r>
            <a:r>
              <a:rPr lang="en-US" sz="5400" dirty="0" smtClean="0">
                <a:latin typeface="+mn-lt"/>
              </a:rPr>
              <a:t> World Travel</a:t>
            </a:r>
            <a:endParaRPr lang="en-US" sz="54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343150"/>
            <a:ext cx="7162800" cy="8382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CAMPBELL" panose="00000400000000000000" pitchFamily="2" charset="0"/>
              </a:rPr>
              <a:t>322 W Montauk Highway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14600" y="3105150"/>
            <a:ext cx="4114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Felix Titling" panose="04060505060202020A04" pitchFamily="82" charset="0"/>
              </a:rPr>
              <a:t>631-226-9700</a:t>
            </a:r>
            <a:endParaRPr lang="en-US" sz="4400" dirty="0">
              <a:latin typeface="Felix Titling" panose="04060505060202020A04" pitchFamily="8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28800" y="3874591"/>
            <a:ext cx="548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www.AniasWorld.com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98610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6261">
        <p14:reveal/>
      </p:transition>
    </mc:Choice>
    <mc:Fallback xmlns="">
      <p:transition spd="slow" advTm="6261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5300" y="742950"/>
            <a:ext cx="8153400" cy="1695450"/>
          </a:xfrm>
        </p:spPr>
        <p:txBody>
          <a:bodyPr>
            <a:noAutofit/>
          </a:bodyPr>
          <a:lstStyle/>
          <a:p>
            <a:r>
              <a:rPr lang="en-US" sz="5400" dirty="0" smtClean="0">
                <a:latin typeface="+mn-lt"/>
              </a:rPr>
              <a:t>Bono real estate development corp.</a:t>
            </a:r>
            <a:endParaRPr lang="en-US" sz="54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495550"/>
            <a:ext cx="7162800" cy="8382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CAMPBELL" panose="00000400000000000000" pitchFamily="2" charset="0"/>
              </a:rPr>
              <a:t>132 S </a:t>
            </a:r>
            <a:r>
              <a:rPr lang="en-US" sz="3200" dirty="0" err="1" smtClean="0">
                <a:latin typeface="CAMPBELL" panose="00000400000000000000" pitchFamily="2" charset="0"/>
              </a:rPr>
              <a:t>Wellwood</a:t>
            </a:r>
            <a:r>
              <a:rPr lang="en-US" sz="3200" dirty="0" smtClean="0">
                <a:latin typeface="CAMPBELL" panose="00000400000000000000" pitchFamily="2" charset="0"/>
              </a:rPr>
              <a:t> Avenue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14600" y="3489870"/>
            <a:ext cx="4114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Felix Titling" panose="04060505060202020A04" pitchFamily="82" charset="0"/>
              </a:rPr>
              <a:t>631-956-1950</a:t>
            </a:r>
            <a:endParaRPr lang="en-US" sz="4400" dirty="0">
              <a:latin typeface="Felix Titling" panose="04060505060202020A04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9712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5608">
        <p14:reveal/>
      </p:transition>
    </mc:Choice>
    <mc:Fallback xmlns="">
      <p:transition spd="slow" advTm="5608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5300" y="590550"/>
            <a:ext cx="8153400" cy="1695450"/>
          </a:xfrm>
        </p:spPr>
        <p:txBody>
          <a:bodyPr>
            <a:noAutofit/>
          </a:bodyPr>
          <a:lstStyle/>
          <a:p>
            <a:r>
              <a:rPr lang="en-US" sz="5400" dirty="0" smtClean="0">
                <a:latin typeface="+mn-lt"/>
              </a:rPr>
              <a:t>Modern craft bar restaurant equip.</a:t>
            </a:r>
            <a:endParaRPr lang="en-US" sz="54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343150"/>
            <a:ext cx="7162800" cy="8382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CAMPBELL" panose="00000400000000000000" pitchFamily="2" charset="0"/>
              </a:rPr>
              <a:t>165 E Hoffman Avenue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14600" y="3105150"/>
            <a:ext cx="4114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Felix Titling" panose="04060505060202020A04" pitchFamily="82" charset="0"/>
              </a:rPr>
              <a:t>631-226-5647</a:t>
            </a:r>
            <a:endParaRPr lang="en-US" sz="4400" dirty="0">
              <a:latin typeface="Felix Titling" panose="04060505060202020A04" pitchFamily="8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28800" y="3874591"/>
            <a:ext cx="548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www.ModernCraft.com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16143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6244">
        <p14:reveal/>
      </p:transition>
    </mc:Choice>
    <mc:Fallback xmlns="">
      <p:transition spd="slow" advTm="6244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2227" y="438150"/>
            <a:ext cx="8153400" cy="1295400"/>
          </a:xfrm>
        </p:spPr>
        <p:txBody>
          <a:bodyPr>
            <a:noAutofit/>
          </a:bodyPr>
          <a:lstStyle/>
          <a:p>
            <a:r>
              <a:rPr lang="en-US" sz="5400" dirty="0" smtClean="0">
                <a:latin typeface="+mn-lt"/>
              </a:rPr>
              <a:t>Elite dance studio</a:t>
            </a:r>
            <a:endParaRPr lang="en-US" sz="54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09750"/>
            <a:ext cx="7162800" cy="8382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CAMPBELL" panose="00000400000000000000" pitchFamily="2" charset="0"/>
              </a:rPr>
              <a:t>123 N </a:t>
            </a:r>
            <a:r>
              <a:rPr lang="en-US" sz="3200" dirty="0" err="1" smtClean="0">
                <a:latin typeface="CAMPBELL" panose="00000400000000000000" pitchFamily="2" charset="0"/>
              </a:rPr>
              <a:t>Wellwood</a:t>
            </a:r>
            <a:r>
              <a:rPr lang="en-US" sz="3200" dirty="0" smtClean="0">
                <a:latin typeface="CAMPBELL" panose="00000400000000000000" pitchFamily="2" charset="0"/>
              </a:rPr>
              <a:t> Avenue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21527" y="2952750"/>
            <a:ext cx="4114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Felix Titling" panose="04060505060202020A04" pitchFamily="82" charset="0"/>
              </a:rPr>
              <a:t>631-450-4740</a:t>
            </a:r>
            <a:endParaRPr lang="en-US" sz="4400" dirty="0">
              <a:latin typeface="Felix Titling" panose="04060505060202020A04" pitchFamily="8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35727" y="3722191"/>
            <a:ext cx="548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www.EliteDance.com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72650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6214">
        <p14:reveal/>
      </p:transition>
    </mc:Choice>
    <mc:Fallback xmlns="">
      <p:transition spd="slow" advTm="6214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2227" y="438150"/>
            <a:ext cx="8153400" cy="1295400"/>
          </a:xfrm>
        </p:spPr>
        <p:txBody>
          <a:bodyPr>
            <a:noAutofit/>
          </a:bodyPr>
          <a:lstStyle/>
          <a:p>
            <a:r>
              <a:rPr lang="en-US" sz="5400" dirty="0" smtClean="0">
                <a:latin typeface="+mn-lt"/>
              </a:rPr>
              <a:t>East shore marine</a:t>
            </a:r>
            <a:endParaRPr lang="en-US" sz="54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09750"/>
            <a:ext cx="7162800" cy="8382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CAMPBELL" panose="00000400000000000000" pitchFamily="2" charset="0"/>
              </a:rPr>
              <a:t>401 E Shore Road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21527" y="2952750"/>
            <a:ext cx="4114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Felix Titling" panose="04060505060202020A04" pitchFamily="82" charset="0"/>
              </a:rPr>
              <a:t>631-225-5656</a:t>
            </a:r>
            <a:endParaRPr lang="en-US" sz="4400" dirty="0">
              <a:latin typeface="Felix Titling" panose="04060505060202020A04" pitchFamily="8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35727" y="3722191"/>
            <a:ext cx="548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www.EastShoreMarineNY.com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3805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5598">
        <p14:reveal/>
      </p:transition>
    </mc:Choice>
    <mc:Fallback xmlns="">
      <p:transition spd="slow" advTm="5598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2227" y="438150"/>
            <a:ext cx="8153400" cy="1295400"/>
          </a:xfrm>
        </p:spPr>
        <p:txBody>
          <a:bodyPr>
            <a:noAutofit/>
          </a:bodyPr>
          <a:lstStyle/>
          <a:p>
            <a:r>
              <a:rPr lang="en-US" sz="5400" dirty="0" smtClean="0">
                <a:latin typeface="+mn-lt"/>
              </a:rPr>
              <a:t>Muni’s coffee joint</a:t>
            </a:r>
            <a:endParaRPr lang="en-US" sz="54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09750"/>
            <a:ext cx="7162800" cy="8382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CAMPBELL" panose="00000400000000000000" pitchFamily="2" charset="0"/>
              </a:rPr>
              <a:t>222 N </a:t>
            </a:r>
            <a:r>
              <a:rPr lang="en-US" sz="3200" dirty="0" err="1" smtClean="0">
                <a:latin typeface="CAMPBELL" panose="00000400000000000000" pitchFamily="2" charset="0"/>
              </a:rPr>
              <a:t>Wellwood</a:t>
            </a:r>
            <a:r>
              <a:rPr lang="en-US" sz="3200" dirty="0" smtClean="0">
                <a:latin typeface="CAMPBELL" panose="00000400000000000000" pitchFamily="2" charset="0"/>
              </a:rPr>
              <a:t> Avenue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21527" y="2952750"/>
            <a:ext cx="4114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Felix Titling" panose="04060505060202020A04" pitchFamily="82" charset="0"/>
              </a:rPr>
              <a:t>631-412-5085</a:t>
            </a:r>
            <a:endParaRPr lang="en-US" sz="4400" dirty="0">
              <a:latin typeface="Felix Titling" panose="04060505060202020A04" pitchFamily="8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35727" y="3722191"/>
            <a:ext cx="548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www.munis-coffee-joint.business.site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02308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6295">
        <p14:reveal/>
      </p:transition>
    </mc:Choice>
    <mc:Fallback xmlns="">
      <p:transition spd="slow" advTm="6295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2227" y="438150"/>
            <a:ext cx="8153400" cy="1295400"/>
          </a:xfrm>
        </p:spPr>
        <p:txBody>
          <a:bodyPr>
            <a:noAutofit/>
          </a:bodyPr>
          <a:lstStyle/>
          <a:p>
            <a:r>
              <a:rPr lang="en-US" sz="5400" dirty="0" smtClean="0">
                <a:latin typeface="+mn-lt"/>
              </a:rPr>
              <a:t>Mike’s gm village</a:t>
            </a:r>
            <a:endParaRPr lang="en-US" sz="54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09750"/>
            <a:ext cx="7162800" cy="8382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CAMPBELL" panose="00000400000000000000" pitchFamily="2" charset="0"/>
              </a:rPr>
              <a:t>637 W Hoffman Avenue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21527" y="2952750"/>
            <a:ext cx="4114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Felix Titling" panose="04060505060202020A04" pitchFamily="82" charset="0"/>
              </a:rPr>
              <a:t>631-956-0700</a:t>
            </a:r>
            <a:endParaRPr lang="en-US" sz="4400" dirty="0">
              <a:latin typeface="Felix Titling" panose="04060505060202020A04" pitchFamily="8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35727" y="3722191"/>
            <a:ext cx="548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www.MikesGM.com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11082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6048">
        <p14:reveal/>
      </p:transition>
    </mc:Choice>
    <mc:Fallback xmlns="">
      <p:transition spd="slow" advTm="6048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Presented by:</a:t>
            </a:r>
            <a:endParaRPr lang="en-US" dirty="0">
              <a:latin typeface="+mn-lt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751" y="1200150"/>
            <a:ext cx="8070498" cy="35321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070143526"/>
      </p:ext>
    </p:extLst>
  </p:cSld>
  <p:clrMapOvr>
    <a:masterClrMapping/>
  </p:clrMapOvr>
  <p:transition spd="slow" advTm="11464">
    <p:push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2227" y="438150"/>
            <a:ext cx="8153400" cy="1295400"/>
          </a:xfrm>
        </p:spPr>
        <p:txBody>
          <a:bodyPr>
            <a:noAutofit/>
          </a:bodyPr>
          <a:lstStyle/>
          <a:p>
            <a:r>
              <a:rPr lang="en-US" sz="5400" dirty="0" smtClean="0">
                <a:latin typeface="+mn-lt"/>
              </a:rPr>
              <a:t>Minuteman press</a:t>
            </a:r>
            <a:endParaRPr lang="en-US" sz="54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09750"/>
            <a:ext cx="7162800" cy="8382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CAMPBELL" panose="00000400000000000000" pitchFamily="2" charset="0"/>
              </a:rPr>
              <a:t>111 S </a:t>
            </a:r>
            <a:r>
              <a:rPr lang="en-US" sz="3200" dirty="0" err="1" smtClean="0">
                <a:latin typeface="CAMPBELL" panose="00000400000000000000" pitchFamily="2" charset="0"/>
              </a:rPr>
              <a:t>Wellwood</a:t>
            </a:r>
            <a:r>
              <a:rPr lang="en-US" sz="3200" dirty="0" smtClean="0">
                <a:latin typeface="CAMPBELL" panose="00000400000000000000" pitchFamily="2" charset="0"/>
              </a:rPr>
              <a:t> Avenue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21527" y="2952750"/>
            <a:ext cx="4114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Felix Titling" panose="04060505060202020A04" pitchFamily="82" charset="0"/>
              </a:rPr>
              <a:t>631-957-0600</a:t>
            </a:r>
            <a:endParaRPr lang="en-US" sz="4400" dirty="0">
              <a:latin typeface="Felix Titling" panose="04060505060202020A04" pitchFamily="8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35727" y="3722191"/>
            <a:ext cx="548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www.Lindy.MinutemanPress.com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75982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5817">
        <p14:reveal/>
      </p:transition>
    </mc:Choice>
    <mc:Fallback xmlns="">
      <p:transition spd="slow" advTm="5817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2227" y="438150"/>
            <a:ext cx="8153400" cy="1295400"/>
          </a:xfrm>
        </p:spPr>
        <p:txBody>
          <a:bodyPr>
            <a:noAutofit/>
          </a:bodyPr>
          <a:lstStyle/>
          <a:p>
            <a:r>
              <a:rPr lang="en-US" sz="5400" dirty="0" smtClean="0">
                <a:latin typeface="+mn-lt"/>
              </a:rPr>
              <a:t>Electra auto body</a:t>
            </a:r>
            <a:endParaRPr lang="en-US" sz="54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09750"/>
            <a:ext cx="7162800" cy="8382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CAMPBELL" panose="00000400000000000000" pitchFamily="2" charset="0"/>
              </a:rPr>
              <a:t>139 W Montauk Highway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21527" y="2952750"/>
            <a:ext cx="4114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Felix Titling" panose="04060505060202020A04" pitchFamily="82" charset="0"/>
              </a:rPr>
              <a:t>631-225-2973</a:t>
            </a:r>
            <a:endParaRPr lang="en-US" sz="4400" dirty="0">
              <a:latin typeface="Felix Titling" panose="04060505060202020A04" pitchFamily="8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35727" y="3722191"/>
            <a:ext cx="548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www.ElectraAutoBody.com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59825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6045">
        <p14:reveal/>
      </p:transition>
    </mc:Choice>
    <mc:Fallback xmlns="">
      <p:transition spd="slow" advTm="6045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5300" y="590550"/>
            <a:ext cx="8153400" cy="1695450"/>
          </a:xfrm>
        </p:spPr>
        <p:txBody>
          <a:bodyPr>
            <a:noAutofit/>
          </a:bodyPr>
          <a:lstStyle/>
          <a:p>
            <a:r>
              <a:rPr lang="en-US" sz="5400" dirty="0" smtClean="0">
                <a:latin typeface="+mn-lt"/>
              </a:rPr>
              <a:t>The color palette art studio</a:t>
            </a:r>
            <a:endParaRPr lang="en-US" sz="54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343150"/>
            <a:ext cx="7162800" cy="8382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CAMPBELL" panose="00000400000000000000" pitchFamily="2" charset="0"/>
              </a:rPr>
              <a:t>51 W Hoffman Avenue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14600" y="3105150"/>
            <a:ext cx="4114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Felix Titling" panose="04060505060202020A04" pitchFamily="82" charset="0"/>
              </a:rPr>
              <a:t>631-671-9960</a:t>
            </a:r>
            <a:endParaRPr lang="en-US" sz="4400" dirty="0">
              <a:latin typeface="Felix Titling" panose="04060505060202020A04" pitchFamily="8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28800" y="3874591"/>
            <a:ext cx="548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www.TheColorPaletteLI.com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11915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5811">
        <p14:reveal/>
      </p:transition>
    </mc:Choice>
    <mc:Fallback xmlns="">
      <p:transition spd="slow" advTm="5811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2227" y="666750"/>
            <a:ext cx="8153400" cy="1295400"/>
          </a:xfrm>
        </p:spPr>
        <p:txBody>
          <a:bodyPr>
            <a:noAutofit/>
          </a:bodyPr>
          <a:lstStyle/>
          <a:p>
            <a:r>
              <a:rPr lang="en-US" sz="5400" dirty="0" err="1" smtClean="0">
                <a:latin typeface="+mn-lt"/>
              </a:rPr>
              <a:t>l.i</a:t>
            </a:r>
            <a:r>
              <a:rPr lang="en-US" sz="5400" dirty="0" smtClean="0">
                <a:latin typeface="+mn-lt"/>
              </a:rPr>
              <a:t>. auto</a:t>
            </a:r>
            <a:endParaRPr lang="en-US" sz="54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962150"/>
            <a:ext cx="7162800" cy="8382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CAMPBELL" panose="00000400000000000000" pitchFamily="2" charset="0"/>
              </a:rPr>
              <a:t>190 W Montauk Highway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21527" y="3105150"/>
            <a:ext cx="4114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Felix Titling" panose="04060505060202020A04" pitchFamily="82" charset="0"/>
              </a:rPr>
              <a:t>631-226-3434</a:t>
            </a:r>
            <a:endParaRPr lang="en-US" sz="4400" dirty="0">
              <a:latin typeface="Felix Titling" panose="04060505060202020A04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1752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6002">
        <p14:reveal/>
      </p:transition>
    </mc:Choice>
    <mc:Fallback xmlns="">
      <p:transition spd="slow" advTm="6002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5300" y="590550"/>
            <a:ext cx="8153400" cy="1695450"/>
          </a:xfrm>
        </p:spPr>
        <p:txBody>
          <a:bodyPr>
            <a:noAutofit/>
          </a:bodyPr>
          <a:lstStyle/>
          <a:p>
            <a:r>
              <a:rPr lang="en-US" sz="5400" dirty="0" smtClean="0">
                <a:latin typeface="+mn-lt"/>
              </a:rPr>
              <a:t>Dolan tool rentals</a:t>
            </a:r>
            <a:endParaRPr lang="en-US" sz="54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343150"/>
            <a:ext cx="7162800" cy="8382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CAMPBELL" panose="00000400000000000000" pitchFamily="2" charset="0"/>
              </a:rPr>
              <a:t>69 E Montauk Highway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14600" y="3105150"/>
            <a:ext cx="4114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Felix Titling" panose="04060505060202020A04" pitchFamily="82" charset="0"/>
              </a:rPr>
              <a:t>631-957-9500</a:t>
            </a:r>
            <a:endParaRPr lang="en-US" sz="4400" dirty="0">
              <a:latin typeface="Felix Titling" panose="04060505060202020A04" pitchFamily="8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28800" y="3874591"/>
            <a:ext cx="548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www.DolanRentals.com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33394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6144">
        <p14:reveal/>
      </p:transition>
    </mc:Choice>
    <mc:Fallback xmlns="">
      <p:transition spd="slow" advTm="6144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5300" y="590550"/>
            <a:ext cx="8153400" cy="1695450"/>
          </a:xfrm>
        </p:spPr>
        <p:txBody>
          <a:bodyPr>
            <a:noAutofit/>
          </a:bodyPr>
          <a:lstStyle/>
          <a:p>
            <a:r>
              <a:rPr lang="en-US" sz="5400" dirty="0" smtClean="0">
                <a:latin typeface="+mn-lt"/>
              </a:rPr>
              <a:t>Supreme auto collision</a:t>
            </a:r>
            <a:endParaRPr lang="en-US" sz="54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343150"/>
            <a:ext cx="7162800" cy="8382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CAMPBELL" panose="00000400000000000000" pitchFamily="2" charset="0"/>
              </a:rPr>
              <a:t>1034 NY-109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14600" y="3105150"/>
            <a:ext cx="4114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Felix Titling" panose="04060505060202020A04" pitchFamily="82" charset="0"/>
              </a:rPr>
              <a:t>631-226-8200</a:t>
            </a:r>
            <a:endParaRPr lang="en-US" sz="4400" dirty="0">
              <a:latin typeface="Felix Titling" panose="04060505060202020A04" pitchFamily="8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28800" y="3874591"/>
            <a:ext cx="548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www.SupremeAutoCollision.com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91529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5922">
        <p14:reveal/>
      </p:transition>
    </mc:Choice>
    <mc:Fallback xmlns="">
      <p:transition spd="slow" advTm="5922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2227" y="438150"/>
            <a:ext cx="8153400" cy="1295400"/>
          </a:xfrm>
        </p:spPr>
        <p:txBody>
          <a:bodyPr>
            <a:noAutofit/>
          </a:bodyPr>
          <a:lstStyle/>
          <a:p>
            <a:r>
              <a:rPr lang="en-US" sz="5400" dirty="0" err="1" smtClean="0">
                <a:latin typeface="+mn-lt"/>
              </a:rPr>
              <a:t>Bak</a:t>
            </a:r>
            <a:r>
              <a:rPr lang="en-US" sz="5400" dirty="0" smtClean="0">
                <a:latin typeface="+mn-lt"/>
              </a:rPr>
              <a:t> &amp; </a:t>
            </a:r>
            <a:r>
              <a:rPr lang="en-US" sz="5400" dirty="0" err="1" smtClean="0">
                <a:latin typeface="+mn-lt"/>
              </a:rPr>
              <a:t>vogel</a:t>
            </a:r>
            <a:endParaRPr lang="en-US" sz="54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09750"/>
            <a:ext cx="7162800" cy="8382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CAMPBELL" panose="00000400000000000000" pitchFamily="2" charset="0"/>
              </a:rPr>
              <a:t>191 N </a:t>
            </a:r>
            <a:r>
              <a:rPr lang="en-US" sz="3200" dirty="0" err="1" smtClean="0">
                <a:latin typeface="CAMPBELL" panose="00000400000000000000" pitchFamily="2" charset="0"/>
              </a:rPr>
              <a:t>Wellwood</a:t>
            </a:r>
            <a:r>
              <a:rPr lang="en-US" sz="3200" dirty="0" smtClean="0">
                <a:latin typeface="CAMPBELL" panose="00000400000000000000" pitchFamily="2" charset="0"/>
              </a:rPr>
              <a:t> Avenue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21527" y="2952750"/>
            <a:ext cx="4114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Felix Titling" panose="04060505060202020A04" pitchFamily="82" charset="0"/>
              </a:rPr>
              <a:t>631-226-2555</a:t>
            </a:r>
            <a:endParaRPr lang="en-US" sz="4400" dirty="0">
              <a:latin typeface="Felix Titling" panose="04060505060202020A04" pitchFamily="8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35727" y="3722191"/>
            <a:ext cx="548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www.bakandvogel.com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53447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4786">
        <p14:reveal/>
      </p:transition>
    </mc:Choice>
    <mc:Fallback xmlns="">
      <p:transition spd="slow" advTm="4786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5300" y="590550"/>
            <a:ext cx="8153400" cy="1695450"/>
          </a:xfrm>
        </p:spPr>
        <p:txBody>
          <a:bodyPr>
            <a:noAutofit/>
          </a:bodyPr>
          <a:lstStyle/>
          <a:p>
            <a:r>
              <a:rPr lang="en-US" sz="5400" dirty="0" smtClean="0">
                <a:latin typeface="+mn-lt"/>
              </a:rPr>
              <a:t>C&amp;C Collision</a:t>
            </a:r>
            <a:br>
              <a:rPr lang="en-US" sz="5400" dirty="0" smtClean="0">
                <a:latin typeface="+mn-lt"/>
              </a:rPr>
            </a:br>
            <a:r>
              <a:rPr lang="en-US" sz="5400" dirty="0" smtClean="0">
                <a:latin typeface="+mn-lt"/>
              </a:rPr>
              <a:t>&amp; Glass</a:t>
            </a:r>
            <a:endParaRPr lang="en-US" sz="54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343150"/>
            <a:ext cx="7162800" cy="8382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CAMPBELL" panose="00000400000000000000" pitchFamily="2" charset="0"/>
              </a:rPr>
              <a:t>300 W Montauk Highway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14600" y="3105150"/>
            <a:ext cx="4114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Felix Titling" panose="04060505060202020A04" pitchFamily="82" charset="0"/>
              </a:rPr>
              <a:t>631-956-1656</a:t>
            </a:r>
            <a:endParaRPr lang="en-US" sz="4400" dirty="0">
              <a:latin typeface="Felix Titling" panose="04060505060202020A04" pitchFamily="8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28800" y="3874591"/>
            <a:ext cx="548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www.cnccollision.com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63774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4334">
        <p14:reveal/>
      </p:transition>
    </mc:Choice>
    <mc:Fallback xmlns="">
      <p:transition spd="slow" advTm="4334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2227" y="666750"/>
            <a:ext cx="8153400" cy="1295400"/>
          </a:xfrm>
        </p:spPr>
        <p:txBody>
          <a:bodyPr>
            <a:noAutofit/>
          </a:bodyPr>
          <a:lstStyle/>
          <a:p>
            <a:r>
              <a:rPr lang="en-US" sz="5400" dirty="0" err="1" smtClean="0">
                <a:latin typeface="+mn-lt"/>
              </a:rPr>
              <a:t>Ramdath</a:t>
            </a:r>
            <a:r>
              <a:rPr lang="en-US" sz="5400" dirty="0" smtClean="0">
                <a:latin typeface="+mn-lt"/>
              </a:rPr>
              <a:t> boost</a:t>
            </a:r>
            <a:endParaRPr lang="en-US" sz="54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962150"/>
            <a:ext cx="7162800" cy="8382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CAMPBELL" panose="00000400000000000000" pitchFamily="2" charset="0"/>
              </a:rPr>
              <a:t>164 E Montauk Highway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21527" y="3105150"/>
            <a:ext cx="4114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Felix Titling" panose="04060505060202020A04" pitchFamily="82" charset="0"/>
              </a:rPr>
              <a:t>516-830-4755</a:t>
            </a:r>
            <a:endParaRPr lang="en-US" sz="4400" dirty="0">
              <a:latin typeface="Felix Titling" panose="04060505060202020A04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8648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4325">
        <p14:reveal/>
      </p:transition>
    </mc:Choice>
    <mc:Fallback xmlns="">
      <p:transition spd="slow" advTm="4325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2227" y="438150"/>
            <a:ext cx="8153400" cy="1295400"/>
          </a:xfrm>
        </p:spPr>
        <p:txBody>
          <a:bodyPr>
            <a:noAutofit/>
          </a:bodyPr>
          <a:lstStyle/>
          <a:p>
            <a:r>
              <a:rPr lang="en-US" sz="5400" dirty="0" smtClean="0">
                <a:latin typeface="+mn-lt"/>
              </a:rPr>
              <a:t>Pelagic outfitters</a:t>
            </a:r>
            <a:endParaRPr lang="en-US" sz="54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09750"/>
            <a:ext cx="7162800" cy="8382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CAMPBELL" panose="00000400000000000000" pitchFamily="2" charset="0"/>
              </a:rPr>
              <a:t>376 W Montauk Highway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21527" y="2952750"/>
            <a:ext cx="4114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Felix Titling" panose="04060505060202020A04" pitchFamily="82" charset="0"/>
              </a:rPr>
              <a:t>631-225-TUNA</a:t>
            </a:r>
            <a:endParaRPr lang="en-US" sz="4400" dirty="0">
              <a:latin typeface="Felix Titling" panose="04060505060202020A04" pitchFamily="8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35727" y="3722191"/>
            <a:ext cx="548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www.PelagicOutfitters.com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21722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4508">
        <p14:reveal/>
      </p:transition>
    </mc:Choice>
    <mc:Fallback xmlns="">
      <p:transition spd="slow" advTm="4508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199" y="514350"/>
            <a:ext cx="8229600" cy="1295400"/>
          </a:xfrm>
        </p:spPr>
        <p:txBody>
          <a:bodyPr>
            <a:noAutofit/>
          </a:bodyPr>
          <a:lstStyle/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Certificates of Recognition</a:t>
            </a: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subTitle" idx="1"/>
          </p:nvPr>
        </p:nvSpPr>
        <p:spPr>
          <a:xfrm>
            <a:off x="2743199" y="1809750"/>
            <a:ext cx="3657600" cy="609600"/>
          </a:xfrm>
        </p:spPr>
        <p:txBody>
          <a:bodyPr>
            <a:noAutofit/>
          </a:bodyPr>
          <a:lstStyle/>
          <a:p>
            <a:r>
              <a:rPr lang="en-US" sz="3200" dirty="0" smtClean="0">
                <a:latin typeface="Monotype Corsiva" panose="03010101010201010101" pitchFamily="66" charset="0"/>
              </a:rPr>
              <a:t>Presented by</a:t>
            </a:r>
            <a:endParaRPr lang="en-US" sz="3200" dirty="0">
              <a:latin typeface="Monotype Corsiva" panose="03010101010201010101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95399" y="3790950"/>
            <a:ext cx="655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Gotham" panose="02000504050000020004" pitchFamily="2" charset="0"/>
              </a:rPr>
              <a:t>SUFFOLK COUNTY LEGISLATOR</a:t>
            </a:r>
            <a:endParaRPr lang="en-US" sz="2800" b="1" dirty="0">
              <a:latin typeface="Gotham" panose="02000504050000020004" pitchFamily="2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26730" y="2453610"/>
            <a:ext cx="8290539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8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Interstate-BoldCondensed" panose="02000806030000020004" pitchFamily="2" charset="0"/>
              </a:rPr>
              <a:t>KEVIN </a:t>
            </a:r>
            <a:r>
              <a:rPr lang="en-US" sz="8800" b="1" cap="none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Interstate-BoldCondensed" panose="02000806030000020004" pitchFamily="2" charset="0"/>
              </a:rPr>
              <a:t>McCAFFREY</a:t>
            </a:r>
            <a:endParaRPr lang="en-US" sz="8800" b="1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65917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2452">
        <p14:reveal/>
      </p:transition>
    </mc:Choice>
    <mc:Fallback xmlns="">
      <p:transition spd="slow" advTm="12452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5300" y="590550"/>
            <a:ext cx="8153400" cy="1695450"/>
          </a:xfrm>
        </p:spPr>
        <p:txBody>
          <a:bodyPr>
            <a:noAutofit/>
          </a:bodyPr>
          <a:lstStyle/>
          <a:p>
            <a:r>
              <a:rPr lang="en-US" sz="5400" dirty="0" smtClean="0">
                <a:latin typeface="+mn-lt"/>
              </a:rPr>
              <a:t>Lindenhurst village florist</a:t>
            </a:r>
            <a:endParaRPr lang="en-US" sz="54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343150"/>
            <a:ext cx="7162800" cy="8382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CAMPBELL" panose="00000400000000000000" pitchFamily="2" charset="0"/>
              </a:rPr>
              <a:t>421 W Montauk Highway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14600" y="3105150"/>
            <a:ext cx="4114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Felix Titling" panose="04060505060202020A04" pitchFamily="82" charset="0"/>
              </a:rPr>
              <a:t>631-226-3884</a:t>
            </a:r>
            <a:endParaRPr lang="en-US" sz="4400" dirty="0">
              <a:latin typeface="Felix Titling" panose="04060505060202020A04" pitchFamily="8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28800" y="3874591"/>
            <a:ext cx="548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www.LindenhurstVillageFlowers.com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46756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4109">
        <p14:reveal/>
      </p:transition>
    </mc:Choice>
    <mc:Fallback xmlns="">
      <p:transition spd="slow" advTm="4109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5300" y="742950"/>
            <a:ext cx="8153400" cy="1695450"/>
          </a:xfrm>
        </p:spPr>
        <p:txBody>
          <a:bodyPr>
            <a:noAutofit/>
          </a:bodyPr>
          <a:lstStyle/>
          <a:p>
            <a:r>
              <a:rPr lang="en-US" sz="5400" dirty="0" smtClean="0">
                <a:latin typeface="+mn-lt"/>
              </a:rPr>
              <a:t>Prestige auto &amp; collision</a:t>
            </a:r>
            <a:endParaRPr lang="en-US" sz="54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419350"/>
            <a:ext cx="7162800" cy="8382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CAMPBELL" panose="00000400000000000000" pitchFamily="2" charset="0"/>
              </a:rPr>
              <a:t>202 E Hoffman Avenue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14600" y="3486150"/>
            <a:ext cx="4114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Felix Titling" panose="04060505060202020A04" pitchFamily="82" charset="0"/>
              </a:rPr>
              <a:t>631-225-5670</a:t>
            </a:r>
            <a:endParaRPr lang="en-US" sz="4400" dirty="0">
              <a:latin typeface="Felix Titling" panose="04060505060202020A04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7959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4401">
        <p14:reveal/>
      </p:transition>
    </mc:Choice>
    <mc:Fallback xmlns="">
      <p:transition spd="slow" advTm="4401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2227" y="438150"/>
            <a:ext cx="8153400" cy="1295400"/>
          </a:xfrm>
        </p:spPr>
        <p:txBody>
          <a:bodyPr>
            <a:noAutofit/>
          </a:bodyPr>
          <a:lstStyle/>
          <a:p>
            <a:r>
              <a:rPr lang="en-US" sz="5400" dirty="0" err="1" smtClean="0">
                <a:latin typeface="+mn-lt"/>
              </a:rPr>
              <a:t>Spasso’s</a:t>
            </a:r>
            <a:r>
              <a:rPr lang="en-US" sz="5400" dirty="0" smtClean="0">
                <a:latin typeface="+mn-lt"/>
              </a:rPr>
              <a:t> pizzeria</a:t>
            </a:r>
            <a:endParaRPr lang="en-US" sz="54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09750"/>
            <a:ext cx="7162800" cy="8382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CAMPBELL" panose="00000400000000000000" pitchFamily="2" charset="0"/>
              </a:rPr>
              <a:t>51 W Hoffman Avenue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21527" y="2952750"/>
            <a:ext cx="4114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Felix Titling" panose="04060505060202020A04" pitchFamily="82" charset="0"/>
              </a:rPr>
              <a:t>631-225-4444</a:t>
            </a:r>
            <a:endParaRPr lang="en-US" sz="4400" dirty="0">
              <a:latin typeface="Felix Titling" panose="04060505060202020A04" pitchFamily="8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35727" y="3722191"/>
            <a:ext cx="548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www.SpassoPizzeria.com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57256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4766">
        <p14:reveal/>
      </p:transition>
    </mc:Choice>
    <mc:Fallback xmlns="">
      <p:transition spd="slow" advTm="4766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5300" y="742950"/>
            <a:ext cx="8153400" cy="1695450"/>
          </a:xfrm>
        </p:spPr>
        <p:txBody>
          <a:bodyPr>
            <a:noAutofit/>
          </a:bodyPr>
          <a:lstStyle/>
          <a:p>
            <a:r>
              <a:rPr lang="en-US" sz="5400" dirty="0" err="1" smtClean="0">
                <a:latin typeface="+mn-lt"/>
              </a:rPr>
              <a:t>B&amp;d</a:t>
            </a:r>
            <a:r>
              <a:rPr lang="en-US" sz="5400" dirty="0" smtClean="0">
                <a:latin typeface="+mn-lt"/>
              </a:rPr>
              <a:t> auto repair center</a:t>
            </a:r>
            <a:endParaRPr lang="en-US" sz="54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419350"/>
            <a:ext cx="7162800" cy="8382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CAMPBELL" panose="00000400000000000000" pitchFamily="2" charset="0"/>
              </a:rPr>
              <a:t>188 N </a:t>
            </a:r>
            <a:r>
              <a:rPr lang="en-US" sz="3200" dirty="0" err="1" smtClean="0">
                <a:latin typeface="CAMPBELL" panose="00000400000000000000" pitchFamily="2" charset="0"/>
              </a:rPr>
              <a:t>Wellwood</a:t>
            </a:r>
            <a:r>
              <a:rPr lang="en-US" sz="3200" dirty="0" smtClean="0">
                <a:latin typeface="CAMPBELL" panose="00000400000000000000" pitchFamily="2" charset="0"/>
              </a:rPr>
              <a:t> Avenue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14600" y="3486150"/>
            <a:ext cx="4114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Felix Titling" panose="04060505060202020A04" pitchFamily="82" charset="0"/>
              </a:rPr>
              <a:t>631-957-9090</a:t>
            </a:r>
            <a:endParaRPr lang="en-US" sz="4400" dirty="0">
              <a:latin typeface="Felix Titling" panose="04060505060202020A04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8822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3847">
        <p14:reveal/>
      </p:transition>
    </mc:Choice>
    <mc:Fallback xmlns="">
      <p:transition spd="slow" advTm="3847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5300" y="742950"/>
            <a:ext cx="8153400" cy="1695450"/>
          </a:xfrm>
        </p:spPr>
        <p:txBody>
          <a:bodyPr>
            <a:noAutofit/>
          </a:bodyPr>
          <a:lstStyle/>
          <a:p>
            <a:r>
              <a:rPr lang="en-US" sz="5400" dirty="0" err="1" smtClean="0">
                <a:latin typeface="+mn-lt"/>
              </a:rPr>
              <a:t>Sunny’s</a:t>
            </a:r>
            <a:r>
              <a:rPr lang="en-US" sz="5400" dirty="0" smtClean="0">
                <a:latin typeface="+mn-lt"/>
              </a:rPr>
              <a:t> auto repair</a:t>
            </a:r>
            <a:endParaRPr lang="en-US" sz="54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419350"/>
            <a:ext cx="7162800" cy="8382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CAMPBELL" panose="00000400000000000000" pitchFamily="2" charset="0"/>
              </a:rPr>
              <a:t>1 N Alleghany Avenue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14600" y="3486150"/>
            <a:ext cx="4114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Felix Titling" panose="04060505060202020A04" pitchFamily="82" charset="0"/>
              </a:rPr>
              <a:t>631-226-9515</a:t>
            </a:r>
            <a:endParaRPr lang="en-US" sz="4400" dirty="0">
              <a:latin typeface="Felix Titling" panose="04060505060202020A04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9542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4340">
        <p14:reveal/>
      </p:transition>
    </mc:Choice>
    <mc:Fallback xmlns="">
      <p:transition spd="slow" advTm="434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90413"/>
            <a:ext cx="8229600" cy="857250"/>
          </a:xfrm>
        </p:spPr>
        <p:txBody>
          <a:bodyPr>
            <a:noAutofit/>
          </a:bodyPr>
          <a:lstStyle/>
          <a:p>
            <a:r>
              <a:rPr lang="en-US" sz="7200" dirty="0" smtClean="0">
                <a:latin typeface="CasablancaLHF" pitchFamily="50" charset="0"/>
              </a:rPr>
              <a:t>Raffle Prizes</a:t>
            </a:r>
            <a:endParaRPr lang="en-US" sz="7200" dirty="0">
              <a:latin typeface="CasablancaLHF" pitchFamily="50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" y="370423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Trajan Pro" pitchFamily="18" charset="0"/>
              </a:rPr>
              <a:t>We would also like to recognize the following business’s for donating</a:t>
            </a:r>
            <a:endParaRPr lang="en-US" sz="2400" dirty="0">
              <a:latin typeface="Trajan Pro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62000" y="2343150"/>
            <a:ext cx="388789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smtClean="0">
                <a:latin typeface="Monotype Corsiva" panose="03010101010201010101" pitchFamily="66" charset="0"/>
              </a:rPr>
              <a:t>Sea Change </a:t>
            </a:r>
            <a:r>
              <a:rPr lang="en-US" sz="2000" dirty="0" err="1" smtClean="0">
                <a:latin typeface="Monotype Corsiva" panose="03010101010201010101" pitchFamily="66" charset="0"/>
              </a:rPr>
              <a:t>Hollistic</a:t>
            </a:r>
            <a:r>
              <a:rPr lang="en-US" sz="2000" dirty="0" smtClean="0">
                <a:latin typeface="Monotype Corsiva" panose="03010101010201010101" pitchFamily="66" charset="0"/>
              </a:rPr>
              <a:t> Wellness Center</a:t>
            </a:r>
          </a:p>
          <a:p>
            <a:pPr algn="r"/>
            <a:r>
              <a:rPr lang="en-US" sz="2000" dirty="0" smtClean="0">
                <a:latin typeface="Monotype Corsiva" panose="03010101010201010101" pitchFamily="66" charset="0"/>
              </a:rPr>
              <a:t>Personal Touch Car Wash</a:t>
            </a:r>
          </a:p>
          <a:p>
            <a:pPr algn="r"/>
            <a:r>
              <a:rPr lang="en-US" sz="2000" dirty="0" smtClean="0">
                <a:latin typeface="Monotype Corsiva" panose="03010101010201010101" pitchFamily="66" charset="0"/>
              </a:rPr>
              <a:t>Gino’s Pizzeria &amp; Restaurant</a:t>
            </a:r>
          </a:p>
          <a:p>
            <a:pPr algn="r"/>
            <a:r>
              <a:rPr lang="en-US" sz="2000" dirty="0" smtClean="0">
                <a:latin typeface="Monotype Corsiva" panose="03010101010201010101" pitchFamily="66" charset="0"/>
              </a:rPr>
              <a:t>Pig’s on a Wing</a:t>
            </a:r>
          </a:p>
          <a:p>
            <a:pPr algn="r"/>
            <a:r>
              <a:rPr lang="en-US" sz="2000" dirty="0" smtClean="0">
                <a:latin typeface="Monotype Corsiva" panose="03010101010201010101" pitchFamily="66" charset="0"/>
              </a:rPr>
              <a:t>SO </a:t>
            </a:r>
            <a:r>
              <a:rPr lang="en-US" sz="2000" dirty="0" err="1" smtClean="0">
                <a:latin typeface="Monotype Corsiva" panose="03010101010201010101" pitchFamily="66" charset="0"/>
              </a:rPr>
              <a:t>Sveglio</a:t>
            </a:r>
            <a:r>
              <a:rPr lang="en-US" sz="2000" dirty="0" smtClean="0">
                <a:latin typeface="Monotype Corsiva" panose="03010101010201010101" pitchFamily="66" charset="0"/>
              </a:rPr>
              <a:t> Espresso Bar</a:t>
            </a:r>
          </a:p>
          <a:p>
            <a:pPr algn="r"/>
            <a:r>
              <a:rPr lang="en-US" sz="2000" dirty="0" smtClean="0">
                <a:latin typeface="Monotype Corsiva" panose="03010101010201010101" pitchFamily="66" charset="0"/>
              </a:rPr>
              <a:t>Linden Florist</a:t>
            </a:r>
          </a:p>
          <a:p>
            <a:pPr algn="r"/>
            <a:r>
              <a:rPr lang="en-US" sz="2000" dirty="0" smtClean="0">
                <a:latin typeface="Monotype Corsiva" panose="03010101010201010101" pitchFamily="66" charset="0"/>
              </a:rPr>
              <a:t>Salon By the Bay</a:t>
            </a:r>
            <a:endParaRPr lang="en-US" sz="2000" dirty="0">
              <a:latin typeface="Monotype Corsiva" panose="03010101010201010101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800600" y="2343150"/>
            <a:ext cx="366606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1 Free Week of Yoga</a:t>
            </a:r>
          </a:p>
          <a:p>
            <a:r>
              <a:rPr lang="en-US" sz="2000" dirty="0" smtClean="0"/>
              <a:t>(4) $50 Gift Cards</a:t>
            </a:r>
          </a:p>
          <a:p>
            <a:r>
              <a:rPr lang="en-US" sz="2000" dirty="0" smtClean="0"/>
              <a:t>$50 Gift Card</a:t>
            </a:r>
          </a:p>
          <a:p>
            <a:r>
              <a:rPr lang="en-US" sz="2000" dirty="0" smtClean="0"/>
              <a:t>$25 Gift Card</a:t>
            </a:r>
          </a:p>
          <a:p>
            <a:r>
              <a:rPr lang="en-US" sz="2000" dirty="0" smtClean="0"/>
              <a:t>$25 Gift Card</a:t>
            </a:r>
          </a:p>
          <a:p>
            <a:r>
              <a:rPr lang="en-US" sz="2000" dirty="0" smtClean="0"/>
              <a:t>$25 Gift Certificate</a:t>
            </a:r>
          </a:p>
          <a:p>
            <a:r>
              <a:rPr lang="en-US" sz="2000" dirty="0" smtClean="0"/>
              <a:t>1 Free Haircut</a:t>
            </a:r>
            <a:endParaRPr lang="en-US" sz="2000" dirty="0">
              <a:latin typeface="Trajan Pro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44135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14190">
        <p:dissolve/>
      </p:transition>
    </mc:Choice>
    <mc:Fallback xmlns="">
      <p:transition spd="slow" advTm="14190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57200" y="370423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Trajan Pro" pitchFamily="18" charset="0"/>
              </a:rPr>
              <a:t>And for every donation that helped to make this event possible…</a:t>
            </a:r>
            <a:endParaRPr lang="en-US" sz="2400" dirty="0">
              <a:latin typeface="Trajan Pro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645920" y="3714750"/>
            <a:ext cx="5852160" cy="857249"/>
          </a:xfrm>
        </p:spPr>
        <p:txBody>
          <a:bodyPr>
            <a:noAutofit/>
          </a:bodyPr>
          <a:lstStyle/>
          <a:p>
            <a:r>
              <a:rPr lang="en-US" sz="6600" dirty="0" smtClean="0">
                <a:latin typeface="CasablancaLHF" pitchFamily="50" charset="0"/>
              </a:rPr>
              <a:t>Thank You!</a:t>
            </a:r>
            <a:endParaRPr lang="en-US" sz="6600" dirty="0">
              <a:latin typeface="CasablancaLHF" pitchFamily="50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85900" y="1201420"/>
            <a:ext cx="61722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/>
              <a:t>Singh </a:t>
            </a:r>
            <a:r>
              <a:rPr lang="en-US" i="1" dirty="0" err="1" smtClean="0"/>
              <a:t>Balindar</a:t>
            </a:r>
            <a:endParaRPr lang="en-US" i="1" dirty="0" smtClean="0"/>
          </a:p>
          <a:p>
            <a:pPr algn="ctr"/>
            <a:r>
              <a:rPr lang="en-US" i="1" dirty="0" smtClean="0"/>
              <a:t>South Bay Cleaners</a:t>
            </a:r>
          </a:p>
          <a:p>
            <a:pPr algn="ctr"/>
            <a:r>
              <a:rPr lang="en-US" i="1" dirty="0" smtClean="0"/>
              <a:t>Mark Pagano</a:t>
            </a:r>
          </a:p>
          <a:p>
            <a:pPr algn="ctr"/>
            <a:r>
              <a:rPr lang="en-US" i="1" dirty="0" smtClean="0"/>
              <a:t>K&amp;T Auto</a:t>
            </a:r>
          </a:p>
          <a:p>
            <a:pPr algn="ctr"/>
            <a:r>
              <a:rPr lang="en-US" i="1" dirty="0" smtClean="0"/>
              <a:t>Doggie </a:t>
            </a:r>
            <a:r>
              <a:rPr lang="en-US" i="1" dirty="0" err="1" smtClean="0"/>
              <a:t>Dooz</a:t>
            </a:r>
            <a:endParaRPr lang="en-US" i="1" dirty="0" smtClean="0"/>
          </a:p>
          <a:p>
            <a:pPr algn="ctr"/>
            <a:r>
              <a:rPr lang="en-US" i="1" dirty="0" smtClean="0"/>
              <a:t>Joe Barone – Village of Lindenhurst</a:t>
            </a:r>
          </a:p>
          <a:p>
            <a:pPr algn="ctr"/>
            <a:r>
              <a:rPr lang="en-US" i="1" dirty="0" smtClean="0"/>
              <a:t>Vince </a:t>
            </a:r>
            <a:r>
              <a:rPr lang="en-US" i="1" dirty="0" err="1" smtClean="0"/>
              <a:t>Perrotta</a:t>
            </a:r>
            <a:r>
              <a:rPr lang="en-US" i="1" dirty="0" smtClean="0"/>
              <a:t> – Edward Jones</a:t>
            </a:r>
          </a:p>
          <a:p>
            <a:pPr algn="ctr"/>
            <a:r>
              <a:rPr lang="en-US" i="1" dirty="0" smtClean="0"/>
              <a:t>Kurt’s Deli</a:t>
            </a:r>
          </a:p>
          <a:p>
            <a:pPr algn="ctr"/>
            <a:r>
              <a:rPr lang="en-US" i="1" dirty="0" smtClean="0"/>
              <a:t>Jessica </a:t>
            </a:r>
            <a:r>
              <a:rPr lang="en-US" i="1" dirty="0" err="1" smtClean="0"/>
              <a:t>Tufano</a:t>
            </a:r>
            <a:endParaRPr lang="en-US" i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56902196"/>
      </p:ext>
    </p:extLst>
  </p:cSld>
  <p:clrMapOvr>
    <a:masterClrMapping/>
  </p:clrMapOvr>
  <p:transition spd="slow" advTm="12008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809750"/>
            <a:ext cx="8229600" cy="990600"/>
          </a:xfrm>
        </p:spPr>
        <p:txBody>
          <a:bodyPr>
            <a:noAutofit/>
          </a:bodyPr>
          <a:lstStyle/>
          <a:p>
            <a:r>
              <a:rPr lang="en-US" sz="6600" dirty="0" smtClean="0">
                <a:latin typeface="Lazurski" pitchFamily="2" charset="0"/>
              </a:rPr>
              <a:t>Alice </a:t>
            </a:r>
            <a:r>
              <a:rPr lang="en-US" sz="6600" dirty="0" err="1" smtClean="0">
                <a:latin typeface="Lazurski" pitchFamily="2" charset="0"/>
              </a:rPr>
              <a:t>cromarty</a:t>
            </a:r>
            <a:endParaRPr lang="en-US" sz="6600" dirty="0">
              <a:latin typeface="Lazurski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028950"/>
            <a:ext cx="6400800" cy="10668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Monotype Corsiva" panose="03010101010201010101" pitchFamily="66" charset="0"/>
              </a:rPr>
              <a:t>For your Generous Sponsorship and Dedication to Serving the Lindenhurst Community.</a:t>
            </a:r>
            <a:endParaRPr lang="en-US" dirty="0">
              <a:latin typeface="Monotype Corsiva" panose="03010101010201010101" pitchFamily="66" charset="0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2590800" y="895350"/>
            <a:ext cx="3962400" cy="7620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ctr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None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None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400" dirty="0" smtClean="0">
                <a:latin typeface="Monotype Corsiva" panose="03010101010201010101" pitchFamily="66" charset="0"/>
              </a:rPr>
              <a:t>Special Thanks to:</a:t>
            </a:r>
            <a:endParaRPr lang="en-US" sz="4400" dirty="0"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2106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Tm="11110">
        <p:checker/>
      </p:transition>
    </mc:Choice>
    <mc:Fallback xmlns="">
      <p:transition spd="slow" advTm="11110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809750"/>
            <a:ext cx="8229600" cy="990600"/>
          </a:xfrm>
        </p:spPr>
        <p:txBody>
          <a:bodyPr>
            <a:noAutofit/>
          </a:bodyPr>
          <a:lstStyle/>
          <a:p>
            <a:r>
              <a:rPr lang="en-US" sz="6000" dirty="0" smtClean="0">
                <a:latin typeface="Lazurski" pitchFamily="2" charset="0"/>
              </a:rPr>
              <a:t>Kevin </a:t>
            </a:r>
            <a:r>
              <a:rPr lang="en-US" sz="6000" dirty="0" err="1" smtClean="0">
                <a:latin typeface="Lazurski" pitchFamily="2" charset="0"/>
              </a:rPr>
              <a:t>MCcaffrey</a:t>
            </a:r>
            <a:endParaRPr lang="en-US" sz="6000" dirty="0">
              <a:latin typeface="Lazurski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028950"/>
            <a:ext cx="6400800" cy="10668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Monotype Corsiva" panose="03010101010201010101" pitchFamily="66" charset="0"/>
              </a:rPr>
              <a:t>For your Generous Sponsorship and Dedication to Serving the Lindenhurst Community.</a:t>
            </a:r>
            <a:endParaRPr lang="en-US" dirty="0">
              <a:latin typeface="Monotype Corsiva" panose="03010101010201010101" pitchFamily="66" charset="0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2590800" y="895350"/>
            <a:ext cx="3962400" cy="7620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ctr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None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None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400" dirty="0" smtClean="0">
                <a:latin typeface="Monotype Corsiva" panose="03010101010201010101" pitchFamily="66" charset="0"/>
              </a:rPr>
              <a:t>And…</a:t>
            </a:r>
            <a:endParaRPr lang="en-US" sz="4400" dirty="0"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5353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Tm="10657">
        <p:checker/>
      </p:transition>
    </mc:Choice>
    <mc:Fallback xmlns="">
      <p:transition spd="slow" advTm="10657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66750"/>
            <a:ext cx="8229600" cy="1981200"/>
          </a:xfrm>
        </p:spPr>
        <p:txBody>
          <a:bodyPr>
            <a:noAutofit/>
          </a:bodyPr>
          <a:lstStyle/>
          <a:p>
            <a:r>
              <a:rPr lang="en-US" sz="3600" dirty="0" smtClean="0">
                <a:latin typeface="+mn-lt"/>
              </a:rPr>
              <a:t>The Students of the A.R.M.S. Club would </a:t>
            </a:r>
            <a:r>
              <a:rPr lang="en-US" sz="3600" dirty="0" smtClean="0">
                <a:latin typeface="+mn-lt"/>
              </a:rPr>
              <a:t>like </a:t>
            </a:r>
            <a:r>
              <a:rPr lang="en-US" sz="3600" dirty="0" smtClean="0">
                <a:latin typeface="+mn-lt"/>
              </a:rPr>
              <a:t>to thank the following Business Sponsors:</a:t>
            </a:r>
            <a:br>
              <a:rPr lang="en-US" sz="3600" dirty="0" smtClean="0">
                <a:latin typeface="+mn-lt"/>
              </a:rPr>
            </a:br>
            <a:endParaRPr lang="en-US" sz="3600" dirty="0">
              <a:latin typeface="+mn-lt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2800350"/>
            <a:ext cx="8229600" cy="1905000"/>
          </a:xfrm>
          <a:prstGeom prst="rect">
            <a:avLst/>
          </a:prstGeom>
        </p:spPr>
        <p:txBody>
          <a:bodyPr vert="horz" anchor="ctr">
            <a:normAutofit fontScale="67500" lnSpcReduction="20000"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4100" b="1" kern="1200" cap="none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>
                <a:latin typeface="+mn-lt"/>
              </a:rPr>
              <a:t>These Generous Donations provide them with the funds needed to ensure that EVERY student in the Lindenhurst School District has the tools they need to succeed academically.</a:t>
            </a:r>
            <a:r>
              <a:rPr lang="en-US" sz="3200" dirty="0" smtClean="0">
                <a:latin typeface="+mn-lt"/>
              </a:rPr>
              <a:t/>
            </a:r>
            <a:br>
              <a:rPr lang="en-US" sz="3200" dirty="0" smtClean="0">
                <a:latin typeface="+mn-lt"/>
              </a:rPr>
            </a:br>
            <a:endParaRPr lang="en-US" sz="3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71366794"/>
      </p:ext>
    </p:extLst>
  </p:cSld>
  <p:clrMapOvr>
    <a:masterClrMapping/>
  </p:clrMapOvr>
  <p:transition spd="slow" advTm="9238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5300" y="590550"/>
            <a:ext cx="8153400" cy="1695450"/>
          </a:xfrm>
        </p:spPr>
        <p:txBody>
          <a:bodyPr>
            <a:noAutofit/>
          </a:bodyPr>
          <a:lstStyle/>
          <a:p>
            <a:r>
              <a:rPr lang="en-US" sz="5400" dirty="0" smtClean="0">
                <a:latin typeface="+mn-lt"/>
              </a:rPr>
              <a:t>South shore </a:t>
            </a:r>
            <a:r>
              <a:rPr lang="en-US" sz="5400" dirty="0" err="1" smtClean="0">
                <a:latin typeface="+mn-lt"/>
              </a:rPr>
              <a:t>tropicals</a:t>
            </a:r>
            <a:endParaRPr lang="en-US" sz="54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343150"/>
            <a:ext cx="7162800" cy="8382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CAMPBELL" panose="00000400000000000000" pitchFamily="2" charset="0"/>
              </a:rPr>
              <a:t>127 W Hoffman Avenue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14600" y="3105150"/>
            <a:ext cx="4114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Felix Titling" panose="04060505060202020A04" pitchFamily="82" charset="0"/>
              </a:rPr>
              <a:t>631-225-6794</a:t>
            </a:r>
            <a:endParaRPr lang="en-US" sz="4400" dirty="0">
              <a:latin typeface="Felix Titling" panose="04060505060202020A04" pitchFamily="8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28800" y="3874591"/>
            <a:ext cx="548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www.SouthShoreTropicals.com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96526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1082">
        <p:fade/>
      </p:transition>
    </mc:Choice>
    <mc:Fallback xmlns="">
      <p:transition spd="med" advTm="11082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5300" y="590550"/>
            <a:ext cx="8153400" cy="1695450"/>
          </a:xfrm>
        </p:spPr>
        <p:txBody>
          <a:bodyPr>
            <a:noAutofit/>
          </a:bodyPr>
          <a:lstStyle/>
          <a:p>
            <a:r>
              <a:rPr lang="en-US" sz="5400" dirty="0" smtClean="0">
                <a:latin typeface="+mn-lt"/>
              </a:rPr>
              <a:t>Restoration</a:t>
            </a:r>
            <a:br>
              <a:rPr lang="en-US" sz="5400" dirty="0" smtClean="0">
                <a:latin typeface="+mn-lt"/>
              </a:rPr>
            </a:br>
            <a:r>
              <a:rPr lang="en-US" dirty="0" smtClean="0">
                <a:latin typeface="+mn-lt"/>
              </a:rPr>
              <a:t>kitchen &amp; cocktails</a:t>
            </a:r>
            <a:endParaRPr lang="en-US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343150"/>
            <a:ext cx="7162800" cy="8382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CAMPBELL" panose="00000400000000000000" pitchFamily="2" charset="0"/>
              </a:rPr>
              <a:t>49 E Hoffman Avenue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14600" y="3105150"/>
            <a:ext cx="4114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Felix Titling" panose="04060505060202020A04" pitchFamily="82" charset="0"/>
              </a:rPr>
              <a:t>631-592-1905</a:t>
            </a:r>
            <a:endParaRPr lang="en-US" sz="4400" dirty="0">
              <a:latin typeface="Felix Titling" panose="04060505060202020A04" pitchFamily="8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28800" y="3874591"/>
            <a:ext cx="548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www.RestorationLI.com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09544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2001">
        <p14:reveal/>
      </p:transition>
    </mc:Choice>
    <mc:Fallback xmlns="">
      <p:transition spd="slow" advTm="12001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2227" y="438150"/>
            <a:ext cx="8153400" cy="1295400"/>
          </a:xfrm>
        </p:spPr>
        <p:txBody>
          <a:bodyPr>
            <a:noAutofit/>
          </a:bodyPr>
          <a:lstStyle/>
          <a:p>
            <a:r>
              <a:rPr lang="en-US" sz="5400" dirty="0" err="1" smtClean="0">
                <a:latin typeface="+mn-lt"/>
              </a:rPr>
              <a:t>Raybo</a:t>
            </a:r>
            <a:r>
              <a:rPr lang="en-US" sz="5400" dirty="0" smtClean="0">
                <a:latin typeface="+mn-lt"/>
              </a:rPr>
              <a:t> marine</a:t>
            </a:r>
            <a:endParaRPr lang="en-US" sz="54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09750"/>
            <a:ext cx="7162800" cy="8382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CAMPBELL" panose="00000400000000000000" pitchFamily="2" charset="0"/>
              </a:rPr>
              <a:t>455 W Montauk Highway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21527" y="2952750"/>
            <a:ext cx="4114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Felix Titling" panose="04060505060202020A04" pitchFamily="82" charset="0"/>
              </a:rPr>
              <a:t>631-957-1919</a:t>
            </a:r>
            <a:endParaRPr lang="en-US" sz="4400" dirty="0">
              <a:latin typeface="Felix Titling" panose="04060505060202020A04" pitchFamily="8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35727" y="3722191"/>
            <a:ext cx="548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www.RayboMarine.com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3332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8851">
        <p14:reveal/>
      </p:transition>
    </mc:Choice>
    <mc:Fallback xmlns="">
      <p:transition spd="slow" advTm="8851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|2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|1.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5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2023</TotalTime>
  <Words>451</Words>
  <Application>Microsoft Office PowerPoint</Application>
  <PresentationFormat>On-screen Show (16:9)</PresentationFormat>
  <Paragraphs>144</Paragraphs>
  <Slides>36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36</vt:i4>
      </vt:variant>
    </vt:vector>
  </HeadingPairs>
  <TitlesOfParts>
    <vt:vector size="38" baseType="lpstr">
      <vt:lpstr>Apex</vt:lpstr>
      <vt:lpstr>Custom Design</vt:lpstr>
      <vt:lpstr>A.R.M.S. Club Awards Dinner &amp; Fundraiser</vt:lpstr>
      <vt:lpstr>Presented by:</vt:lpstr>
      <vt:lpstr>Certificates of Recognition</vt:lpstr>
      <vt:lpstr>Alice cromarty</vt:lpstr>
      <vt:lpstr>Kevin MCcaffrey</vt:lpstr>
      <vt:lpstr>The Students of the A.R.M.S. Club would like to thank the following Business Sponsors: </vt:lpstr>
      <vt:lpstr>South shore tropicals</vt:lpstr>
      <vt:lpstr>Restoration kitchen &amp; cocktails</vt:lpstr>
      <vt:lpstr>Raybo marine</vt:lpstr>
      <vt:lpstr>Red’s auto body</vt:lpstr>
      <vt:lpstr>Rpm marine</vt:lpstr>
      <vt:lpstr>Clinton auto</vt:lpstr>
      <vt:lpstr>ANIa’s World Travel</vt:lpstr>
      <vt:lpstr>Bono real estate development corp.</vt:lpstr>
      <vt:lpstr>Modern craft bar restaurant equip.</vt:lpstr>
      <vt:lpstr>Elite dance studio</vt:lpstr>
      <vt:lpstr>East shore marine</vt:lpstr>
      <vt:lpstr>Muni’s coffee joint</vt:lpstr>
      <vt:lpstr>Mike’s gm village</vt:lpstr>
      <vt:lpstr>Minuteman press</vt:lpstr>
      <vt:lpstr>Electra auto body</vt:lpstr>
      <vt:lpstr>The color palette art studio</vt:lpstr>
      <vt:lpstr>l.i. auto</vt:lpstr>
      <vt:lpstr>Dolan tool rentals</vt:lpstr>
      <vt:lpstr>Supreme auto collision</vt:lpstr>
      <vt:lpstr>Bak &amp; vogel</vt:lpstr>
      <vt:lpstr>C&amp;C Collision &amp; Glass</vt:lpstr>
      <vt:lpstr>Ramdath boost</vt:lpstr>
      <vt:lpstr>Pelagic outfitters</vt:lpstr>
      <vt:lpstr>Lindenhurst village florist</vt:lpstr>
      <vt:lpstr>Prestige auto &amp; collision</vt:lpstr>
      <vt:lpstr>Spasso’s pizzeria</vt:lpstr>
      <vt:lpstr>B&amp;d auto repair center</vt:lpstr>
      <vt:lpstr>Sunny’s auto repair</vt:lpstr>
      <vt:lpstr>Raffle Prizes</vt:lpstr>
      <vt:lpstr>Thank You!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A.R.M.S. Club Awards Dinner &amp; Fundraiser</dc:title>
  <dc:creator>Turtle Graphx II</dc:creator>
  <cp:lastModifiedBy>Turtle Graphx II</cp:lastModifiedBy>
  <cp:revision>44</cp:revision>
  <dcterms:created xsi:type="dcterms:W3CDTF">2023-01-08T06:50:07Z</dcterms:created>
  <dcterms:modified xsi:type="dcterms:W3CDTF">2023-01-15T11:57:34Z</dcterms:modified>
</cp:coreProperties>
</file>