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256" r:id="rId2"/>
    <p:sldId id="263" r:id="rId3"/>
    <p:sldId id="258" r:id="rId4"/>
    <p:sldId id="259" r:id="rId5"/>
    <p:sldId id="260" r:id="rId6"/>
    <p:sldId id="261" r:id="rId7"/>
    <p:sldId id="264" r:id="rId8"/>
    <p:sldId id="262" r:id="rId9"/>
    <p:sldId id="268" r:id="rId10"/>
    <p:sldId id="266" r:id="rId11"/>
    <p:sldId id="269" r:id="rId12"/>
    <p:sldId id="272" r:id="rId13"/>
    <p:sldId id="270" r:id="rId14"/>
    <p:sldId id="271"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A3D3343-7D55-40B8-81A7-61871FBC7A9B}" v="8" dt="2026-09-17T11:14:37.93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545"/>
    <p:restoredTop sz="94765"/>
  </p:normalViewPr>
  <p:slideViewPr>
    <p:cSldViewPr snapToGrid="0">
      <p:cViewPr varScale="1">
        <p:scale>
          <a:sx n="59" d="100"/>
          <a:sy n="59" d="100"/>
        </p:scale>
        <p:origin x="828"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 Farrell" userId="88c483c5-2299-4c0b-9afe-cf950c23d1d8" providerId="ADAL" clId="{A3CEB5C7-3444-4D5F-B71C-9CC0A78BA307}"/>
    <pc:docChg chg="custSel addSld modSld modMainMaster">
      <pc:chgData name="S Farrell" userId="88c483c5-2299-4c0b-9afe-cf950c23d1d8" providerId="ADAL" clId="{A3CEB5C7-3444-4D5F-B71C-9CC0A78BA307}" dt="2026-09-17T11:22:13.696" v="88" actId="20577"/>
      <pc:docMkLst>
        <pc:docMk/>
      </pc:docMkLst>
      <pc:sldChg chg="modTransition">
        <pc:chgData name="S Farrell" userId="88c483c5-2299-4c0b-9afe-cf950c23d1d8" providerId="ADAL" clId="{A3CEB5C7-3444-4D5F-B71C-9CC0A78BA307}" dt="2026-09-17T11:13:31.849" v="5"/>
        <pc:sldMkLst>
          <pc:docMk/>
          <pc:sldMk cId="345973267" sldId="256"/>
        </pc:sldMkLst>
      </pc:sldChg>
      <pc:sldChg chg="modTransition">
        <pc:chgData name="S Farrell" userId="88c483c5-2299-4c0b-9afe-cf950c23d1d8" providerId="ADAL" clId="{A3CEB5C7-3444-4D5F-B71C-9CC0A78BA307}" dt="2026-09-17T11:13:31.849" v="5"/>
        <pc:sldMkLst>
          <pc:docMk/>
          <pc:sldMk cId="3057667215" sldId="258"/>
        </pc:sldMkLst>
      </pc:sldChg>
      <pc:sldChg chg="modTransition">
        <pc:chgData name="S Farrell" userId="88c483c5-2299-4c0b-9afe-cf950c23d1d8" providerId="ADAL" clId="{A3CEB5C7-3444-4D5F-B71C-9CC0A78BA307}" dt="2026-09-17T11:13:31.849" v="5"/>
        <pc:sldMkLst>
          <pc:docMk/>
          <pc:sldMk cId="495464743" sldId="259"/>
        </pc:sldMkLst>
      </pc:sldChg>
      <pc:sldChg chg="modTransition">
        <pc:chgData name="S Farrell" userId="88c483c5-2299-4c0b-9afe-cf950c23d1d8" providerId="ADAL" clId="{A3CEB5C7-3444-4D5F-B71C-9CC0A78BA307}" dt="2026-09-17T11:13:31.849" v="5"/>
        <pc:sldMkLst>
          <pc:docMk/>
          <pc:sldMk cId="2790091874" sldId="260"/>
        </pc:sldMkLst>
      </pc:sldChg>
      <pc:sldChg chg="modTransition">
        <pc:chgData name="S Farrell" userId="88c483c5-2299-4c0b-9afe-cf950c23d1d8" providerId="ADAL" clId="{A3CEB5C7-3444-4D5F-B71C-9CC0A78BA307}" dt="2026-09-17T11:13:31.849" v="5"/>
        <pc:sldMkLst>
          <pc:docMk/>
          <pc:sldMk cId="4184368624" sldId="261"/>
        </pc:sldMkLst>
      </pc:sldChg>
      <pc:sldChg chg="modTransition">
        <pc:chgData name="S Farrell" userId="88c483c5-2299-4c0b-9afe-cf950c23d1d8" providerId="ADAL" clId="{A3CEB5C7-3444-4D5F-B71C-9CC0A78BA307}" dt="2026-09-17T11:13:31.849" v="5"/>
        <pc:sldMkLst>
          <pc:docMk/>
          <pc:sldMk cId="791181567" sldId="262"/>
        </pc:sldMkLst>
      </pc:sldChg>
      <pc:sldChg chg="modTransition">
        <pc:chgData name="S Farrell" userId="88c483c5-2299-4c0b-9afe-cf950c23d1d8" providerId="ADAL" clId="{A3CEB5C7-3444-4D5F-B71C-9CC0A78BA307}" dt="2026-09-17T11:13:59.431" v="6"/>
        <pc:sldMkLst>
          <pc:docMk/>
          <pc:sldMk cId="2553538685" sldId="263"/>
        </pc:sldMkLst>
      </pc:sldChg>
      <pc:sldChg chg="modTransition">
        <pc:chgData name="S Farrell" userId="88c483c5-2299-4c0b-9afe-cf950c23d1d8" providerId="ADAL" clId="{A3CEB5C7-3444-4D5F-B71C-9CC0A78BA307}" dt="2026-09-17T11:13:31.849" v="5"/>
        <pc:sldMkLst>
          <pc:docMk/>
          <pc:sldMk cId="2452070775" sldId="264"/>
        </pc:sldMkLst>
      </pc:sldChg>
      <pc:sldChg chg="modTransition">
        <pc:chgData name="S Farrell" userId="88c483c5-2299-4c0b-9afe-cf950c23d1d8" providerId="ADAL" clId="{A3CEB5C7-3444-4D5F-B71C-9CC0A78BA307}" dt="2026-09-17T11:13:31.849" v="5"/>
        <pc:sldMkLst>
          <pc:docMk/>
          <pc:sldMk cId="1654210771" sldId="266"/>
        </pc:sldMkLst>
      </pc:sldChg>
      <pc:sldChg chg="modTransition">
        <pc:chgData name="S Farrell" userId="88c483c5-2299-4c0b-9afe-cf950c23d1d8" providerId="ADAL" clId="{A3CEB5C7-3444-4D5F-B71C-9CC0A78BA307}" dt="2026-09-17T11:13:31.849" v="5"/>
        <pc:sldMkLst>
          <pc:docMk/>
          <pc:sldMk cId="3386089214" sldId="268"/>
        </pc:sldMkLst>
      </pc:sldChg>
      <pc:sldChg chg="modTransition">
        <pc:chgData name="S Farrell" userId="88c483c5-2299-4c0b-9afe-cf950c23d1d8" providerId="ADAL" clId="{A3CEB5C7-3444-4D5F-B71C-9CC0A78BA307}" dt="2026-09-17T11:13:31.849" v="5"/>
        <pc:sldMkLst>
          <pc:docMk/>
          <pc:sldMk cId="2199235055" sldId="269"/>
        </pc:sldMkLst>
      </pc:sldChg>
      <pc:sldChg chg="modTransition">
        <pc:chgData name="S Farrell" userId="88c483c5-2299-4c0b-9afe-cf950c23d1d8" providerId="ADAL" clId="{A3CEB5C7-3444-4D5F-B71C-9CC0A78BA307}" dt="2026-09-17T11:13:31.849" v="5"/>
        <pc:sldMkLst>
          <pc:docMk/>
          <pc:sldMk cId="4146543391" sldId="270"/>
        </pc:sldMkLst>
      </pc:sldChg>
      <pc:sldChg chg="modTransition">
        <pc:chgData name="S Farrell" userId="88c483c5-2299-4c0b-9afe-cf950c23d1d8" providerId="ADAL" clId="{A3CEB5C7-3444-4D5F-B71C-9CC0A78BA307}" dt="2026-09-17T11:13:31.849" v="5"/>
        <pc:sldMkLst>
          <pc:docMk/>
          <pc:sldMk cId="3194249615" sldId="271"/>
        </pc:sldMkLst>
      </pc:sldChg>
      <pc:sldChg chg="delSp modSp add mod">
        <pc:chgData name="S Farrell" userId="88c483c5-2299-4c0b-9afe-cf950c23d1d8" providerId="ADAL" clId="{A3CEB5C7-3444-4D5F-B71C-9CC0A78BA307}" dt="2026-09-17T11:22:13.696" v="88" actId="20577"/>
        <pc:sldMkLst>
          <pc:docMk/>
          <pc:sldMk cId="2350837599" sldId="272"/>
        </pc:sldMkLst>
        <pc:spChg chg="mod">
          <ac:chgData name="S Farrell" userId="88c483c5-2299-4c0b-9afe-cf950c23d1d8" providerId="ADAL" clId="{A3CEB5C7-3444-4D5F-B71C-9CC0A78BA307}" dt="2026-09-17T11:14:41.124" v="14" actId="20577"/>
          <ac:spMkLst>
            <pc:docMk/>
            <pc:sldMk cId="2350837599" sldId="272"/>
            <ac:spMk id="2" creationId="{F2B9EB51-8469-0F96-8E13-3A5CB9CAE1CC}"/>
          </ac:spMkLst>
        </pc:spChg>
        <pc:spChg chg="mod">
          <ac:chgData name="S Farrell" userId="88c483c5-2299-4c0b-9afe-cf950c23d1d8" providerId="ADAL" clId="{A3CEB5C7-3444-4D5F-B71C-9CC0A78BA307}" dt="2026-09-17T11:22:13.696" v="88" actId="20577"/>
          <ac:spMkLst>
            <pc:docMk/>
            <pc:sldMk cId="2350837599" sldId="272"/>
            <ac:spMk id="5" creationId="{D1CE8A6A-E656-8157-6708-ED32D11B336D}"/>
          </ac:spMkLst>
        </pc:spChg>
        <pc:picChg chg="mod modCrop">
          <ac:chgData name="S Farrell" userId="88c483c5-2299-4c0b-9afe-cf950c23d1d8" providerId="ADAL" clId="{A3CEB5C7-3444-4D5F-B71C-9CC0A78BA307}" dt="2026-09-17T11:14:59.870" v="16" actId="18131"/>
          <ac:picMkLst>
            <pc:docMk/>
            <pc:sldMk cId="2350837599" sldId="272"/>
            <ac:picMk id="7" creationId="{609128CF-9BD4-8F9C-2266-F9915654A495}"/>
          </ac:picMkLst>
        </pc:picChg>
        <pc:picChg chg="del">
          <ac:chgData name="S Farrell" userId="88c483c5-2299-4c0b-9afe-cf950c23d1d8" providerId="ADAL" clId="{A3CEB5C7-3444-4D5F-B71C-9CC0A78BA307}" dt="2026-09-17T11:14:43.363" v="15" actId="478"/>
          <ac:picMkLst>
            <pc:docMk/>
            <pc:sldMk cId="2350837599" sldId="272"/>
            <ac:picMk id="8" creationId="{E27CEB2E-0221-71E9-20B4-1D2259C1E491}"/>
          </ac:picMkLst>
        </pc:picChg>
      </pc:sldChg>
      <pc:sldMasterChg chg="modTransition modSldLayout">
        <pc:chgData name="S Farrell" userId="88c483c5-2299-4c0b-9afe-cf950c23d1d8" providerId="ADAL" clId="{A3CEB5C7-3444-4D5F-B71C-9CC0A78BA307}" dt="2026-09-17T11:13:31.849" v="5"/>
        <pc:sldMasterMkLst>
          <pc:docMk/>
          <pc:sldMasterMk cId="1257155195" sldId="2147483648"/>
        </pc:sldMasterMkLst>
        <pc:sldLayoutChg chg="modTransition">
          <pc:chgData name="S Farrell" userId="88c483c5-2299-4c0b-9afe-cf950c23d1d8" providerId="ADAL" clId="{A3CEB5C7-3444-4D5F-B71C-9CC0A78BA307}" dt="2026-09-17T11:13:31.849" v="5"/>
          <pc:sldLayoutMkLst>
            <pc:docMk/>
            <pc:sldMasterMk cId="1257155195" sldId="2147483648"/>
            <pc:sldLayoutMk cId="3922609834" sldId="2147483649"/>
          </pc:sldLayoutMkLst>
        </pc:sldLayoutChg>
        <pc:sldLayoutChg chg="modTransition">
          <pc:chgData name="S Farrell" userId="88c483c5-2299-4c0b-9afe-cf950c23d1d8" providerId="ADAL" clId="{A3CEB5C7-3444-4D5F-B71C-9CC0A78BA307}" dt="2026-09-17T11:13:31.849" v="5"/>
          <pc:sldLayoutMkLst>
            <pc:docMk/>
            <pc:sldMasterMk cId="1257155195" sldId="2147483648"/>
            <pc:sldLayoutMk cId="2348311733" sldId="2147483650"/>
          </pc:sldLayoutMkLst>
        </pc:sldLayoutChg>
        <pc:sldLayoutChg chg="modTransition">
          <pc:chgData name="S Farrell" userId="88c483c5-2299-4c0b-9afe-cf950c23d1d8" providerId="ADAL" clId="{A3CEB5C7-3444-4D5F-B71C-9CC0A78BA307}" dt="2026-09-17T11:13:31.849" v="5"/>
          <pc:sldLayoutMkLst>
            <pc:docMk/>
            <pc:sldMasterMk cId="1257155195" sldId="2147483648"/>
            <pc:sldLayoutMk cId="1362943769" sldId="2147483651"/>
          </pc:sldLayoutMkLst>
        </pc:sldLayoutChg>
        <pc:sldLayoutChg chg="modTransition">
          <pc:chgData name="S Farrell" userId="88c483c5-2299-4c0b-9afe-cf950c23d1d8" providerId="ADAL" clId="{A3CEB5C7-3444-4D5F-B71C-9CC0A78BA307}" dt="2026-09-17T11:13:31.849" v="5"/>
          <pc:sldLayoutMkLst>
            <pc:docMk/>
            <pc:sldMasterMk cId="1257155195" sldId="2147483648"/>
            <pc:sldLayoutMk cId="3438465957" sldId="2147483652"/>
          </pc:sldLayoutMkLst>
        </pc:sldLayoutChg>
        <pc:sldLayoutChg chg="modTransition">
          <pc:chgData name="S Farrell" userId="88c483c5-2299-4c0b-9afe-cf950c23d1d8" providerId="ADAL" clId="{A3CEB5C7-3444-4D5F-B71C-9CC0A78BA307}" dt="2026-09-17T11:13:31.849" v="5"/>
          <pc:sldLayoutMkLst>
            <pc:docMk/>
            <pc:sldMasterMk cId="1257155195" sldId="2147483648"/>
            <pc:sldLayoutMk cId="818521012" sldId="2147483653"/>
          </pc:sldLayoutMkLst>
        </pc:sldLayoutChg>
        <pc:sldLayoutChg chg="modTransition">
          <pc:chgData name="S Farrell" userId="88c483c5-2299-4c0b-9afe-cf950c23d1d8" providerId="ADAL" clId="{A3CEB5C7-3444-4D5F-B71C-9CC0A78BA307}" dt="2026-09-17T11:13:31.849" v="5"/>
          <pc:sldLayoutMkLst>
            <pc:docMk/>
            <pc:sldMasterMk cId="1257155195" sldId="2147483648"/>
            <pc:sldLayoutMk cId="4160380831" sldId="2147483654"/>
          </pc:sldLayoutMkLst>
        </pc:sldLayoutChg>
        <pc:sldLayoutChg chg="modTransition">
          <pc:chgData name="S Farrell" userId="88c483c5-2299-4c0b-9afe-cf950c23d1d8" providerId="ADAL" clId="{A3CEB5C7-3444-4D5F-B71C-9CC0A78BA307}" dt="2026-09-17T11:13:31.849" v="5"/>
          <pc:sldLayoutMkLst>
            <pc:docMk/>
            <pc:sldMasterMk cId="1257155195" sldId="2147483648"/>
            <pc:sldLayoutMk cId="3608284802" sldId="2147483655"/>
          </pc:sldLayoutMkLst>
        </pc:sldLayoutChg>
        <pc:sldLayoutChg chg="modTransition">
          <pc:chgData name="S Farrell" userId="88c483c5-2299-4c0b-9afe-cf950c23d1d8" providerId="ADAL" clId="{A3CEB5C7-3444-4D5F-B71C-9CC0A78BA307}" dt="2026-09-17T11:13:31.849" v="5"/>
          <pc:sldLayoutMkLst>
            <pc:docMk/>
            <pc:sldMasterMk cId="1257155195" sldId="2147483648"/>
            <pc:sldLayoutMk cId="1012956541" sldId="2147483656"/>
          </pc:sldLayoutMkLst>
        </pc:sldLayoutChg>
        <pc:sldLayoutChg chg="modTransition">
          <pc:chgData name="S Farrell" userId="88c483c5-2299-4c0b-9afe-cf950c23d1d8" providerId="ADAL" clId="{A3CEB5C7-3444-4D5F-B71C-9CC0A78BA307}" dt="2026-09-17T11:13:31.849" v="5"/>
          <pc:sldLayoutMkLst>
            <pc:docMk/>
            <pc:sldMasterMk cId="1257155195" sldId="2147483648"/>
            <pc:sldLayoutMk cId="72518833" sldId="2147483657"/>
          </pc:sldLayoutMkLst>
        </pc:sldLayoutChg>
        <pc:sldLayoutChg chg="modTransition">
          <pc:chgData name="S Farrell" userId="88c483c5-2299-4c0b-9afe-cf950c23d1d8" providerId="ADAL" clId="{A3CEB5C7-3444-4D5F-B71C-9CC0A78BA307}" dt="2026-09-17T11:13:31.849" v="5"/>
          <pc:sldLayoutMkLst>
            <pc:docMk/>
            <pc:sldMasterMk cId="1257155195" sldId="2147483648"/>
            <pc:sldLayoutMk cId="1280738222" sldId="2147483658"/>
          </pc:sldLayoutMkLst>
        </pc:sldLayoutChg>
        <pc:sldLayoutChg chg="modTransition">
          <pc:chgData name="S Farrell" userId="88c483c5-2299-4c0b-9afe-cf950c23d1d8" providerId="ADAL" clId="{A3CEB5C7-3444-4D5F-B71C-9CC0A78BA307}" dt="2026-09-17T11:13:31.849" v="5"/>
          <pc:sldLayoutMkLst>
            <pc:docMk/>
            <pc:sldMasterMk cId="1257155195" sldId="2147483648"/>
            <pc:sldLayoutMk cId="1162902056" sldId="2147483659"/>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FC79129-931C-274A-A7DB-D16D4FB65B6D}" type="datetimeFigureOut">
              <a:rPr lang="en-US" smtClean="0"/>
              <a:t>9/17/2026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9875DD-BF37-F943-9FA9-73730C59B186}" type="slidenum">
              <a:rPr lang="en-US" smtClean="0"/>
              <a:t>‹#›</a:t>
            </a:fld>
            <a:endParaRPr lang="en-US"/>
          </a:p>
        </p:txBody>
      </p:sp>
    </p:spTree>
    <p:extLst>
      <p:ext uri="{BB962C8B-B14F-4D97-AF65-F5344CB8AC3E}">
        <p14:creationId xmlns:p14="http://schemas.microsoft.com/office/powerpoint/2010/main" val="18710754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There is background gathering music included on this slide which will play automatically and loop until stopped. </a:t>
            </a:r>
            <a:br>
              <a:rPr lang="en-GB" dirty="0"/>
            </a:br>
            <a:r>
              <a:rPr lang="en-GB" dirty="0"/>
              <a:t>Please check volume levels ahead of the start of the assembly. </a:t>
            </a:r>
          </a:p>
        </p:txBody>
      </p:sp>
      <p:sp>
        <p:nvSpPr>
          <p:cNvPr id="4" name="Slide Number Placeholder 3"/>
          <p:cNvSpPr>
            <a:spLocks noGrp="1"/>
          </p:cNvSpPr>
          <p:nvPr>
            <p:ph type="sldNum" sz="quarter" idx="5"/>
          </p:nvPr>
        </p:nvSpPr>
        <p:spPr/>
        <p:txBody>
          <a:bodyPr/>
          <a:lstStyle/>
          <a:p>
            <a:fld id="{119875DD-BF37-F943-9FA9-73730C59B186}" type="slidenum">
              <a:rPr lang="en-US" smtClean="0"/>
              <a:t>1</a:t>
            </a:fld>
            <a:endParaRPr lang="en-US"/>
          </a:p>
        </p:txBody>
      </p:sp>
    </p:spTree>
    <p:extLst>
      <p:ext uri="{BB962C8B-B14F-4D97-AF65-F5344CB8AC3E}">
        <p14:creationId xmlns:p14="http://schemas.microsoft.com/office/powerpoint/2010/main" val="1335522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If you are not already doing this, it is good practice to get the children to mark their foreheads, lips and hearts (as we do during the celebration of the Mass) during assemblies, celebrations of the Word and collective worship. Space depending, you may also like to invite the children to stand to listen to the Gospel proclaimed. </a:t>
            </a:r>
          </a:p>
        </p:txBody>
      </p:sp>
      <p:sp>
        <p:nvSpPr>
          <p:cNvPr id="4" name="Slide Number Placeholder 3"/>
          <p:cNvSpPr>
            <a:spLocks noGrp="1"/>
          </p:cNvSpPr>
          <p:nvPr>
            <p:ph type="sldNum" sz="quarter" idx="5"/>
          </p:nvPr>
        </p:nvSpPr>
        <p:spPr/>
        <p:txBody>
          <a:bodyPr/>
          <a:lstStyle/>
          <a:p>
            <a:fld id="{119875DD-BF37-F943-9FA9-73730C59B186}" type="slidenum">
              <a:rPr lang="en-US" smtClean="0"/>
              <a:t>7</a:t>
            </a:fld>
            <a:endParaRPr lang="en-US"/>
          </a:p>
        </p:txBody>
      </p:sp>
    </p:spTree>
    <p:extLst>
      <p:ext uri="{BB962C8B-B14F-4D97-AF65-F5344CB8AC3E}">
        <p14:creationId xmlns:p14="http://schemas.microsoft.com/office/powerpoint/2010/main" val="12497204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BF0EF2-79B5-E498-D8DD-F859D40BA4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6F3F04-E071-2C91-4B86-EE8D613E31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A7A072-7B77-1840-63BF-6E64DFB281E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There is background music included on this slide which will play automatically and loop until stopped. </a:t>
            </a:r>
            <a:br>
              <a:rPr lang="en-GB" dirty="0"/>
            </a:br>
            <a:r>
              <a:rPr lang="en-GB" dirty="0"/>
              <a:t>Please check volume levels ahead of the start of the assembly. </a:t>
            </a:r>
          </a:p>
        </p:txBody>
      </p:sp>
      <p:sp>
        <p:nvSpPr>
          <p:cNvPr id="4" name="Slide Number Placeholder 3">
            <a:extLst>
              <a:ext uri="{FF2B5EF4-FFF2-40B4-BE49-F238E27FC236}">
                <a16:creationId xmlns:a16="http://schemas.microsoft.com/office/drawing/2014/main" id="{E7A51587-1770-4C2F-1030-E1F0F6018E71}"/>
              </a:ext>
            </a:extLst>
          </p:cNvPr>
          <p:cNvSpPr>
            <a:spLocks noGrp="1"/>
          </p:cNvSpPr>
          <p:nvPr>
            <p:ph type="sldNum" sz="quarter" idx="5"/>
          </p:nvPr>
        </p:nvSpPr>
        <p:spPr/>
        <p:txBody>
          <a:bodyPr/>
          <a:lstStyle/>
          <a:p>
            <a:fld id="{119875DD-BF37-F943-9FA9-73730C59B186}" type="slidenum">
              <a:rPr lang="en-US" smtClean="0"/>
              <a:t>14</a:t>
            </a:fld>
            <a:endParaRPr lang="en-US"/>
          </a:p>
        </p:txBody>
      </p:sp>
    </p:spTree>
    <p:extLst>
      <p:ext uri="{BB962C8B-B14F-4D97-AF65-F5344CB8AC3E}">
        <p14:creationId xmlns:p14="http://schemas.microsoft.com/office/powerpoint/2010/main" val="19560915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604C32-801E-054B-FAAC-80FF2FF7B8CF}"/>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9482CD89-2CF9-1F18-9B48-3BAD7D77FE3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EFAA9797-8339-E5EE-1D69-516993374FE7}"/>
              </a:ext>
            </a:extLst>
          </p:cNvPr>
          <p:cNvSpPr>
            <a:spLocks noGrp="1"/>
          </p:cNvSpPr>
          <p:nvPr>
            <p:ph type="dt" sz="half" idx="10"/>
          </p:nvPr>
        </p:nvSpPr>
        <p:spPr/>
        <p:txBody>
          <a:bodyPr/>
          <a:lstStyle/>
          <a:p>
            <a:fld id="{DB870F11-A9AA-B14D-BDE4-FB27A5BE11CC}" type="datetimeFigureOut">
              <a:rPr lang="en-US" smtClean="0"/>
              <a:t>9/17/2026</a:t>
            </a:fld>
            <a:endParaRPr lang="en-US"/>
          </a:p>
        </p:txBody>
      </p:sp>
      <p:sp>
        <p:nvSpPr>
          <p:cNvPr id="5" name="Footer Placeholder 4">
            <a:extLst>
              <a:ext uri="{FF2B5EF4-FFF2-40B4-BE49-F238E27FC236}">
                <a16:creationId xmlns:a16="http://schemas.microsoft.com/office/drawing/2014/main" id="{6CFA883D-1CF1-C1B2-ACB6-FFD149177C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663D05-C78A-8270-831A-274723360880}"/>
              </a:ext>
            </a:extLst>
          </p:cNvPr>
          <p:cNvSpPr>
            <a:spLocks noGrp="1"/>
          </p:cNvSpPr>
          <p:nvPr>
            <p:ph type="sldNum" sz="quarter" idx="12"/>
          </p:nvPr>
        </p:nvSpPr>
        <p:spPr/>
        <p:txBody>
          <a:bodyPr/>
          <a:lstStyle/>
          <a:p>
            <a:fld id="{5FD8C3B2-1268-6146-AF14-370F20937EF9}" type="slidenum">
              <a:rPr lang="en-US" smtClean="0"/>
              <a:t>‹#›</a:t>
            </a:fld>
            <a:endParaRPr lang="en-US"/>
          </a:p>
        </p:txBody>
      </p:sp>
    </p:spTree>
    <p:extLst>
      <p:ext uri="{BB962C8B-B14F-4D97-AF65-F5344CB8AC3E}">
        <p14:creationId xmlns:p14="http://schemas.microsoft.com/office/powerpoint/2010/main" val="3922609834"/>
      </p:ext>
    </p:extLst>
  </p:cSld>
  <p:clrMapOvr>
    <a:masterClrMapping/>
  </p:clrMapOvr>
  <mc:AlternateContent xmlns:mc="http://schemas.openxmlformats.org/markup-compatibility/2006">
    <mc:Choice xmlns:p159="http://schemas.microsoft.com/office/powerpoint/2015/09/main" Requires="p159">
      <p:transition spd="slow">
        <p159:morph option="byObject"/>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DC356B-4EC1-26CA-2B45-1F2E3ED7663F}"/>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4CFCF84B-F9AF-DC31-63EB-96A133A74A3A}"/>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D5E1006-D610-FD21-D4DC-9B807AAD4AB1}"/>
              </a:ext>
            </a:extLst>
          </p:cNvPr>
          <p:cNvSpPr>
            <a:spLocks noGrp="1"/>
          </p:cNvSpPr>
          <p:nvPr>
            <p:ph type="dt" sz="half" idx="10"/>
          </p:nvPr>
        </p:nvSpPr>
        <p:spPr/>
        <p:txBody>
          <a:bodyPr/>
          <a:lstStyle/>
          <a:p>
            <a:fld id="{DB870F11-A9AA-B14D-BDE4-FB27A5BE11CC}" type="datetimeFigureOut">
              <a:rPr lang="en-US" smtClean="0"/>
              <a:t>9/17/2026</a:t>
            </a:fld>
            <a:endParaRPr lang="en-US"/>
          </a:p>
        </p:txBody>
      </p:sp>
      <p:sp>
        <p:nvSpPr>
          <p:cNvPr id="5" name="Footer Placeholder 4">
            <a:extLst>
              <a:ext uri="{FF2B5EF4-FFF2-40B4-BE49-F238E27FC236}">
                <a16:creationId xmlns:a16="http://schemas.microsoft.com/office/drawing/2014/main" id="{6E5EEB5E-75E9-6FA9-1015-74BF94B973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A61C98-23FA-B8A3-A801-C7F23DC2FBE2}"/>
              </a:ext>
            </a:extLst>
          </p:cNvPr>
          <p:cNvSpPr>
            <a:spLocks noGrp="1"/>
          </p:cNvSpPr>
          <p:nvPr>
            <p:ph type="sldNum" sz="quarter" idx="12"/>
          </p:nvPr>
        </p:nvSpPr>
        <p:spPr/>
        <p:txBody>
          <a:bodyPr/>
          <a:lstStyle/>
          <a:p>
            <a:fld id="{5FD8C3B2-1268-6146-AF14-370F20937EF9}" type="slidenum">
              <a:rPr lang="en-US" smtClean="0"/>
              <a:t>‹#›</a:t>
            </a:fld>
            <a:endParaRPr lang="en-US"/>
          </a:p>
        </p:txBody>
      </p:sp>
    </p:spTree>
    <p:extLst>
      <p:ext uri="{BB962C8B-B14F-4D97-AF65-F5344CB8AC3E}">
        <p14:creationId xmlns:p14="http://schemas.microsoft.com/office/powerpoint/2010/main" val="2348311733"/>
      </p:ext>
    </p:extLst>
  </p:cSld>
  <p:clrMapOvr>
    <a:masterClrMapping/>
  </p:clrMapOvr>
  <mc:AlternateContent xmlns:mc="http://schemas.openxmlformats.org/markup-compatibility/2006">
    <mc:Choice xmlns:p159="http://schemas.microsoft.com/office/powerpoint/2015/09/main" Requires="p159">
      <p:transition spd="slow">
        <p159:morph option="byObject"/>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F1B237-514E-3355-530C-5FC5099B090D}"/>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634609A5-97D4-75DC-1061-C44E0AFFDB2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2A5264BA-2B9B-0E93-851A-8B38A2340544}"/>
              </a:ext>
            </a:extLst>
          </p:cNvPr>
          <p:cNvSpPr>
            <a:spLocks noGrp="1"/>
          </p:cNvSpPr>
          <p:nvPr>
            <p:ph type="dt" sz="half" idx="10"/>
          </p:nvPr>
        </p:nvSpPr>
        <p:spPr/>
        <p:txBody>
          <a:bodyPr/>
          <a:lstStyle/>
          <a:p>
            <a:fld id="{DB870F11-A9AA-B14D-BDE4-FB27A5BE11CC}" type="datetimeFigureOut">
              <a:rPr lang="en-US" smtClean="0"/>
              <a:t>9/17/2026</a:t>
            </a:fld>
            <a:endParaRPr lang="en-US"/>
          </a:p>
        </p:txBody>
      </p:sp>
      <p:sp>
        <p:nvSpPr>
          <p:cNvPr id="5" name="Footer Placeholder 4">
            <a:extLst>
              <a:ext uri="{FF2B5EF4-FFF2-40B4-BE49-F238E27FC236}">
                <a16:creationId xmlns:a16="http://schemas.microsoft.com/office/drawing/2014/main" id="{5B435803-7015-5487-4364-8D4CFC8085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8D9C56-197E-18E8-D73A-8875535DB511}"/>
              </a:ext>
            </a:extLst>
          </p:cNvPr>
          <p:cNvSpPr>
            <a:spLocks noGrp="1"/>
          </p:cNvSpPr>
          <p:nvPr>
            <p:ph type="sldNum" sz="quarter" idx="12"/>
          </p:nvPr>
        </p:nvSpPr>
        <p:spPr/>
        <p:txBody>
          <a:bodyPr/>
          <a:lstStyle/>
          <a:p>
            <a:fld id="{5FD8C3B2-1268-6146-AF14-370F20937EF9}" type="slidenum">
              <a:rPr lang="en-US" smtClean="0"/>
              <a:t>‹#›</a:t>
            </a:fld>
            <a:endParaRPr lang="en-US"/>
          </a:p>
        </p:txBody>
      </p:sp>
    </p:spTree>
    <p:extLst>
      <p:ext uri="{BB962C8B-B14F-4D97-AF65-F5344CB8AC3E}">
        <p14:creationId xmlns:p14="http://schemas.microsoft.com/office/powerpoint/2010/main" val="1362943769"/>
      </p:ext>
    </p:extLst>
  </p:cSld>
  <p:clrMapOvr>
    <a:masterClrMapping/>
  </p:clrMapOvr>
  <mc:AlternateContent xmlns:mc="http://schemas.openxmlformats.org/markup-compatibility/2006">
    <mc:Choice xmlns:p159="http://schemas.microsoft.com/office/powerpoint/2015/09/main" Requires="p159">
      <p:transition spd="slow">
        <p159:morph option="byObject"/>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0D43B-330A-78D9-5593-9D462EBE1277}"/>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B13AB1C9-A818-85D1-3DAE-4A3A4BBB6D02}"/>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D024FBED-6BF3-FAA1-F2FA-A66948F9EACE}"/>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50D5591A-85B3-C80B-0297-8E2AA33F3390}"/>
              </a:ext>
            </a:extLst>
          </p:cNvPr>
          <p:cNvSpPr>
            <a:spLocks noGrp="1"/>
          </p:cNvSpPr>
          <p:nvPr>
            <p:ph type="dt" sz="half" idx="10"/>
          </p:nvPr>
        </p:nvSpPr>
        <p:spPr/>
        <p:txBody>
          <a:bodyPr/>
          <a:lstStyle/>
          <a:p>
            <a:fld id="{DB870F11-A9AA-B14D-BDE4-FB27A5BE11CC}" type="datetimeFigureOut">
              <a:rPr lang="en-US" smtClean="0"/>
              <a:t>9/17/2026</a:t>
            </a:fld>
            <a:endParaRPr lang="en-US"/>
          </a:p>
        </p:txBody>
      </p:sp>
      <p:sp>
        <p:nvSpPr>
          <p:cNvPr id="6" name="Footer Placeholder 5">
            <a:extLst>
              <a:ext uri="{FF2B5EF4-FFF2-40B4-BE49-F238E27FC236}">
                <a16:creationId xmlns:a16="http://schemas.microsoft.com/office/drawing/2014/main" id="{A02EBD4B-2671-7D90-29C2-A66D5BCF26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0AD3B3D-D9A0-B5C5-BA3F-A3B67B36C128}"/>
              </a:ext>
            </a:extLst>
          </p:cNvPr>
          <p:cNvSpPr>
            <a:spLocks noGrp="1"/>
          </p:cNvSpPr>
          <p:nvPr>
            <p:ph type="sldNum" sz="quarter" idx="12"/>
          </p:nvPr>
        </p:nvSpPr>
        <p:spPr/>
        <p:txBody>
          <a:bodyPr/>
          <a:lstStyle/>
          <a:p>
            <a:fld id="{5FD8C3B2-1268-6146-AF14-370F20937EF9}" type="slidenum">
              <a:rPr lang="en-US" smtClean="0"/>
              <a:t>‹#›</a:t>
            </a:fld>
            <a:endParaRPr lang="en-US"/>
          </a:p>
        </p:txBody>
      </p:sp>
    </p:spTree>
    <p:extLst>
      <p:ext uri="{BB962C8B-B14F-4D97-AF65-F5344CB8AC3E}">
        <p14:creationId xmlns:p14="http://schemas.microsoft.com/office/powerpoint/2010/main" val="3438465957"/>
      </p:ext>
    </p:extLst>
  </p:cSld>
  <p:clrMapOvr>
    <a:masterClrMapping/>
  </p:clrMapOvr>
  <mc:AlternateContent xmlns:mc="http://schemas.openxmlformats.org/markup-compatibility/2006">
    <mc:Choice xmlns:p159="http://schemas.microsoft.com/office/powerpoint/2015/09/main" Requires="p159">
      <p:transition spd="slow">
        <p159:morph option="byObject"/>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04C537-1E89-1B7E-96EE-6B1C55C9B59F}"/>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7B98187-ABCD-5654-054E-428075797F5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741EA7AE-965D-A9F4-35DA-05AAD96E7CC6}"/>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EBA3324B-CD70-C126-346B-B09BEAEB21C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7E09B8C1-0E8B-F069-8569-795C55C133C4}"/>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3176FC41-421D-47CA-A1E3-169D390B4659}"/>
              </a:ext>
            </a:extLst>
          </p:cNvPr>
          <p:cNvSpPr>
            <a:spLocks noGrp="1"/>
          </p:cNvSpPr>
          <p:nvPr>
            <p:ph type="dt" sz="half" idx="10"/>
          </p:nvPr>
        </p:nvSpPr>
        <p:spPr/>
        <p:txBody>
          <a:bodyPr/>
          <a:lstStyle/>
          <a:p>
            <a:fld id="{DB870F11-A9AA-B14D-BDE4-FB27A5BE11CC}" type="datetimeFigureOut">
              <a:rPr lang="en-US" smtClean="0"/>
              <a:t>9/17/2026</a:t>
            </a:fld>
            <a:endParaRPr lang="en-US"/>
          </a:p>
        </p:txBody>
      </p:sp>
      <p:sp>
        <p:nvSpPr>
          <p:cNvPr id="8" name="Footer Placeholder 7">
            <a:extLst>
              <a:ext uri="{FF2B5EF4-FFF2-40B4-BE49-F238E27FC236}">
                <a16:creationId xmlns:a16="http://schemas.microsoft.com/office/drawing/2014/main" id="{AF7064D6-78C8-0E42-3D1E-3A6AB198211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4D1D787-F504-EBD6-9A62-26DEFD117232}"/>
              </a:ext>
            </a:extLst>
          </p:cNvPr>
          <p:cNvSpPr>
            <a:spLocks noGrp="1"/>
          </p:cNvSpPr>
          <p:nvPr>
            <p:ph type="sldNum" sz="quarter" idx="12"/>
          </p:nvPr>
        </p:nvSpPr>
        <p:spPr/>
        <p:txBody>
          <a:bodyPr/>
          <a:lstStyle/>
          <a:p>
            <a:fld id="{5FD8C3B2-1268-6146-AF14-370F20937EF9}" type="slidenum">
              <a:rPr lang="en-US" smtClean="0"/>
              <a:t>‹#›</a:t>
            </a:fld>
            <a:endParaRPr lang="en-US"/>
          </a:p>
        </p:txBody>
      </p:sp>
    </p:spTree>
    <p:extLst>
      <p:ext uri="{BB962C8B-B14F-4D97-AF65-F5344CB8AC3E}">
        <p14:creationId xmlns:p14="http://schemas.microsoft.com/office/powerpoint/2010/main" val="818521012"/>
      </p:ext>
    </p:extLst>
  </p:cSld>
  <p:clrMapOvr>
    <a:masterClrMapping/>
  </p:clrMapOvr>
  <mc:AlternateContent xmlns:mc="http://schemas.openxmlformats.org/markup-compatibility/2006">
    <mc:Choice xmlns:p159="http://schemas.microsoft.com/office/powerpoint/2015/09/main" Requires="p159">
      <p:transition spd="slow">
        <p159:morph option="byObject"/>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68D06-296B-8671-46CD-68B928EC9D45}"/>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36633A7F-A099-E33F-A411-8A3C0738E554}"/>
              </a:ext>
            </a:extLst>
          </p:cNvPr>
          <p:cNvSpPr>
            <a:spLocks noGrp="1"/>
          </p:cNvSpPr>
          <p:nvPr>
            <p:ph type="dt" sz="half" idx="10"/>
          </p:nvPr>
        </p:nvSpPr>
        <p:spPr/>
        <p:txBody>
          <a:bodyPr/>
          <a:lstStyle/>
          <a:p>
            <a:fld id="{DB870F11-A9AA-B14D-BDE4-FB27A5BE11CC}" type="datetimeFigureOut">
              <a:rPr lang="en-US" smtClean="0"/>
              <a:t>9/17/2026</a:t>
            </a:fld>
            <a:endParaRPr lang="en-US"/>
          </a:p>
        </p:txBody>
      </p:sp>
      <p:sp>
        <p:nvSpPr>
          <p:cNvPr id="4" name="Footer Placeholder 3">
            <a:extLst>
              <a:ext uri="{FF2B5EF4-FFF2-40B4-BE49-F238E27FC236}">
                <a16:creationId xmlns:a16="http://schemas.microsoft.com/office/drawing/2014/main" id="{50A03AFC-A28C-D53D-E84B-3143F6F979E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A347578-7875-9535-86E9-F9F6B1B4969B}"/>
              </a:ext>
            </a:extLst>
          </p:cNvPr>
          <p:cNvSpPr>
            <a:spLocks noGrp="1"/>
          </p:cNvSpPr>
          <p:nvPr>
            <p:ph type="sldNum" sz="quarter" idx="12"/>
          </p:nvPr>
        </p:nvSpPr>
        <p:spPr/>
        <p:txBody>
          <a:bodyPr/>
          <a:lstStyle/>
          <a:p>
            <a:fld id="{5FD8C3B2-1268-6146-AF14-370F20937EF9}" type="slidenum">
              <a:rPr lang="en-US" smtClean="0"/>
              <a:t>‹#›</a:t>
            </a:fld>
            <a:endParaRPr lang="en-US"/>
          </a:p>
        </p:txBody>
      </p:sp>
    </p:spTree>
    <p:extLst>
      <p:ext uri="{BB962C8B-B14F-4D97-AF65-F5344CB8AC3E}">
        <p14:creationId xmlns:p14="http://schemas.microsoft.com/office/powerpoint/2010/main" val="4160380831"/>
      </p:ext>
    </p:extLst>
  </p:cSld>
  <p:clrMapOvr>
    <a:masterClrMapping/>
  </p:clrMapOvr>
  <mc:AlternateContent xmlns:mc="http://schemas.openxmlformats.org/markup-compatibility/2006">
    <mc:Choice xmlns:p159="http://schemas.microsoft.com/office/powerpoint/2015/09/main" Requires="p159">
      <p:transition spd="slow">
        <p159:morph option="byObject"/>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CB6FDBE-BD24-8CEF-2EC7-3EFD36126ED0}"/>
              </a:ext>
            </a:extLst>
          </p:cNvPr>
          <p:cNvSpPr>
            <a:spLocks noGrp="1"/>
          </p:cNvSpPr>
          <p:nvPr>
            <p:ph type="dt" sz="half" idx="10"/>
          </p:nvPr>
        </p:nvSpPr>
        <p:spPr/>
        <p:txBody>
          <a:bodyPr/>
          <a:lstStyle/>
          <a:p>
            <a:fld id="{DB870F11-A9AA-B14D-BDE4-FB27A5BE11CC}" type="datetimeFigureOut">
              <a:rPr lang="en-US" smtClean="0"/>
              <a:t>9/17/2026</a:t>
            </a:fld>
            <a:endParaRPr lang="en-US"/>
          </a:p>
        </p:txBody>
      </p:sp>
      <p:sp>
        <p:nvSpPr>
          <p:cNvPr id="3" name="Footer Placeholder 2">
            <a:extLst>
              <a:ext uri="{FF2B5EF4-FFF2-40B4-BE49-F238E27FC236}">
                <a16:creationId xmlns:a16="http://schemas.microsoft.com/office/drawing/2014/main" id="{6EBCFAFA-9177-86EA-C8EC-1BC9B726A3C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B33CC35-1408-C488-ADD7-413DF59BCD0F}"/>
              </a:ext>
            </a:extLst>
          </p:cNvPr>
          <p:cNvSpPr>
            <a:spLocks noGrp="1"/>
          </p:cNvSpPr>
          <p:nvPr>
            <p:ph type="sldNum" sz="quarter" idx="12"/>
          </p:nvPr>
        </p:nvSpPr>
        <p:spPr/>
        <p:txBody>
          <a:bodyPr/>
          <a:lstStyle/>
          <a:p>
            <a:fld id="{5FD8C3B2-1268-6146-AF14-370F20937EF9}" type="slidenum">
              <a:rPr lang="en-US" smtClean="0"/>
              <a:t>‹#›</a:t>
            </a:fld>
            <a:endParaRPr lang="en-US"/>
          </a:p>
        </p:txBody>
      </p:sp>
    </p:spTree>
    <p:extLst>
      <p:ext uri="{BB962C8B-B14F-4D97-AF65-F5344CB8AC3E}">
        <p14:creationId xmlns:p14="http://schemas.microsoft.com/office/powerpoint/2010/main" val="3608284802"/>
      </p:ext>
    </p:extLst>
  </p:cSld>
  <p:clrMapOvr>
    <a:masterClrMapping/>
  </p:clrMapOvr>
  <mc:AlternateContent xmlns:mc="http://schemas.openxmlformats.org/markup-compatibility/2006">
    <mc:Choice xmlns:p159="http://schemas.microsoft.com/office/powerpoint/2015/09/main" Requires="p159">
      <p:transition spd="slow">
        <p159:morph option="byObject"/>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B731F-5044-807E-24DF-09DD2A5BBDE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E8FED7A4-5283-8B6B-A9CF-EECFDB4E167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E835CEDA-5109-B73B-1AB8-6854A7559F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1B03B84-00C1-1AB2-3F39-88A1A2AC5200}"/>
              </a:ext>
            </a:extLst>
          </p:cNvPr>
          <p:cNvSpPr>
            <a:spLocks noGrp="1"/>
          </p:cNvSpPr>
          <p:nvPr>
            <p:ph type="dt" sz="half" idx="10"/>
          </p:nvPr>
        </p:nvSpPr>
        <p:spPr/>
        <p:txBody>
          <a:bodyPr/>
          <a:lstStyle/>
          <a:p>
            <a:fld id="{DB870F11-A9AA-B14D-BDE4-FB27A5BE11CC}" type="datetimeFigureOut">
              <a:rPr lang="en-US" smtClean="0"/>
              <a:t>9/17/2026</a:t>
            </a:fld>
            <a:endParaRPr lang="en-US"/>
          </a:p>
        </p:txBody>
      </p:sp>
      <p:sp>
        <p:nvSpPr>
          <p:cNvPr id="6" name="Footer Placeholder 5">
            <a:extLst>
              <a:ext uri="{FF2B5EF4-FFF2-40B4-BE49-F238E27FC236}">
                <a16:creationId xmlns:a16="http://schemas.microsoft.com/office/drawing/2014/main" id="{D8A6FD2F-0C02-A8AC-DC62-5270F82EE18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E7EA721-5C03-50F2-A489-1087ABFEEA5F}"/>
              </a:ext>
            </a:extLst>
          </p:cNvPr>
          <p:cNvSpPr>
            <a:spLocks noGrp="1"/>
          </p:cNvSpPr>
          <p:nvPr>
            <p:ph type="sldNum" sz="quarter" idx="12"/>
          </p:nvPr>
        </p:nvSpPr>
        <p:spPr/>
        <p:txBody>
          <a:bodyPr/>
          <a:lstStyle/>
          <a:p>
            <a:fld id="{5FD8C3B2-1268-6146-AF14-370F20937EF9}" type="slidenum">
              <a:rPr lang="en-US" smtClean="0"/>
              <a:t>‹#›</a:t>
            </a:fld>
            <a:endParaRPr lang="en-US"/>
          </a:p>
        </p:txBody>
      </p:sp>
    </p:spTree>
    <p:extLst>
      <p:ext uri="{BB962C8B-B14F-4D97-AF65-F5344CB8AC3E}">
        <p14:creationId xmlns:p14="http://schemas.microsoft.com/office/powerpoint/2010/main" val="1012956541"/>
      </p:ext>
    </p:extLst>
  </p:cSld>
  <p:clrMapOvr>
    <a:masterClrMapping/>
  </p:clrMapOvr>
  <mc:AlternateContent xmlns:mc="http://schemas.openxmlformats.org/markup-compatibility/2006">
    <mc:Choice xmlns:p159="http://schemas.microsoft.com/office/powerpoint/2015/09/main" Requires="p159">
      <p:transition spd="slow">
        <p159:morph option="byObject"/>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FEAD1-1395-4C25-E7AB-4894F1817A6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59617B74-6450-65C0-3534-68EE1934B48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B5BE8D9-EFC2-324E-1074-7659AB84AD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6188DBF-9B23-E87D-E57A-F9FD32233B95}"/>
              </a:ext>
            </a:extLst>
          </p:cNvPr>
          <p:cNvSpPr>
            <a:spLocks noGrp="1"/>
          </p:cNvSpPr>
          <p:nvPr>
            <p:ph type="dt" sz="half" idx="10"/>
          </p:nvPr>
        </p:nvSpPr>
        <p:spPr/>
        <p:txBody>
          <a:bodyPr/>
          <a:lstStyle/>
          <a:p>
            <a:fld id="{DB870F11-A9AA-B14D-BDE4-FB27A5BE11CC}" type="datetimeFigureOut">
              <a:rPr lang="en-US" smtClean="0"/>
              <a:t>9/17/2026</a:t>
            </a:fld>
            <a:endParaRPr lang="en-US"/>
          </a:p>
        </p:txBody>
      </p:sp>
      <p:sp>
        <p:nvSpPr>
          <p:cNvPr id="6" name="Footer Placeholder 5">
            <a:extLst>
              <a:ext uri="{FF2B5EF4-FFF2-40B4-BE49-F238E27FC236}">
                <a16:creationId xmlns:a16="http://schemas.microsoft.com/office/drawing/2014/main" id="{F207A193-911C-1803-F9F6-43FB0F5DE39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B69CAA-D0F7-81D0-3746-72721683C96B}"/>
              </a:ext>
            </a:extLst>
          </p:cNvPr>
          <p:cNvSpPr>
            <a:spLocks noGrp="1"/>
          </p:cNvSpPr>
          <p:nvPr>
            <p:ph type="sldNum" sz="quarter" idx="12"/>
          </p:nvPr>
        </p:nvSpPr>
        <p:spPr/>
        <p:txBody>
          <a:bodyPr/>
          <a:lstStyle/>
          <a:p>
            <a:fld id="{5FD8C3B2-1268-6146-AF14-370F20937EF9}" type="slidenum">
              <a:rPr lang="en-US" smtClean="0"/>
              <a:t>‹#›</a:t>
            </a:fld>
            <a:endParaRPr lang="en-US"/>
          </a:p>
        </p:txBody>
      </p:sp>
    </p:spTree>
    <p:extLst>
      <p:ext uri="{BB962C8B-B14F-4D97-AF65-F5344CB8AC3E}">
        <p14:creationId xmlns:p14="http://schemas.microsoft.com/office/powerpoint/2010/main" val="72518833"/>
      </p:ext>
    </p:extLst>
  </p:cSld>
  <p:clrMapOvr>
    <a:masterClrMapping/>
  </p:clrMapOvr>
  <mc:AlternateContent xmlns:mc="http://schemas.openxmlformats.org/markup-compatibility/2006">
    <mc:Choice xmlns:p159="http://schemas.microsoft.com/office/powerpoint/2015/09/main" Requires="p159">
      <p:transition spd="slow">
        <p159:morph option="byObject"/>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548AC-93CE-7AB9-7401-B8385BD2533A}"/>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3F83816-B454-267A-60F9-C4AF4A5D4C22}"/>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DCA04BC-EB49-A5B3-E479-75F1B8B05BDD}"/>
              </a:ext>
            </a:extLst>
          </p:cNvPr>
          <p:cNvSpPr>
            <a:spLocks noGrp="1"/>
          </p:cNvSpPr>
          <p:nvPr>
            <p:ph type="dt" sz="half" idx="10"/>
          </p:nvPr>
        </p:nvSpPr>
        <p:spPr/>
        <p:txBody>
          <a:bodyPr/>
          <a:lstStyle/>
          <a:p>
            <a:fld id="{DB870F11-A9AA-B14D-BDE4-FB27A5BE11CC}" type="datetimeFigureOut">
              <a:rPr lang="en-US" smtClean="0"/>
              <a:t>9/17/2026</a:t>
            </a:fld>
            <a:endParaRPr lang="en-US"/>
          </a:p>
        </p:txBody>
      </p:sp>
      <p:sp>
        <p:nvSpPr>
          <p:cNvPr id="5" name="Footer Placeholder 4">
            <a:extLst>
              <a:ext uri="{FF2B5EF4-FFF2-40B4-BE49-F238E27FC236}">
                <a16:creationId xmlns:a16="http://schemas.microsoft.com/office/drawing/2014/main" id="{50E89539-B1FA-CB81-0216-068791EF9AF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7FBA4A-E190-6BB8-2523-FF0AA234B19E}"/>
              </a:ext>
            </a:extLst>
          </p:cNvPr>
          <p:cNvSpPr>
            <a:spLocks noGrp="1"/>
          </p:cNvSpPr>
          <p:nvPr>
            <p:ph type="sldNum" sz="quarter" idx="12"/>
          </p:nvPr>
        </p:nvSpPr>
        <p:spPr/>
        <p:txBody>
          <a:bodyPr/>
          <a:lstStyle/>
          <a:p>
            <a:fld id="{5FD8C3B2-1268-6146-AF14-370F20937EF9}" type="slidenum">
              <a:rPr lang="en-US" smtClean="0"/>
              <a:t>‹#›</a:t>
            </a:fld>
            <a:endParaRPr lang="en-US"/>
          </a:p>
        </p:txBody>
      </p:sp>
    </p:spTree>
    <p:extLst>
      <p:ext uri="{BB962C8B-B14F-4D97-AF65-F5344CB8AC3E}">
        <p14:creationId xmlns:p14="http://schemas.microsoft.com/office/powerpoint/2010/main" val="1280738222"/>
      </p:ext>
    </p:extLst>
  </p:cSld>
  <p:clrMapOvr>
    <a:masterClrMapping/>
  </p:clrMapOvr>
  <mc:AlternateContent xmlns:mc="http://schemas.openxmlformats.org/markup-compatibility/2006">
    <mc:Choice xmlns:p159="http://schemas.microsoft.com/office/powerpoint/2015/09/main" Requires="p159">
      <p:transition spd="slow">
        <p159:morph option="byObject"/>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95FCAD0-38DE-F5F7-B036-C2A52A1AAAB6}"/>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C5B680E4-713D-A707-1F8D-1429C1CB42B8}"/>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CDC9983-6EE0-22A5-239E-B2E1FFEF0D19}"/>
              </a:ext>
            </a:extLst>
          </p:cNvPr>
          <p:cNvSpPr>
            <a:spLocks noGrp="1"/>
          </p:cNvSpPr>
          <p:nvPr>
            <p:ph type="dt" sz="half" idx="10"/>
          </p:nvPr>
        </p:nvSpPr>
        <p:spPr/>
        <p:txBody>
          <a:bodyPr/>
          <a:lstStyle/>
          <a:p>
            <a:fld id="{DB870F11-A9AA-B14D-BDE4-FB27A5BE11CC}" type="datetimeFigureOut">
              <a:rPr lang="en-US" smtClean="0"/>
              <a:t>9/17/2026</a:t>
            </a:fld>
            <a:endParaRPr lang="en-US"/>
          </a:p>
        </p:txBody>
      </p:sp>
      <p:sp>
        <p:nvSpPr>
          <p:cNvPr id="5" name="Footer Placeholder 4">
            <a:extLst>
              <a:ext uri="{FF2B5EF4-FFF2-40B4-BE49-F238E27FC236}">
                <a16:creationId xmlns:a16="http://schemas.microsoft.com/office/drawing/2014/main" id="{0EDEB41E-2CCF-B12C-C5BB-A023A34601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9341C9-8A33-5D95-3715-449BA4DE39A6}"/>
              </a:ext>
            </a:extLst>
          </p:cNvPr>
          <p:cNvSpPr>
            <a:spLocks noGrp="1"/>
          </p:cNvSpPr>
          <p:nvPr>
            <p:ph type="sldNum" sz="quarter" idx="12"/>
          </p:nvPr>
        </p:nvSpPr>
        <p:spPr/>
        <p:txBody>
          <a:bodyPr/>
          <a:lstStyle/>
          <a:p>
            <a:fld id="{5FD8C3B2-1268-6146-AF14-370F20937EF9}" type="slidenum">
              <a:rPr lang="en-US" smtClean="0"/>
              <a:t>‹#›</a:t>
            </a:fld>
            <a:endParaRPr lang="en-US"/>
          </a:p>
        </p:txBody>
      </p:sp>
    </p:spTree>
    <p:extLst>
      <p:ext uri="{BB962C8B-B14F-4D97-AF65-F5344CB8AC3E}">
        <p14:creationId xmlns:p14="http://schemas.microsoft.com/office/powerpoint/2010/main" val="1162902056"/>
      </p:ext>
    </p:extLst>
  </p:cSld>
  <p:clrMapOvr>
    <a:masterClrMapping/>
  </p:clrMapOvr>
  <mc:AlternateContent xmlns:mc="http://schemas.openxmlformats.org/markup-compatibility/2006">
    <mc:Choice xmlns:p159="http://schemas.microsoft.com/office/powerpoint/2015/09/main" Requires="p159">
      <p:transition spd="slow">
        <p159:morph option="byObject"/>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3373605-A4C7-C5D8-D009-A886D36B7BB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AA26120-244C-2FAF-D52B-8C04D1718E3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8DD0AB3-2D91-E3C2-0354-3EE0DA27FD2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B870F11-A9AA-B14D-BDE4-FB27A5BE11CC}" type="datetimeFigureOut">
              <a:rPr lang="en-US" smtClean="0"/>
              <a:t>9/17/2026</a:t>
            </a:fld>
            <a:endParaRPr lang="en-US"/>
          </a:p>
        </p:txBody>
      </p:sp>
      <p:sp>
        <p:nvSpPr>
          <p:cNvPr id="5" name="Footer Placeholder 4">
            <a:extLst>
              <a:ext uri="{FF2B5EF4-FFF2-40B4-BE49-F238E27FC236}">
                <a16:creationId xmlns:a16="http://schemas.microsoft.com/office/drawing/2014/main" id="{407B11D8-A36F-DED4-B3D8-96D18FFED42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CCDC67E-CF3C-EBA0-DB82-0A570A65781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FD8C3B2-1268-6146-AF14-370F20937EF9}" type="slidenum">
              <a:rPr lang="en-US" smtClean="0"/>
              <a:t>‹#›</a:t>
            </a:fld>
            <a:endParaRPr lang="en-US"/>
          </a:p>
        </p:txBody>
      </p:sp>
    </p:spTree>
    <p:extLst>
      <p:ext uri="{BB962C8B-B14F-4D97-AF65-F5344CB8AC3E}">
        <p14:creationId xmlns:p14="http://schemas.microsoft.com/office/powerpoint/2010/main" val="12571551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59="http://schemas.microsoft.com/office/powerpoint/2015/09/main" Requires="p159">
      <p:transition spd="slow">
        <p159:morph option="byObject"/>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slideLayout" Target="../slideLayouts/slideLayout7.xml"/><Relationship Id="rId7" Type="http://schemas.openxmlformats.org/officeDocument/2006/relationships/image" Target="../media/image6.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6.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yellow star with black text&#10;&#10;AI-generated content may be incorrect.">
            <a:extLst>
              <a:ext uri="{FF2B5EF4-FFF2-40B4-BE49-F238E27FC236}">
                <a16:creationId xmlns:a16="http://schemas.microsoft.com/office/drawing/2014/main" id="{F19E6747-FD5E-34A3-1166-5CC5C3DC7ED5}"/>
              </a:ext>
            </a:extLst>
          </p:cNvPr>
          <p:cNvPicPr>
            <a:picLocks noChangeAspect="1"/>
          </p:cNvPicPr>
          <p:nvPr/>
        </p:nvPicPr>
        <p:blipFill>
          <a:blip r:embed="rId5"/>
          <a:stretch>
            <a:fillRect/>
          </a:stretch>
        </p:blipFill>
        <p:spPr>
          <a:xfrm>
            <a:off x="0" y="0"/>
            <a:ext cx="12192000" cy="6858000"/>
          </a:xfrm>
          <a:prstGeom prst="rect">
            <a:avLst/>
          </a:prstGeom>
        </p:spPr>
      </p:pic>
      <p:pic>
        <p:nvPicPr>
          <p:cNvPr id="6" name="Picture 5" descr="A logo with a cross and a person&#10;&#10;AI-generated content may be incorrect.">
            <a:extLst>
              <a:ext uri="{FF2B5EF4-FFF2-40B4-BE49-F238E27FC236}">
                <a16:creationId xmlns:a16="http://schemas.microsoft.com/office/drawing/2014/main" id="{ADE34CFE-CDD1-6506-EACE-28FAEB37FC17}"/>
              </a:ext>
            </a:extLst>
          </p:cNvPr>
          <p:cNvPicPr>
            <a:picLocks noChangeAspect="1"/>
          </p:cNvPicPr>
          <p:nvPr/>
        </p:nvPicPr>
        <p:blipFill>
          <a:blip r:embed="rId6"/>
          <a:srcRect l="6650" t="6287" r="3155" b="16986"/>
          <a:stretch>
            <a:fillRect/>
          </a:stretch>
        </p:blipFill>
        <p:spPr>
          <a:xfrm>
            <a:off x="0" y="5804451"/>
            <a:ext cx="1857758" cy="1053549"/>
          </a:xfrm>
          <a:prstGeom prst="rect">
            <a:avLst/>
          </a:prstGeom>
        </p:spPr>
      </p:pic>
      <p:pic>
        <p:nvPicPr>
          <p:cNvPr id="7" name="Background music.mp3">
            <a:hlinkClick r:id="" action="ppaction://media"/>
            <a:extLst>
              <a:ext uri="{FF2B5EF4-FFF2-40B4-BE49-F238E27FC236}">
                <a16:creationId xmlns:a16="http://schemas.microsoft.com/office/drawing/2014/main" id="{379113A6-67C8-6E40-CA06-68B376CE55B2}"/>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398843" y="5787452"/>
            <a:ext cx="581285" cy="581285"/>
          </a:xfrm>
          <a:prstGeom prst="rect">
            <a:avLst/>
          </a:prstGeom>
        </p:spPr>
      </p:pic>
    </p:spTree>
    <p:extLst>
      <p:ext uri="{BB962C8B-B14F-4D97-AF65-F5344CB8AC3E}">
        <p14:creationId xmlns:p14="http://schemas.microsoft.com/office/powerpoint/2010/main" val="345973267"/>
      </p:ext>
    </p:extLst>
  </p:cSld>
  <p:clrMapOvr>
    <a:masterClrMapping/>
  </p:clrMapOvr>
  <mc:AlternateContent xmlns:mc="http://schemas.openxmlformats.org/markup-compatibility/2006">
    <mc:Choice xmlns:p159="http://schemas.microsoft.com/office/powerpoint/2015/09/main" Requires="p159">
      <p:transition spd="slow">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8267"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8182" showWhenStopped="0">
                <p:cTn id="7" repeatCount="indefinite" fill="hold" display="0">
                  <p:stCondLst>
                    <p:cond delay="indefinite"/>
                  </p:stCondLst>
                  <p:endCondLst>
                    <p:cond evt="onStopAudio" delay="0">
                      <p:tgtEl>
                        <p:sldTgt/>
                      </p:tgtEl>
                    </p:cond>
                  </p:endCondLst>
                </p:cTn>
                <p:tgtEl>
                  <p:spTgt spid="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e with a slice cut out&#10;&#10;AI-generated content may be incorrect.">
            <a:extLst>
              <a:ext uri="{FF2B5EF4-FFF2-40B4-BE49-F238E27FC236}">
                <a16:creationId xmlns:a16="http://schemas.microsoft.com/office/drawing/2014/main" id="{D4FB9927-5465-A2BF-E1BB-92D76A9D7358}"/>
              </a:ext>
            </a:extLst>
          </p:cNvPr>
          <p:cNvPicPr>
            <a:picLocks noChangeAspect="1"/>
          </p:cNvPicPr>
          <p:nvPr/>
        </p:nvPicPr>
        <p:blipFill>
          <a:blip r:embed="rId2"/>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3A9C4F1C-4AF8-91B7-CA44-26AD48C06BDE}"/>
              </a:ext>
            </a:extLst>
          </p:cNvPr>
          <p:cNvSpPr/>
          <p:nvPr/>
        </p:nvSpPr>
        <p:spPr>
          <a:xfrm>
            <a:off x="0" y="1"/>
            <a:ext cx="3180522" cy="2365512"/>
          </a:xfrm>
          <a:prstGeom prst="rect">
            <a:avLst/>
          </a:prstGeom>
          <a:solidFill>
            <a:srgbClr val="FBB21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6AE8C6B-471D-1B55-9F27-836C90121762}"/>
              </a:ext>
            </a:extLst>
          </p:cNvPr>
          <p:cNvSpPr/>
          <p:nvPr/>
        </p:nvSpPr>
        <p:spPr>
          <a:xfrm>
            <a:off x="0" y="2365513"/>
            <a:ext cx="3180522" cy="2365512"/>
          </a:xfrm>
          <a:prstGeom prst="rect">
            <a:avLst/>
          </a:prstGeom>
          <a:solidFill>
            <a:srgbClr val="FBB21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1F6DC657-D1E9-B64E-1853-99098F01FEC0}"/>
              </a:ext>
            </a:extLst>
          </p:cNvPr>
          <p:cNvSpPr/>
          <p:nvPr/>
        </p:nvSpPr>
        <p:spPr>
          <a:xfrm>
            <a:off x="0" y="4492487"/>
            <a:ext cx="3180522" cy="2365512"/>
          </a:xfrm>
          <a:prstGeom prst="rect">
            <a:avLst/>
          </a:prstGeom>
          <a:solidFill>
            <a:srgbClr val="FBB21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B062783B-451C-377A-C359-A838211A31DA}"/>
              </a:ext>
            </a:extLst>
          </p:cNvPr>
          <p:cNvSpPr/>
          <p:nvPr/>
        </p:nvSpPr>
        <p:spPr>
          <a:xfrm>
            <a:off x="3180522" y="0"/>
            <a:ext cx="3180522" cy="2365512"/>
          </a:xfrm>
          <a:prstGeom prst="rect">
            <a:avLst/>
          </a:prstGeom>
          <a:solidFill>
            <a:srgbClr val="FBB21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9C91A7C-EC36-F81A-A42D-403C9D81539B}"/>
              </a:ext>
            </a:extLst>
          </p:cNvPr>
          <p:cNvSpPr/>
          <p:nvPr/>
        </p:nvSpPr>
        <p:spPr>
          <a:xfrm>
            <a:off x="3180522" y="2365512"/>
            <a:ext cx="3180522" cy="2126972"/>
          </a:xfrm>
          <a:prstGeom prst="rect">
            <a:avLst/>
          </a:prstGeom>
          <a:solidFill>
            <a:srgbClr val="FBB21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AC02833E-C323-7425-AC3C-356051F017DC}"/>
              </a:ext>
            </a:extLst>
          </p:cNvPr>
          <p:cNvSpPr/>
          <p:nvPr/>
        </p:nvSpPr>
        <p:spPr>
          <a:xfrm>
            <a:off x="3180522" y="4492486"/>
            <a:ext cx="3180522" cy="2365512"/>
          </a:xfrm>
          <a:prstGeom prst="rect">
            <a:avLst/>
          </a:prstGeom>
          <a:solidFill>
            <a:srgbClr val="FBB21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4C0DBF9-A1CA-F251-DD68-6BE926AA6283}"/>
              </a:ext>
            </a:extLst>
          </p:cNvPr>
          <p:cNvSpPr/>
          <p:nvPr/>
        </p:nvSpPr>
        <p:spPr>
          <a:xfrm>
            <a:off x="6361044" y="2"/>
            <a:ext cx="3180522" cy="2365512"/>
          </a:xfrm>
          <a:prstGeom prst="rect">
            <a:avLst/>
          </a:prstGeom>
          <a:solidFill>
            <a:srgbClr val="FBB21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2F55199-453C-A526-113E-0EF3D16A7746}"/>
              </a:ext>
            </a:extLst>
          </p:cNvPr>
          <p:cNvSpPr/>
          <p:nvPr/>
        </p:nvSpPr>
        <p:spPr>
          <a:xfrm>
            <a:off x="6361044" y="2365514"/>
            <a:ext cx="3180522" cy="2126970"/>
          </a:xfrm>
          <a:prstGeom prst="rect">
            <a:avLst/>
          </a:prstGeom>
          <a:solidFill>
            <a:srgbClr val="FBB21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53551E6-FAF7-5911-75EB-B6FD60442F8E}"/>
              </a:ext>
            </a:extLst>
          </p:cNvPr>
          <p:cNvSpPr/>
          <p:nvPr/>
        </p:nvSpPr>
        <p:spPr>
          <a:xfrm>
            <a:off x="6361044" y="4492488"/>
            <a:ext cx="3180522" cy="2365512"/>
          </a:xfrm>
          <a:prstGeom prst="rect">
            <a:avLst/>
          </a:prstGeom>
          <a:solidFill>
            <a:srgbClr val="FBB21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0E93C1B-C929-7082-A4D8-43905FC2D7B0}"/>
              </a:ext>
            </a:extLst>
          </p:cNvPr>
          <p:cNvSpPr/>
          <p:nvPr/>
        </p:nvSpPr>
        <p:spPr>
          <a:xfrm>
            <a:off x="9541566" y="0"/>
            <a:ext cx="2650434" cy="2365512"/>
          </a:xfrm>
          <a:prstGeom prst="rect">
            <a:avLst/>
          </a:prstGeom>
          <a:solidFill>
            <a:srgbClr val="FBB21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1CAF8AC9-90EF-C00C-452C-1BABC78AEEAE}"/>
              </a:ext>
            </a:extLst>
          </p:cNvPr>
          <p:cNvSpPr/>
          <p:nvPr/>
        </p:nvSpPr>
        <p:spPr>
          <a:xfrm>
            <a:off x="9541564" y="2365512"/>
            <a:ext cx="2650435" cy="2365512"/>
          </a:xfrm>
          <a:prstGeom prst="rect">
            <a:avLst/>
          </a:prstGeom>
          <a:solidFill>
            <a:srgbClr val="FBB21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5CE1E36D-020A-96C7-FF61-6690DFFD2774}"/>
              </a:ext>
            </a:extLst>
          </p:cNvPr>
          <p:cNvSpPr/>
          <p:nvPr/>
        </p:nvSpPr>
        <p:spPr>
          <a:xfrm>
            <a:off x="9541564" y="4492486"/>
            <a:ext cx="2650436" cy="2365512"/>
          </a:xfrm>
          <a:prstGeom prst="rect">
            <a:avLst/>
          </a:prstGeom>
          <a:solidFill>
            <a:srgbClr val="FBB21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5353868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xit" presetSubtype="32" fill="hold" grpId="0" nodeType="clickEffect">
                                  <p:stCondLst>
                                    <p:cond delay="0"/>
                                  </p:stCondLst>
                                  <p:childTnLst>
                                    <p:anim calcmode="lin" valueType="num">
                                      <p:cBhvr>
                                        <p:cTn id="6" dur="500"/>
                                        <p:tgtEl>
                                          <p:spTgt spid="9"/>
                                        </p:tgtEl>
                                        <p:attrNameLst>
                                          <p:attrName>ppt_w</p:attrName>
                                        </p:attrNameLst>
                                      </p:cBhvr>
                                      <p:tavLst>
                                        <p:tav tm="0">
                                          <p:val>
                                            <p:strVal val="ppt_w"/>
                                          </p:val>
                                        </p:tav>
                                        <p:tav tm="100000">
                                          <p:val>
                                            <p:fltVal val="0"/>
                                          </p:val>
                                        </p:tav>
                                      </p:tavLst>
                                    </p:anim>
                                    <p:anim calcmode="lin" valueType="num">
                                      <p:cBhvr>
                                        <p:cTn id="7" dur="500"/>
                                        <p:tgtEl>
                                          <p:spTgt spid="9"/>
                                        </p:tgtEl>
                                        <p:attrNameLst>
                                          <p:attrName>ppt_h</p:attrName>
                                        </p:attrNameLst>
                                      </p:cBhvr>
                                      <p:tavLst>
                                        <p:tav tm="0">
                                          <p:val>
                                            <p:strVal val="ppt_h"/>
                                          </p:val>
                                        </p:tav>
                                        <p:tav tm="100000">
                                          <p:val>
                                            <p:fltVal val="0"/>
                                          </p:val>
                                        </p:tav>
                                      </p:tavLst>
                                    </p:anim>
                                    <p:animEffect transition="out" filter="fade">
                                      <p:cBhvr>
                                        <p:cTn id="8" dur="500"/>
                                        <p:tgtEl>
                                          <p:spTgt spid="9"/>
                                        </p:tgtEl>
                                      </p:cBhvr>
                                    </p:animEffect>
                                    <p:set>
                                      <p:cBhvr>
                                        <p:cTn id="9" dur="1" fill="hold">
                                          <p:stCondLst>
                                            <p:cond delay="499"/>
                                          </p:stCondLst>
                                        </p:cTn>
                                        <p:tgtEl>
                                          <p:spTgt spid="9"/>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53" presetClass="exit" presetSubtype="32" fill="hold" grpId="0" nodeType="clickEffect">
                                  <p:stCondLst>
                                    <p:cond delay="0"/>
                                  </p:stCondLst>
                                  <p:childTnLst>
                                    <p:anim calcmode="lin" valueType="num">
                                      <p:cBhvr>
                                        <p:cTn id="13" dur="500"/>
                                        <p:tgtEl>
                                          <p:spTgt spid="13"/>
                                        </p:tgtEl>
                                        <p:attrNameLst>
                                          <p:attrName>ppt_w</p:attrName>
                                        </p:attrNameLst>
                                      </p:cBhvr>
                                      <p:tavLst>
                                        <p:tav tm="0">
                                          <p:val>
                                            <p:strVal val="ppt_w"/>
                                          </p:val>
                                        </p:tav>
                                        <p:tav tm="100000">
                                          <p:val>
                                            <p:fltVal val="0"/>
                                          </p:val>
                                        </p:tav>
                                      </p:tavLst>
                                    </p:anim>
                                    <p:anim calcmode="lin" valueType="num">
                                      <p:cBhvr>
                                        <p:cTn id="14" dur="500"/>
                                        <p:tgtEl>
                                          <p:spTgt spid="13"/>
                                        </p:tgtEl>
                                        <p:attrNameLst>
                                          <p:attrName>ppt_h</p:attrName>
                                        </p:attrNameLst>
                                      </p:cBhvr>
                                      <p:tavLst>
                                        <p:tav tm="0">
                                          <p:val>
                                            <p:strVal val="ppt_h"/>
                                          </p:val>
                                        </p:tav>
                                        <p:tav tm="100000">
                                          <p:val>
                                            <p:fltVal val="0"/>
                                          </p:val>
                                        </p:tav>
                                      </p:tavLst>
                                    </p:anim>
                                    <p:animEffect transition="out" filter="fade">
                                      <p:cBhvr>
                                        <p:cTn id="15" dur="500"/>
                                        <p:tgtEl>
                                          <p:spTgt spid="13"/>
                                        </p:tgtEl>
                                      </p:cBhvr>
                                    </p:animEffect>
                                    <p:set>
                                      <p:cBhvr>
                                        <p:cTn id="16" dur="1" fill="hold">
                                          <p:stCondLst>
                                            <p:cond delay="499"/>
                                          </p:stCondLst>
                                        </p:cTn>
                                        <p:tgtEl>
                                          <p:spTgt spid="13"/>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53" presetClass="exit" presetSubtype="32" fill="hold" grpId="0" nodeType="clickEffect">
                                  <p:stCondLst>
                                    <p:cond delay="0"/>
                                  </p:stCondLst>
                                  <p:childTnLst>
                                    <p:anim calcmode="lin" valueType="num">
                                      <p:cBhvr>
                                        <p:cTn id="20" dur="500"/>
                                        <p:tgtEl>
                                          <p:spTgt spid="4"/>
                                        </p:tgtEl>
                                        <p:attrNameLst>
                                          <p:attrName>ppt_w</p:attrName>
                                        </p:attrNameLst>
                                      </p:cBhvr>
                                      <p:tavLst>
                                        <p:tav tm="0">
                                          <p:val>
                                            <p:strVal val="ppt_w"/>
                                          </p:val>
                                        </p:tav>
                                        <p:tav tm="100000">
                                          <p:val>
                                            <p:fltVal val="0"/>
                                          </p:val>
                                        </p:tav>
                                      </p:tavLst>
                                    </p:anim>
                                    <p:anim calcmode="lin" valueType="num">
                                      <p:cBhvr>
                                        <p:cTn id="21" dur="500"/>
                                        <p:tgtEl>
                                          <p:spTgt spid="4"/>
                                        </p:tgtEl>
                                        <p:attrNameLst>
                                          <p:attrName>ppt_h</p:attrName>
                                        </p:attrNameLst>
                                      </p:cBhvr>
                                      <p:tavLst>
                                        <p:tav tm="0">
                                          <p:val>
                                            <p:strVal val="ppt_h"/>
                                          </p:val>
                                        </p:tav>
                                        <p:tav tm="100000">
                                          <p:val>
                                            <p:fltVal val="0"/>
                                          </p:val>
                                        </p:tav>
                                      </p:tavLst>
                                    </p:anim>
                                    <p:animEffect transition="out" filter="fade">
                                      <p:cBhvr>
                                        <p:cTn id="22" dur="500"/>
                                        <p:tgtEl>
                                          <p:spTgt spid="4"/>
                                        </p:tgtEl>
                                      </p:cBhvr>
                                    </p:animEffect>
                                    <p:set>
                                      <p:cBhvr>
                                        <p:cTn id="23" dur="1" fill="hold">
                                          <p:stCondLst>
                                            <p:cond delay="499"/>
                                          </p:stCondLst>
                                        </p:cTn>
                                        <p:tgtEl>
                                          <p:spTgt spid="4"/>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53" presetClass="exit" presetSubtype="32" fill="hold" grpId="0" nodeType="clickEffect">
                                  <p:stCondLst>
                                    <p:cond delay="0"/>
                                  </p:stCondLst>
                                  <p:childTnLst>
                                    <p:anim calcmode="lin" valueType="num">
                                      <p:cBhvr>
                                        <p:cTn id="27" dur="500"/>
                                        <p:tgtEl>
                                          <p:spTgt spid="14"/>
                                        </p:tgtEl>
                                        <p:attrNameLst>
                                          <p:attrName>ppt_w</p:attrName>
                                        </p:attrNameLst>
                                      </p:cBhvr>
                                      <p:tavLst>
                                        <p:tav tm="0">
                                          <p:val>
                                            <p:strVal val="ppt_w"/>
                                          </p:val>
                                        </p:tav>
                                        <p:tav tm="100000">
                                          <p:val>
                                            <p:fltVal val="0"/>
                                          </p:val>
                                        </p:tav>
                                      </p:tavLst>
                                    </p:anim>
                                    <p:anim calcmode="lin" valueType="num">
                                      <p:cBhvr>
                                        <p:cTn id="28" dur="500"/>
                                        <p:tgtEl>
                                          <p:spTgt spid="14"/>
                                        </p:tgtEl>
                                        <p:attrNameLst>
                                          <p:attrName>ppt_h</p:attrName>
                                        </p:attrNameLst>
                                      </p:cBhvr>
                                      <p:tavLst>
                                        <p:tav tm="0">
                                          <p:val>
                                            <p:strVal val="ppt_h"/>
                                          </p:val>
                                        </p:tav>
                                        <p:tav tm="100000">
                                          <p:val>
                                            <p:fltVal val="0"/>
                                          </p:val>
                                        </p:tav>
                                      </p:tavLst>
                                    </p:anim>
                                    <p:animEffect transition="out" filter="fade">
                                      <p:cBhvr>
                                        <p:cTn id="29" dur="500"/>
                                        <p:tgtEl>
                                          <p:spTgt spid="14"/>
                                        </p:tgtEl>
                                      </p:cBhvr>
                                    </p:animEffect>
                                    <p:set>
                                      <p:cBhvr>
                                        <p:cTn id="30" dur="1" fill="hold">
                                          <p:stCondLst>
                                            <p:cond delay="499"/>
                                          </p:stCondLst>
                                        </p:cTn>
                                        <p:tgtEl>
                                          <p:spTgt spid="14"/>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53" presetClass="exit" presetSubtype="32" fill="hold" grpId="0" nodeType="clickEffect">
                                  <p:stCondLst>
                                    <p:cond delay="0"/>
                                  </p:stCondLst>
                                  <p:childTnLst>
                                    <p:anim calcmode="lin" valueType="num">
                                      <p:cBhvr>
                                        <p:cTn id="34" dur="500"/>
                                        <p:tgtEl>
                                          <p:spTgt spid="12"/>
                                        </p:tgtEl>
                                        <p:attrNameLst>
                                          <p:attrName>ppt_w</p:attrName>
                                        </p:attrNameLst>
                                      </p:cBhvr>
                                      <p:tavLst>
                                        <p:tav tm="0">
                                          <p:val>
                                            <p:strVal val="ppt_w"/>
                                          </p:val>
                                        </p:tav>
                                        <p:tav tm="100000">
                                          <p:val>
                                            <p:fltVal val="0"/>
                                          </p:val>
                                        </p:tav>
                                      </p:tavLst>
                                    </p:anim>
                                    <p:anim calcmode="lin" valueType="num">
                                      <p:cBhvr>
                                        <p:cTn id="35" dur="500"/>
                                        <p:tgtEl>
                                          <p:spTgt spid="12"/>
                                        </p:tgtEl>
                                        <p:attrNameLst>
                                          <p:attrName>ppt_h</p:attrName>
                                        </p:attrNameLst>
                                      </p:cBhvr>
                                      <p:tavLst>
                                        <p:tav tm="0">
                                          <p:val>
                                            <p:strVal val="ppt_h"/>
                                          </p:val>
                                        </p:tav>
                                        <p:tav tm="100000">
                                          <p:val>
                                            <p:fltVal val="0"/>
                                          </p:val>
                                        </p:tav>
                                      </p:tavLst>
                                    </p:anim>
                                    <p:animEffect transition="out" filter="fade">
                                      <p:cBhvr>
                                        <p:cTn id="36" dur="500"/>
                                        <p:tgtEl>
                                          <p:spTgt spid="12"/>
                                        </p:tgtEl>
                                      </p:cBhvr>
                                    </p:animEffect>
                                    <p:set>
                                      <p:cBhvr>
                                        <p:cTn id="37" dur="1" fill="hold">
                                          <p:stCondLst>
                                            <p:cond delay="499"/>
                                          </p:stCondLst>
                                        </p:cTn>
                                        <p:tgtEl>
                                          <p:spTgt spid="12"/>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53" presetClass="exit" presetSubtype="32" fill="hold" grpId="0" nodeType="clickEffect">
                                  <p:stCondLst>
                                    <p:cond delay="0"/>
                                  </p:stCondLst>
                                  <p:childTnLst>
                                    <p:anim calcmode="lin" valueType="num">
                                      <p:cBhvr>
                                        <p:cTn id="41" dur="500"/>
                                        <p:tgtEl>
                                          <p:spTgt spid="5"/>
                                        </p:tgtEl>
                                        <p:attrNameLst>
                                          <p:attrName>ppt_w</p:attrName>
                                        </p:attrNameLst>
                                      </p:cBhvr>
                                      <p:tavLst>
                                        <p:tav tm="0">
                                          <p:val>
                                            <p:strVal val="ppt_w"/>
                                          </p:val>
                                        </p:tav>
                                        <p:tav tm="100000">
                                          <p:val>
                                            <p:fltVal val="0"/>
                                          </p:val>
                                        </p:tav>
                                      </p:tavLst>
                                    </p:anim>
                                    <p:anim calcmode="lin" valueType="num">
                                      <p:cBhvr>
                                        <p:cTn id="42" dur="500"/>
                                        <p:tgtEl>
                                          <p:spTgt spid="5"/>
                                        </p:tgtEl>
                                        <p:attrNameLst>
                                          <p:attrName>ppt_h</p:attrName>
                                        </p:attrNameLst>
                                      </p:cBhvr>
                                      <p:tavLst>
                                        <p:tav tm="0">
                                          <p:val>
                                            <p:strVal val="ppt_h"/>
                                          </p:val>
                                        </p:tav>
                                        <p:tav tm="100000">
                                          <p:val>
                                            <p:fltVal val="0"/>
                                          </p:val>
                                        </p:tav>
                                      </p:tavLst>
                                    </p:anim>
                                    <p:animEffect transition="out" filter="fade">
                                      <p:cBhvr>
                                        <p:cTn id="43" dur="500"/>
                                        <p:tgtEl>
                                          <p:spTgt spid="5"/>
                                        </p:tgtEl>
                                      </p:cBhvr>
                                    </p:animEffect>
                                    <p:set>
                                      <p:cBhvr>
                                        <p:cTn id="44" dur="1" fill="hold">
                                          <p:stCondLst>
                                            <p:cond delay="499"/>
                                          </p:stCondLst>
                                        </p:cTn>
                                        <p:tgtEl>
                                          <p:spTgt spid="5"/>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53" presetClass="exit" presetSubtype="32" fill="hold" grpId="0" nodeType="clickEffect">
                                  <p:stCondLst>
                                    <p:cond delay="0"/>
                                  </p:stCondLst>
                                  <p:childTnLst>
                                    <p:anim calcmode="lin" valueType="num">
                                      <p:cBhvr>
                                        <p:cTn id="48" dur="500"/>
                                        <p:tgtEl>
                                          <p:spTgt spid="7"/>
                                        </p:tgtEl>
                                        <p:attrNameLst>
                                          <p:attrName>ppt_w</p:attrName>
                                        </p:attrNameLst>
                                      </p:cBhvr>
                                      <p:tavLst>
                                        <p:tav tm="0">
                                          <p:val>
                                            <p:strVal val="ppt_w"/>
                                          </p:val>
                                        </p:tav>
                                        <p:tav tm="100000">
                                          <p:val>
                                            <p:fltVal val="0"/>
                                          </p:val>
                                        </p:tav>
                                      </p:tavLst>
                                    </p:anim>
                                    <p:anim calcmode="lin" valueType="num">
                                      <p:cBhvr>
                                        <p:cTn id="49" dur="500"/>
                                        <p:tgtEl>
                                          <p:spTgt spid="7"/>
                                        </p:tgtEl>
                                        <p:attrNameLst>
                                          <p:attrName>ppt_h</p:attrName>
                                        </p:attrNameLst>
                                      </p:cBhvr>
                                      <p:tavLst>
                                        <p:tav tm="0">
                                          <p:val>
                                            <p:strVal val="ppt_h"/>
                                          </p:val>
                                        </p:tav>
                                        <p:tav tm="100000">
                                          <p:val>
                                            <p:fltVal val="0"/>
                                          </p:val>
                                        </p:tav>
                                      </p:tavLst>
                                    </p:anim>
                                    <p:animEffect transition="out" filter="fade">
                                      <p:cBhvr>
                                        <p:cTn id="50" dur="500"/>
                                        <p:tgtEl>
                                          <p:spTgt spid="7"/>
                                        </p:tgtEl>
                                      </p:cBhvr>
                                    </p:animEffect>
                                    <p:set>
                                      <p:cBhvr>
                                        <p:cTn id="51" dur="1" fill="hold">
                                          <p:stCondLst>
                                            <p:cond delay="499"/>
                                          </p:stCondLst>
                                        </p:cTn>
                                        <p:tgtEl>
                                          <p:spTgt spid="7"/>
                                        </p:tgtEl>
                                        <p:attrNameLst>
                                          <p:attrName>style.visibility</p:attrName>
                                        </p:attrNameLst>
                                      </p:cBhvr>
                                      <p:to>
                                        <p:strVal val="hidden"/>
                                      </p:to>
                                    </p:set>
                                  </p:childTnLst>
                                </p:cTn>
                              </p:par>
                            </p:childTnLst>
                          </p:cTn>
                        </p:par>
                      </p:childTnLst>
                    </p:cTn>
                  </p:par>
                  <p:par>
                    <p:cTn id="52" fill="hold">
                      <p:stCondLst>
                        <p:cond delay="indefinite"/>
                      </p:stCondLst>
                      <p:childTnLst>
                        <p:par>
                          <p:cTn id="53" fill="hold">
                            <p:stCondLst>
                              <p:cond delay="0"/>
                            </p:stCondLst>
                            <p:childTnLst>
                              <p:par>
                                <p:cTn id="54" presetID="53" presetClass="exit" presetSubtype="32" fill="hold" grpId="0" nodeType="clickEffect">
                                  <p:stCondLst>
                                    <p:cond delay="0"/>
                                  </p:stCondLst>
                                  <p:childTnLst>
                                    <p:anim calcmode="lin" valueType="num">
                                      <p:cBhvr>
                                        <p:cTn id="55" dur="500"/>
                                        <p:tgtEl>
                                          <p:spTgt spid="15"/>
                                        </p:tgtEl>
                                        <p:attrNameLst>
                                          <p:attrName>ppt_w</p:attrName>
                                        </p:attrNameLst>
                                      </p:cBhvr>
                                      <p:tavLst>
                                        <p:tav tm="0">
                                          <p:val>
                                            <p:strVal val="ppt_w"/>
                                          </p:val>
                                        </p:tav>
                                        <p:tav tm="100000">
                                          <p:val>
                                            <p:fltVal val="0"/>
                                          </p:val>
                                        </p:tav>
                                      </p:tavLst>
                                    </p:anim>
                                    <p:anim calcmode="lin" valueType="num">
                                      <p:cBhvr>
                                        <p:cTn id="56" dur="500"/>
                                        <p:tgtEl>
                                          <p:spTgt spid="15"/>
                                        </p:tgtEl>
                                        <p:attrNameLst>
                                          <p:attrName>ppt_h</p:attrName>
                                        </p:attrNameLst>
                                      </p:cBhvr>
                                      <p:tavLst>
                                        <p:tav tm="0">
                                          <p:val>
                                            <p:strVal val="ppt_h"/>
                                          </p:val>
                                        </p:tav>
                                        <p:tav tm="100000">
                                          <p:val>
                                            <p:fltVal val="0"/>
                                          </p:val>
                                        </p:tav>
                                      </p:tavLst>
                                    </p:anim>
                                    <p:animEffect transition="out" filter="fade">
                                      <p:cBhvr>
                                        <p:cTn id="57" dur="500"/>
                                        <p:tgtEl>
                                          <p:spTgt spid="15"/>
                                        </p:tgtEl>
                                      </p:cBhvr>
                                    </p:animEffect>
                                    <p:set>
                                      <p:cBhvr>
                                        <p:cTn id="58" dur="1" fill="hold">
                                          <p:stCondLst>
                                            <p:cond delay="499"/>
                                          </p:stCondLst>
                                        </p:cTn>
                                        <p:tgtEl>
                                          <p:spTgt spid="15"/>
                                        </p:tgtEl>
                                        <p:attrNameLst>
                                          <p:attrName>style.visibility</p:attrName>
                                        </p:attrNameLst>
                                      </p:cBhvr>
                                      <p:to>
                                        <p:strVal val="hidden"/>
                                      </p:to>
                                    </p:set>
                                  </p:childTnLst>
                                </p:cTn>
                              </p:par>
                            </p:childTnLst>
                          </p:cTn>
                        </p:par>
                      </p:childTnLst>
                    </p:cTn>
                  </p:par>
                  <p:par>
                    <p:cTn id="59" fill="hold">
                      <p:stCondLst>
                        <p:cond delay="indefinite"/>
                      </p:stCondLst>
                      <p:childTnLst>
                        <p:par>
                          <p:cTn id="60" fill="hold">
                            <p:stCondLst>
                              <p:cond delay="0"/>
                            </p:stCondLst>
                            <p:childTnLst>
                              <p:par>
                                <p:cTn id="61" presetID="53" presetClass="exit" presetSubtype="32" fill="hold" grpId="0" nodeType="clickEffect">
                                  <p:stCondLst>
                                    <p:cond delay="0"/>
                                  </p:stCondLst>
                                  <p:childTnLst>
                                    <p:anim calcmode="lin" valueType="num">
                                      <p:cBhvr>
                                        <p:cTn id="62" dur="500"/>
                                        <p:tgtEl>
                                          <p:spTgt spid="6"/>
                                        </p:tgtEl>
                                        <p:attrNameLst>
                                          <p:attrName>ppt_w</p:attrName>
                                        </p:attrNameLst>
                                      </p:cBhvr>
                                      <p:tavLst>
                                        <p:tav tm="0">
                                          <p:val>
                                            <p:strVal val="ppt_w"/>
                                          </p:val>
                                        </p:tav>
                                        <p:tav tm="100000">
                                          <p:val>
                                            <p:fltVal val="0"/>
                                          </p:val>
                                        </p:tav>
                                      </p:tavLst>
                                    </p:anim>
                                    <p:anim calcmode="lin" valueType="num">
                                      <p:cBhvr>
                                        <p:cTn id="63" dur="500"/>
                                        <p:tgtEl>
                                          <p:spTgt spid="6"/>
                                        </p:tgtEl>
                                        <p:attrNameLst>
                                          <p:attrName>ppt_h</p:attrName>
                                        </p:attrNameLst>
                                      </p:cBhvr>
                                      <p:tavLst>
                                        <p:tav tm="0">
                                          <p:val>
                                            <p:strVal val="ppt_h"/>
                                          </p:val>
                                        </p:tav>
                                        <p:tav tm="100000">
                                          <p:val>
                                            <p:fltVal val="0"/>
                                          </p:val>
                                        </p:tav>
                                      </p:tavLst>
                                    </p:anim>
                                    <p:animEffect transition="out" filter="fade">
                                      <p:cBhvr>
                                        <p:cTn id="64" dur="500"/>
                                        <p:tgtEl>
                                          <p:spTgt spid="6"/>
                                        </p:tgtEl>
                                      </p:cBhvr>
                                    </p:animEffect>
                                    <p:set>
                                      <p:cBhvr>
                                        <p:cTn id="65" dur="1" fill="hold">
                                          <p:stCondLst>
                                            <p:cond delay="499"/>
                                          </p:stCondLst>
                                        </p:cTn>
                                        <p:tgtEl>
                                          <p:spTgt spid="6"/>
                                        </p:tgtEl>
                                        <p:attrNameLst>
                                          <p:attrName>style.visibility</p:attrName>
                                        </p:attrNameLst>
                                      </p:cBhvr>
                                      <p:to>
                                        <p:strVal val="hidden"/>
                                      </p:to>
                                    </p:set>
                                  </p:childTnLst>
                                </p:cTn>
                              </p:par>
                            </p:childTnLst>
                          </p:cTn>
                        </p:par>
                      </p:childTnLst>
                    </p:cTn>
                  </p:par>
                  <p:par>
                    <p:cTn id="66" fill="hold">
                      <p:stCondLst>
                        <p:cond delay="indefinite"/>
                      </p:stCondLst>
                      <p:childTnLst>
                        <p:par>
                          <p:cTn id="67" fill="hold">
                            <p:stCondLst>
                              <p:cond delay="0"/>
                            </p:stCondLst>
                            <p:childTnLst>
                              <p:par>
                                <p:cTn id="68" presetID="53" presetClass="exit" presetSubtype="32" fill="hold" grpId="0" nodeType="clickEffect">
                                  <p:stCondLst>
                                    <p:cond delay="0"/>
                                  </p:stCondLst>
                                  <p:childTnLst>
                                    <p:anim calcmode="lin" valueType="num">
                                      <p:cBhvr>
                                        <p:cTn id="69" dur="500"/>
                                        <p:tgtEl>
                                          <p:spTgt spid="10"/>
                                        </p:tgtEl>
                                        <p:attrNameLst>
                                          <p:attrName>ppt_w</p:attrName>
                                        </p:attrNameLst>
                                      </p:cBhvr>
                                      <p:tavLst>
                                        <p:tav tm="0">
                                          <p:val>
                                            <p:strVal val="ppt_w"/>
                                          </p:val>
                                        </p:tav>
                                        <p:tav tm="100000">
                                          <p:val>
                                            <p:fltVal val="0"/>
                                          </p:val>
                                        </p:tav>
                                      </p:tavLst>
                                    </p:anim>
                                    <p:anim calcmode="lin" valueType="num">
                                      <p:cBhvr>
                                        <p:cTn id="70" dur="500"/>
                                        <p:tgtEl>
                                          <p:spTgt spid="10"/>
                                        </p:tgtEl>
                                        <p:attrNameLst>
                                          <p:attrName>ppt_h</p:attrName>
                                        </p:attrNameLst>
                                      </p:cBhvr>
                                      <p:tavLst>
                                        <p:tav tm="0">
                                          <p:val>
                                            <p:strVal val="ppt_h"/>
                                          </p:val>
                                        </p:tav>
                                        <p:tav tm="100000">
                                          <p:val>
                                            <p:fltVal val="0"/>
                                          </p:val>
                                        </p:tav>
                                      </p:tavLst>
                                    </p:anim>
                                    <p:animEffect transition="out" filter="fade">
                                      <p:cBhvr>
                                        <p:cTn id="71" dur="500"/>
                                        <p:tgtEl>
                                          <p:spTgt spid="10"/>
                                        </p:tgtEl>
                                      </p:cBhvr>
                                    </p:animEffect>
                                    <p:set>
                                      <p:cBhvr>
                                        <p:cTn id="72" dur="1" fill="hold">
                                          <p:stCondLst>
                                            <p:cond delay="499"/>
                                          </p:stCondLst>
                                        </p:cTn>
                                        <p:tgtEl>
                                          <p:spTgt spid="10"/>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53" presetClass="exit" presetSubtype="32" fill="hold" grpId="0" nodeType="clickEffect">
                                  <p:stCondLst>
                                    <p:cond delay="0"/>
                                  </p:stCondLst>
                                  <p:childTnLst>
                                    <p:anim calcmode="lin" valueType="num">
                                      <p:cBhvr>
                                        <p:cTn id="76" dur="500"/>
                                        <p:tgtEl>
                                          <p:spTgt spid="11"/>
                                        </p:tgtEl>
                                        <p:attrNameLst>
                                          <p:attrName>ppt_w</p:attrName>
                                        </p:attrNameLst>
                                      </p:cBhvr>
                                      <p:tavLst>
                                        <p:tav tm="0">
                                          <p:val>
                                            <p:strVal val="ppt_w"/>
                                          </p:val>
                                        </p:tav>
                                        <p:tav tm="100000">
                                          <p:val>
                                            <p:fltVal val="0"/>
                                          </p:val>
                                        </p:tav>
                                      </p:tavLst>
                                    </p:anim>
                                    <p:anim calcmode="lin" valueType="num">
                                      <p:cBhvr>
                                        <p:cTn id="77" dur="500"/>
                                        <p:tgtEl>
                                          <p:spTgt spid="11"/>
                                        </p:tgtEl>
                                        <p:attrNameLst>
                                          <p:attrName>ppt_h</p:attrName>
                                        </p:attrNameLst>
                                      </p:cBhvr>
                                      <p:tavLst>
                                        <p:tav tm="0">
                                          <p:val>
                                            <p:strVal val="ppt_h"/>
                                          </p:val>
                                        </p:tav>
                                        <p:tav tm="100000">
                                          <p:val>
                                            <p:fltVal val="0"/>
                                          </p:val>
                                        </p:tav>
                                      </p:tavLst>
                                    </p:anim>
                                    <p:animEffect transition="out" filter="fade">
                                      <p:cBhvr>
                                        <p:cTn id="78" dur="500"/>
                                        <p:tgtEl>
                                          <p:spTgt spid="11"/>
                                        </p:tgtEl>
                                      </p:cBhvr>
                                    </p:animEffect>
                                    <p:set>
                                      <p:cBhvr>
                                        <p:cTn id="79" dur="1" fill="hold">
                                          <p:stCondLst>
                                            <p:cond delay="499"/>
                                          </p:stCondLst>
                                        </p:cTn>
                                        <p:tgtEl>
                                          <p:spTgt spid="11"/>
                                        </p:tgtEl>
                                        <p:attrNameLst>
                                          <p:attrName>style.visibility</p:attrName>
                                        </p:attrNameLst>
                                      </p:cBhvr>
                                      <p:to>
                                        <p:strVal val="hidden"/>
                                      </p:to>
                                    </p:set>
                                  </p:childTnLst>
                                </p:cTn>
                              </p:par>
                            </p:childTnLst>
                          </p:cTn>
                        </p:par>
                      </p:childTnLst>
                    </p:cTn>
                  </p:par>
                  <p:par>
                    <p:cTn id="80" fill="hold">
                      <p:stCondLst>
                        <p:cond delay="indefinite"/>
                      </p:stCondLst>
                      <p:childTnLst>
                        <p:par>
                          <p:cTn id="81" fill="hold">
                            <p:stCondLst>
                              <p:cond delay="0"/>
                            </p:stCondLst>
                            <p:childTnLst>
                              <p:par>
                                <p:cTn id="82" presetID="53" presetClass="exit" presetSubtype="32" fill="hold" grpId="0" nodeType="clickEffect">
                                  <p:stCondLst>
                                    <p:cond delay="0"/>
                                  </p:stCondLst>
                                  <p:childTnLst>
                                    <p:anim calcmode="lin" valueType="num">
                                      <p:cBhvr>
                                        <p:cTn id="83" dur="500"/>
                                        <p:tgtEl>
                                          <p:spTgt spid="8"/>
                                        </p:tgtEl>
                                        <p:attrNameLst>
                                          <p:attrName>ppt_w</p:attrName>
                                        </p:attrNameLst>
                                      </p:cBhvr>
                                      <p:tavLst>
                                        <p:tav tm="0">
                                          <p:val>
                                            <p:strVal val="ppt_w"/>
                                          </p:val>
                                        </p:tav>
                                        <p:tav tm="100000">
                                          <p:val>
                                            <p:fltVal val="0"/>
                                          </p:val>
                                        </p:tav>
                                      </p:tavLst>
                                    </p:anim>
                                    <p:anim calcmode="lin" valueType="num">
                                      <p:cBhvr>
                                        <p:cTn id="84" dur="500"/>
                                        <p:tgtEl>
                                          <p:spTgt spid="8"/>
                                        </p:tgtEl>
                                        <p:attrNameLst>
                                          <p:attrName>ppt_h</p:attrName>
                                        </p:attrNameLst>
                                      </p:cBhvr>
                                      <p:tavLst>
                                        <p:tav tm="0">
                                          <p:val>
                                            <p:strVal val="ppt_h"/>
                                          </p:val>
                                        </p:tav>
                                        <p:tav tm="100000">
                                          <p:val>
                                            <p:fltVal val="0"/>
                                          </p:val>
                                        </p:tav>
                                      </p:tavLst>
                                    </p:anim>
                                    <p:animEffect transition="out" filter="fade">
                                      <p:cBhvr>
                                        <p:cTn id="85" dur="500"/>
                                        <p:tgtEl>
                                          <p:spTgt spid="8"/>
                                        </p:tgtEl>
                                      </p:cBhvr>
                                    </p:animEffect>
                                    <p:set>
                                      <p:cBhvr>
                                        <p:cTn id="86"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holding objects&#10;&#10;AI-generated content may be incorrect.">
            <a:extLst>
              <a:ext uri="{FF2B5EF4-FFF2-40B4-BE49-F238E27FC236}">
                <a16:creationId xmlns:a16="http://schemas.microsoft.com/office/drawing/2014/main" id="{9E1ED8D3-712D-5022-A50E-9C0A4EF550D2}"/>
              </a:ext>
            </a:extLst>
          </p:cNvPr>
          <p:cNvPicPr>
            <a:picLocks noChangeAspect="1"/>
          </p:cNvPicPr>
          <p:nvPr/>
        </p:nvPicPr>
        <p:blipFill>
          <a:blip r:embed="rId2"/>
          <a:stretch>
            <a:fillRect/>
          </a:stretch>
        </p:blipFill>
        <p:spPr>
          <a:xfrm>
            <a:off x="0" y="0"/>
            <a:ext cx="12192000" cy="6858000"/>
          </a:xfrm>
          <a:prstGeom prst="rect">
            <a:avLst/>
          </a:prstGeom>
        </p:spPr>
      </p:pic>
      <p:pic>
        <p:nvPicPr>
          <p:cNvPr id="4" name="Picture 3" descr="A logo with a cross and a person&#10;&#10;AI-generated content may be incorrect.">
            <a:extLst>
              <a:ext uri="{FF2B5EF4-FFF2-40B4-BE49-F238E27FC236}">
                <a16:creationId xmlns:a16="http://schemas.microsoft.com/office/drawing/2014/main" id="{C167C577-1F74-3E0B-D2EF-16C82DD58DF4}"/>
              </a:ext>
            </a:extLst>
          </p:cNvPr>
          <p:cNvPicPr>
            <a:picLocks noChangeAspect="1"/>
          </p:cNvPicPr>
          <p:nvPr/>
        </p:nvPicPr>
        <p:blipFill>
          <a:blip r:embed="rId3"/>
          <a:srcRect l="6650" t="6287" r="3155" b="16986"/>
          <a:stretch>
            <a:fillRect/>
          </a:stretch>
        </p:blipFill>
        <p:spPr>
          <a:xfrm>
            <a:off x="0" y="5804451"/>
            <a:ext cx="1857758" cy="1053549"/>
          </a:xfrm>
          <a:prstGeom prst="rect">
            <a:avLst/>
          </a:prstGeom>
        </p:spPr>
      </p:pic>
      <p:pic>
        <p:nvPicPr>
          <p:cNvPr id="2" name="Picture 1">
            <a:extLst>
              <a:ext uri="{FF2B5EF4-FFF2-40B4-BE49-F238E27FC236}">
                <a16:creationId xmlns:a16="http://schemas.microsoft.com/office/drawing/2014/main" id="{3C0F50DB-F5A5-DC7D-A8CE-EACC44DB79E7}"/>
              </a:ext>
            </a:extLst>
          </p:cNvPr>
          <p:cNvPicPr>
            <a:picLocks noChangeAspect="1"/>
          </p:cNvPicPr>
          <p:nvPr/>
        </p:nvPicPr>
        <p:blipFill>
          <a:blip r:embed="rId4"/>
          <a:srcRect l="6217" t="8547" r="51923" b="58461"/>
          <a:stretch>
            <a:fillRect/>
          </a:stretch>
        </p:blipFill>
        <p:spPr>
          <a:xfrm>
            <a:off x="10925907" y="140678"/>
            <a:ext cx="1142909" cy="1125415"/>
          </a:xfrm>
          <a:prstGeom prst="rect">
            <a:avLst/>
          </a:prstGeom>
        </p:spPr>
      </p:pic>
    </p:spTree>
    <p:extLst>
      <p:ext uri="{BB962C8B-B14F-4D97-AF65-F5344CB8AC3E}">
        <p14:creationId xmlns:p14="http://schemas.microsoft.com/office/powerpoint/2010/main" val="3057667215"/>
      </p:ext>
    </p:extLst>
  </p:cSld>
  <p:clrMapOvr>
    <a:masterClrMapping/>
  </p:clrMapOvr>
  <mc:AlternateContent xmlns:mc="http://schemas.openxmlformats.org/markup-compatibility/2006">
    <mc:Choice xmlns:p159="http://schemas.microsoft.com/office/powerpoint/2015/09/main" Requires="p159">
      <p:transition spd="slow">
        <p159:morph option="byObject"/>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holding objects&#10;&#10;AI-generated content may be incorrect.">
            <a:extLst>
              <a:ext uri="{FF2B5EF4-FFF2-40B4-BE49-F238E27FC236}">
                <a16:creationId xmlns:a16="http://schemas.microsoft.com/office/drawing/2014/main" id="{56ADF71E-7599-4BE7-C8A1-980E22F05A0A}"/>
              </a:ext>
            </a:extLst>
          </p:cNvPr>
          <p:cNvPicPr>
            <a:picLocks noChangeAspect="1"/>
          </p:cNvPicPr>
          <p:nvPr/>
        </p:nvPicPr>
        <p:blipFill>
          <a:blip r:embed="rId2"/>
          <a:stretch>
            <a:fillRect/>
          </a:stretch>
        </p:blipFill>
        <p:spPr>
          <a:xfrm>
            <a:off x="0" y="0"/>
            <a:ext cx="12192000" cy="6858000"/>
          </a:xfrm>
          <a:prstGeom prst="rect">
            <a:avLst/>
          </a:prstGeom>
        </p:spPr>
      </p:pic>
      <p:pic>
        <p:nvPicPr>
          <p:cNvPr id="4" name="Picture 3" descr="A logo with a cross and a person&#10;&#10;AI-generated content may be incorrect.">
            <a:extLst>
              <a:ext uri="{FF2B5EF4-FFF2-40B4-BE49-F238E27FC236}">
                <a16:creationId xmlns:a16="http://schemas.microsoft.com/office/drawing/2014/main" id="{8AC0996A-BC77-3DC2-80D7-D1E68C883E3A}"/>
              </a:ext>
            </a:extLst>
          </p:cNvPr>
          <p:cNvPicPr>
            <a:picLocks noChangeAspect="1"/>
          </p:cNvPicPr>
          <p:nvPr/>
        </p:nvPicPr>
        <p:blipFill>
          <a:blip r:embed="rId3"/>
          <a:srcRect l="6650" t="6287" r="3155" b="16986"/>
          <a:stretch>
            <a:fillRect/>
          </a:stretch>
        </p:blipFill>
        <p:spPr>
          <a:xfrm>
            <a:off x="0" y="5804451"/>
            <a:ext cx="1857758" cy="1053549"/>
          </a:xfrm>
          <a:prstGeom prst="rect">
            <a:avLst/>
          </a:prstGeom>
        </p:spPr>
      </p:pic>
      <p:pic>
        <p:nvPicPr>
          <p:cNvPr id="2" name="Picture 1">
            <a:extLst>
              <a:ext uri="{FF2B5EF4-FFF2-40B4-BE49-F238E27FC236}">
                <a16:creationId xmlns:a16="http://schemas.microsoft.com/office/drawing/2014/main" id="{8F7A0ADB-91E8-0BA6-F5ED-0AA0512E0D8B}"/>
              </a:ext>
            </a:extLst>
          </p:cNvPr>
          <p:cNvPicPr>
            <a:picLocks noChangeAspect="1"/>
          </p:cNvPicPr>
          <p:nvPr/>
        </p:nvPicPr>
        <p:blipFill>
          <a:blip r:embed="rId4"/>
          <a:srcRect l="6217" t="8547" r="51923" b="58461"/>
          <a:stretch>
            <a:fillRect/>
          </a:stretch>
        </p:blipFill>
        <p:spPr>
          <a:xfrm>
            <a:off x="10925907" y="140678"/>
            <a:ext cx="1142909" cy="1125415"/>
          </a:xfrm>
          <a:prstGeom prst="rect">
            <a:avLst/>
          </a:prstGeom>
        </p:spPr>
      </p:pic>
    </p:spTree>
    <p:extLst>
      <p:ext uri="{BB962C8B-B14F-4D97-AF65-F5344CB8AC3E}">
        <p14:creationId xmlns:p14="http://schemas.microsoft.com/office/powerpoint/2010/main" val="495464743"/>
      </p:ext>
    </p:extLst>
  </p:cSld>
  <p:clrMapOvr>
    <a:masterClrMapping/>
  </p:clrMapOvr>
  <mc:AlternateContent xmlns:mc="http://schemas.openxmlformats.org/markup-compatibility/2006">
    <mc:Choice xmlns:p159="http://schemas.microsoft.com/office/powerpoint/2015/09/main" Requires="p159">
      <p:transition spd="slow">
        <p159:morph option="byObject"/>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manger with a crown and a baby person&#10;&#10;AI-generated content may be incorrect.">
            <a:extLst>
              <a:ext uri="{FF2B5EF4-FFF2-40B4-BE49-F238E27FC236}">
                <a16:creationId xmlns:a16="http://schemas.microsoft.com/office/drawing/2014/main" id="{DE50C9C7-8879-1364-A63D-CA705C03B392}"/>
              </a:ext>
            </a:extLst>
          </p:cNvPr>
          <p:cNvPicPr>
            <a:picLocks noChangeAspect="1"/>
          </p:cNvPicPr>
          <p:nvPr/>
        </p:nvPicPr>
        <p:blipFill>
          <a:blip r:embed="rId2"/>
          <a:stretch>
            <a:fillRect/>
          </a:stretch>
        </p:blipFill>
        <p:spPr>
          <a:xfrm>
            <a:off x="0" y="0"/>
            <a:ext cx="12192000" cy="6858000"/>
          </a:xfrm>
          <a:prstGeom prst="rect">
            <a:avLst/>
          </a:prstGeom>
        </p:spPr>
      </p:pic>
      <p:pic>
        <p:nvPicPr>
          <p:cNvPr id="7" name="Picture 6" descr="A logo with a cross and a person&#10;&#10;AI-generated content may be incorrect.">
            <a:extLst>
              <a:ext uri="{FF2B5EF4-FFF2-40B4-BE49-F238E27FC236}">
                <a16:creationId xmlns:a16="http://schemas.microsoft.com/office/drawing/2014/main" id="{B82588A4-2A15-4991-9648-4DBCA68F80F8}"/>
              </a:ext>
            </a:extLst>
          </p:cNvPr>
          <p:cNvPicPr>
            <a:picLocks noChangeAspect="1"/>
          </p:cNvPicPr>
          <p:nvPr/>
        </p:nvPicPr>
        <p:blipFill>
          <a:blip r:embed="rId3"/>
          <a:srcRect l="6650" t="6287" r="3155" b="16986"/>
          <a:stretch>
            <a:fillRect/>
          </a:stretch>
        </p:blipFill>
        <p:spPr>
          <a:xfrm>
            <a:off x="0" y="6224954"/>
            <a:ext cx="1116271" cy="633046"/>
          </a:xfrm>
          <a:prstGeom prst="rect">
            <a:avLst/>
          </a:prstGeom>
        </p:spPr>
      </p:pic>
      <p:pic>
        <p:nvPicPr>
          <p:cNvPr id="8" name="Picture 7">
            <a:extLst>
              <a:ext uri="{FF2B5EF4-FFF2-40B4-BE49-F238E27FC236}">
                <a16:creationId xmlns:a16="http://schemas.microsoft.com/office/drawing/2014/main" id="{ABD50A8F-8437-8029-AC8D-8D65D7116C2C}"/>
              </a:ext>
            </a:extLst>
          </p:cNvPr>
          <p:cNvPicPr>
            <a:picLocks noChangeAspect="1"/>
          </p:cNvPicPr>
          <p:nvPr/>
        </p:nvPicPr>
        <p:blipFill>
          <a:blip r:embed="rId4"/>
          <a:stretch>
            <a:fillRect/>
          </a:stretch>
        </p:blipFill>
        <p:spPr>
          <a:xfrm>
            <a:off x="3165539" y="954055"/>
            <a:ext cx="1723701" cy="787478"/>
          </a:xfrm>
          <a:prstGeom prst="rect">
            <a:avLst/>
          </a:prstGeom>
        </p:spPr>
      </p:pic>
      <p:pic>
        <p:nvPicPr>
          <p:cNvPr id="9" name="Picture 8">
            <a:extLst>
              <a:ext uri="{FF2B5EF4-FFF2-40B4-BE49-F238E27FC236}">
                <a16:creationId xmlns:a16="http://schemas.microsoft.com/office/drawing/2014/main" id="{0BB203FC-3973-1F2C-4A22-FA0F98E953D8}"/>
              </a:ext>
            </a:extLst>
          </p:cNvPr>
          <p:cNvPicPr>
            <a:picLocks noChangeAspect="1"/>
          </p:cNvPicPr>
          <p:nvPr/>
        </p:nvPicPr>
        <p:blipFill>
          <a:blip r:embed="rId5"/>
          <a:stretch>
            <a:fillRect/>
          </a:stretch>
        </p:blipFill>
        <p:spPr>
          <a:xfrm>
            <a:off x="2226906" y="2825750"/>
            <a:ext cx="3869094" cy="765758"/>
          </a:xfrm>
          <a:prstGeom prst="rect">
            <a:avLst/>
          </a:prstGeom>
        </p:spPr>
      </p:pic>
      <p:pic>
        <p:nvPicPr>
          <p:cNvPr id="10" name="Picture 9">
            <a:extLst>
              <a:ext uri="{FF2B5EF4-FFF2-40B4-BE49-F238E27FC236}">
                <a16:creationId xmlns:a16="http://schemas.microsoft.com/office/drawing/2014/main" id="{4B953083-2675-F7A3-4E4B-2571CEC0156C}"/>
              </a:ext>
            </a:extLst>
          </p:cNvPr>
          <p:cNvPicPr>
            <a:picLocks noChangeAspect="1"/>
          </p:cNvPicPr>
          <p:nvPr/>
        </p:nvPicPr>
        <p:blipFill>
          <a:blip r:embed="rId6"/>
          <a:stretch>
            <a:fillRect/>
          </a:stretch>
        </p:blipFill>
        <p:spPr>
          <a:xfrm>
            <a:off x="1938498" y="5035834"/>
            <a:ext cx="2088891" cy="868111"/>
          </a:xfrm>
          <a:prstGeom prst="rect">
            <a:avLst/>
          </a:prstGeom>
        </p:spPr>
      </p:pic>
      <p:pic>
        <p:nvPicPr>
          <p:cNvPr id="2" name="Picture 1">
            <a:extLst>
              <a:ext uri="{FF2B5EF4-FFF2-40B4-BE49-F238E27FC236}">
                <a16:creationId xmlns:a16="http://schemas.microsoft.com/office/drawing/2014/main" id="{A5139A26-ECDE-7FC2-BE1B-53936113E291}"/>
              </a:ext>
            </a:extLst>
          </p:cNvPr>
          <p:cNvPicPr>
            <a:picLocks noChangeAspect="1"/>
          </p:cNvPicPr>
          <p:nvPr/>
        </p:nvPicPr>
        <p:blipFill>
          <a:blip r:embed="rId7"/>
          <a:srcRect l="6217" t="8547" r="51923" b="58461"/>
          <a:stretch>
            <a:fillRect/>
          </a:stretch>
        </p:blipFill>
        <p:spPr>
          <a:xfrm>
            <a:off x="10925907" y="140678"/>
            <a:ext cx="1142909" cy="1125415"/>
          </a:xfrm>
          <a:prstGeom prst="rect">
            <a:avLst/>
          </a:prstGeom>
        </p:spPr>
      </p:pic>
    </p:spTree>
    <p:extLst>
      <p:ext uri="{BB962C8B-B14F-4D97-AF65-F5344CB8AC3E}">
        <p14:creationId xmlns:p14="http://schemas.microsoft.com/office/powerpoint/2010/main" val="2790091874"/>
      </p:ext>
    </p:extLst>
  </p:cSld>
  <p:clrMapOvr>
    <a:masterClrMapping/>
  </p:clrMapOvr>
  <mc:AlternateContent xmlns:mc="http://schemas.openxmlformats.org/markup-compatibility/2006">
    <mc:Choice xmlns:p159="http://schemas.microsoft.com/office/powerpoint/2015/09/main" Requires="p159">
      <p:transition spd="slow">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1000" fill="hold"/>
                                        <p:tgtEl>
                                          <p:spTgt spid="9"/>
                                        </p:tgtEl>
                                        <p:attrNameLst>
                                          <p:attrName>ppt_w</p:attrName>
                                        </p:attrNameLst>
                                      </p:cBhvr>
                                      <p:tavLst>
                                        <p:tav tm="0">
                                          <p:val>
                                            <p:fltVal val="0"/>
                                          </p:val>
                                        </p:tav>
                                        <p:tav tm="100000">
                                          <p:val>
                                            <p:strVal val="#ppt_w"/>
                                          </p:val>
                                        </p:tav>
                                      </p:tavLst>
                                    </p:anim>
                                    <p:anim calcmode="lin" valueType="num">
                                      <p:cBhvr>
                                        <p:cTn id="16" dur="1000" fill="hold"/>
                                        <p:tgtEl>
                                          <p:spTgt spid="9"/>
                                        </p:tgtEl>
                                        <p:attrNameLst>
                                          <p:attrName>ppt_h</p:attrName>
                                        </p:attrNameLst>
                                      </p:cBhvr>
                                      <p:tavLst>
                                        <p:tav tm="0">
                                          <p:val>
                                            <p:fltVal val="0"/>
                                          </p:val>
                                        </p:tav>
                                        <p:tav tm="100000">
                                          <p:val>
                                            <p:strVal val="#ppt_h"/>
                                          </p:val>
                                        </p:tav>
                                      </p:tavLst>
                                    </p:anim>
                                    <p:anim calcmode="lin" valueType="num">
                                      <p:cBhvr>
                                        <p:cTn id="17" dur="1000" fill="hold"/>
                                        <p:tgtEl>
                                          <p:spTgt spid="9"/>
                                        </p:tgtEl>
                                        <p:attrNameLst>
                                          <p:attrName>style.rotation</p:attrName>
                                        </p:attrNameLst>
                                      </p:cBhvr>
                                      <p:tavLst>
                                        <p:tav tm="0">
                                          <p:val>
                                            <p:fltVal val="90"/>
                                          </p:val>
                                        </p:tav>
                                        <p:tav tm="100000">
                                          <p:val>
                                            <p:fltVal val="0"/>
                                          </p:val>
                                        </p:tav>
                                      </p:tavLst>
                                    </p:anim>
                                    <p:animEffect transition="in" filter="fade">
                                      <p:cBhvr>
                                        <p:cTn id="18" dur="10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1000" fill="hold"/>
                                        <p:tgtEl>
                                          <p:spTgt spid="10"/>
                                        </p:tgtEl>
                                        <p:attrNameLst>
                                          <p:attrName>ppt_w</p:attrName>
                                        </p:attrNameLst>
                                      </p:cBhvr>
                                      <p:tavLst>
                                        <p:tav tm="0">
                                          <p:val>
                                            <p:fltVal val="0"/>
                                          </p:val>
                                        </p:tav>
                                        <p:tav tm="100000">
                                          <p:val>
                                            <p:strVal val="#ppt_w"/>
                                          </p:val>
                                        </p:tav>
                                      </p:tavLst>
                                    </p:anim>
                                    <p:anim calcmode="lin" valueType="num">
                                      <p:cBhvr>
                                        <p:cTn id="24" dur="1000" fill="hold"/>
                                        <p:tgtEl>
                                          <p:spTgt spid="10"/>
                                        </p:tgtEl>
                                        <p:attrNameLst>
                                          <p:attrName>ppt_h</p:attrName>
                                        </p:attrNameLst>
                                      </p:cBhvr>
                                      <p:tavLst>
                                        <p:tav tm="0">
                                          <p:val>
                                            <p:fltVal val="0"/>
                                          </p:val>
                                        </p:tav>
                                        <p:tav tm="100000">
                                          <p:val>
                                            <p:strVal val="#ppt_h"/>
                                          </p:val>
                                        </p:tav>
                                      </p:tavLst>
                                    </p:anim>
                                    <p:anim calcmode="lin" valueType="num">
                                      <p:cBhvr>
                                        <p:cTn id="25" dur="1000" fill="hold"/>
                                        <p:tgtEl>
                                          <p:spTgt spid="10"/>
                                        </p:tgtEl>
                                        <p:attrNameLst>
                                          <p:attrName>style.rotation</p:attrName>
                                        </p:attrNameLst>
                                      </p:cBhvr>
                                      <p:tavLst>
                                        <p:tav tm="0">
                                          <p:val>
                                            <p:fltVal val="90"/>
                                          </p:val>
                                        </p:tav>
                                        <p:tav tm="100000">
                                          <p:val>
                                            <p:fltVal val="0"/>
                                          </p:val>
                                        </p:tav>
                                      </p:tavLst>
                                    </p:anim>
                                    <p:animEffect transition="in" filter="fade">
                                      <p:cBhvr>
                                        <p:cTn id="26"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ouple of toilet bowls&#10;&#10;AI-generated content may be incorrect.">
            <a:extLst>
              <a:ext uri="{FF2B5EF4-FFF2-40B4-BE49-F238E27FC236}">
                <a16:creationId xmlns:a16="http://schemas.microsoft.com/office/drawing/2014/main" id="{1080AFDD-EEC9-2E1C-E57E-3C672CAFC442}"/>
              </a:ext>
            </a:extLst>
          </p:cNvPr>
          <p:cNvPicPr>
            <a:picLocks noChangeAspect="1"/>
          </p:cNvPicPr>
          <p:nvPr/>
        </p:nvPicPr>
        <p:blipFill>
          <a:blip r:embed="rId2"/>
          <a:stretch>
            <a:fillRect/>
          </a:stretch>
        </p:blipFill>
        <p:spPr>
          <a:xfrm>
            <a:off x="0" y="0"/>
            <a:ext cx="12192000" cy="6858000"/>
          </a:xfrm>
          <a:prstGeom prst="rect">
            <a:avLst/>
          </a:prstGeom>
        </p:spPr>
      </p:pic>
      <p:pic>
        <p:nvPicPr>
          <p:cNvPr id="4" name="Picture 3" descr="A logo with a cross and a person&#10;&#10;AI-generated content may be incorrect.">
            <a:extLst>
              <a:ext uri="{FF2B5EF4-FFF2-40B4-BE49-F238E27FC236}">
                <a16:creationId xmlns:a16="http://schemas.microsoft.com/office/drawing/2014/main" id="{92302CB6-B3E4-FDC2-343E-8E6662474087}"/>
              </a:ext>
            </a:extLst>
          </p:cNvPr>
          <p:cNvPicPr>
            <a:picLocks noChangeAspect="1"/>
          </p:cNvPicPr>
          <p:nvPr/>
        </p:nvPicPr>
        <p:blipFill>
          <a:blip r:embed="rId3"/>
          <a:srcRect l="6650" t="6287" r="3155" b="16986"/>
          <a:stretch>
            <a:fillRect/>
          </a:stretch>
        </p:blipFill>
        <p:spPr>
          <a:xfrm>
            <a:off x="0" y="5804451"/>
            <a:ext cx="1857758" cy="1053549"/>
          </a:xfrm>
          <a:prstGeom prst="rect">
            <a:avLst/>
          </a:prstGeom>
        </p:spPr>
      </p:pic>
      <p:sp>
        <p:nvSpPr>
          <p:cNvPr id="5" name="Title 1">
            <a:extLst>
              <a:ext uri="{FF2B5EF4-FFF2-40B4-BE49-F238E27FC236}">
                <a16:creationId xmlns:a16="http://schemas.microsoft.com/office/drawing/2014/main" id="{6C4210DC-6385-3865-60A4-7F566ADCB817}"/>
              </a:ext>
            </a:extLst>
          </p:cNvPr>
          <p:cNvSpPr txBox="1">
            <a:spLocks/>
          </p:cNvSpPr>
          <p:nvPr/>
        </p:nvSpPr>
        <p:spPr>
          <a:xfrm>
            <a:off x="2138195" y="217072"/>
            <a:ext cx="7915610" cy="107042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Avenir Next LT Pro Light" panose="020B0304020202020204" pitchFamily="34" charset="0"/>
                <a:ea typeface="+mj-ea"/>
                <a:cs typeface="+mj-cs"/>
              </a:defRPr>
            </a:lvl1pPr>
          </a:lstStyle>
          <a:p>
            <a:pPr algn="ctr"/>
            <a:r>
              <a:rPr lang="en-GB" sz="6000" b="1" dirty="0">
                <a:latin typeface="Calibri" panose="020F0502020204030204" pitchFamily="34" charset="0"/>
                <a:cs typeface="Calibri" panose="020F0502020204030204" pitchFamily="34" charset="0"/>
              </a:rPr>
              <a:t>Opening Prayer</a:t>
            </a:r>
          </a:p>
        </p:txBody>
      </p:sp>
      <p:sp>
        <p:nvSpPr>
          <p:cNvPr id="6" name="TextBox 5">
            <a:extLst>
              <a:ext uri="{FF2B5EF4-FFF2-40B4-BE49-F238E27FC236}">
                <a16:creationId xmlns:a16="http://schemas.microsoft.com/office/drawing/2014/main" id="{86ECFE80-DF0B-6DAA-41AE-4907E69B8C41}"/>
              </a:ext>
            </a:extLst>
          </p:cNvPr>
          <p:cNvSpPr txBox="1"/>
          <p:nvPr/>
        </p:nvSpPr>
        <p:spPr>
          <a:xfrm>
            <a:off x="293873" y="1525296"/>
            <a:ext cx="11604253" cy="3903504"/>
          </a:xfrm>
          <a:prstGeom prst="rect">
            <a:avLst/>
          </a:prstGeom>
          <a:noFill/>
        </p:spPr>
        <p:txBody>
          <a:bodyPr wrap="square">
            <a:spAutoFit/>
          </a:bodyPr>
          <a:lstStyle/>
          <a:p>
            <a:pPr algn="just">
              <a:lnSpc>
                <a:spcPct val="150000"/>
              </a:lnSpc>
            </a:pPr>
            <a:r>
              <a:rPr lang="en-GB" sz="2800" dirty="0">
                <a:latin typeface="Calibri" panose="020F0502020204030204" pitchFamily="34" charset="0"/>
                <a:cs typeface="Calibri" panose="020F0502020204030204" pitchFamily="34" charset="0"/>
              </a:rPr>
              <a:t>O God, who on this day revealed your Only Begotten Son to the nations by the guidance of a star, grant in your mercy, that we, who know you already by faith, may be brought to behold the beauty of your sublime glory. </a:t>
            </a:r>
          </a:p>
          <a:p>
            <a:pPr algn="just">
              <a:lnSpc>
                <a:spcPct val="150000"/>
              </a:lnSpc>
            </a:pPr>
            <a:r>
              <a:rPr lang="en-GB" sz="2800" dirty="0">
                <a:latin typeface="Calibri" panose="020F0502020204030204" pitchFamily="34" charset="0"/>
                <a:cs typeface="Calibri" panose="020F0502020204030204" pitchFamily="34" charset="0"/>
              </a:rPr>
              <a:t>Through our Lord Jesus Christ, your Son, who lives and reigns with you in the unity of the Holy Spirit, God, for ever and ever. </a:t>
            </a:r>
          </a:p>
          <a:p>
            <a:pPr algn="just">
              <a:lnSpc>
                <a:spcPct val="150000"/>
              </a:lnSpc>
            </a:pPr>
            <a:r>
              <a:rPr lang="en-GB" sz="2800" dirty="0">
                <a:latin typeface="Calibri" panose="020F0502020204030204" pitchFamily="34" charset="0"/>
                <a:cs typeface="Calibri" panose="020F0502020204030204" pitchFamily="34" charset="0"/>
              </a:rPr>
              <a:t>AMEN. </a:t>
            </a:r>
          </a:p>
        </p:txBody>
      </p:sp>
      <p:pic>
        <p:nvPicPr>
          <p:cNvPr id="2" name="Picture 1">
            <a:extLst>
              <a:ext uri="{FF2B5EF4-FFF2-40B4-BE49-F238E27FC236}">
                <a16:creationId xmlns:a16="http://schemas.microsoft.com/office/drawing/2014/main" id="{C4BD3E18-E825-CAEB-C603-9FA0FB52C245}"/>
              </a:ext>
            </a:extLst>
          </p:cNvPr>
          <p:cNvPicPr>
            <a:picLocks noChangeAspect="1"/>
          </p:cNvPicPr>
          <p:nvPr/>
        </p:nvPicPr>
        <p:blipFill>
          <a:blip r:embed="rId4"/>
          <a:srcRect l="6217" t="8547" r="51923" b="58461"/>
          <a:stretch>
            <a:fillRect/>
          </a:stretch>
        </p:blipFill>
        <p:spPr>
          <a:xfrm>
            <a:off x="140676" y="96096"/>
            <a:ext cx="1142909" cy="1125415"/>
          </a:xfrm>
          <a:prstGeom prst="rect">
            <a:avLst/>
          </a:prstGeom>
        </p:spPr>
      </p:pic>
    </p:spTree>
    <p:extLst>
      <p:ext uri="{BB962C8B-B14F-4D97-AF65-F5344CB8AC3E}">
        <p14:creationId xmlns:p14="http://schemas.microsoft.com/office/powerpoint/2010/main" val="4184368624"/>
      </p:ext>
    </p:extLst>
  </p:cSld>
  <p:clrMapOvr>
    <a:masterClrMapping/>
  </p:clrMapOvr>
  <mc:AlternateContent xmlns:mc="http://schemas.openxmlformats.org/markup-compatibility/2006">
    <mc:Choice xmlns:p159="http://schemas.microsoft.com/office/powerpoint/2015/09/main" Requires="p159">
      <p:transition spd="slow">
        <p159:morph option="byObject"/>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4D213D-1081-1863-71C9-748048CBF7C2}"/>
            </a:ext>
          </a:extLst>
        </p:cNvPr>
        <p:cNvGrpSpPr/>
        <p:nvPr/>
      </p:nvGrpSpPr>
      <p:grpSpPr>
        <a:xfrm>
          <a:off x="0" y="0"/>
          <a:ext cx="0" cy="0"/>
          <a:chOff x="0" y="0"/>
          <a:chExt cx="0" cy="0"/>
        </a:xfrm>
      </p:grpSpPr>
      <p:pic>
        <p:nvPicPr>
          <p:cNvPr id="3" name="Picture 2" descr="A couple of toilet bowls&#10;&#10;AI-generated content may be incorrect.">
            <a:extLst>
              <a:ext uri="{FF2B5EF4-FFF2-40B4-BE49-F238E27FC236}">
                <a16:creationId xmlns:a16="http://schemas.microsoft.com/office/drawing/2014/main" id="{484F9FCC-703C-4765-10BE-640B419D7B80}"/>
              </a:ext>
            </a:extLst>
          </p:cNvPr>
          <p:cNvPicPr>
            <a:picLocks noChangeAspect="1"/>
          </p:cNvPicPr>
          <p:nvPr/>
        </p:nvPicPr>
        <p:blipFill>
          <a:blip r:embed="rId3"/>
          <a:stretch>
            <a:fillRect/>
          </a:stretch>
        </p:blipFill>
        <p:spPr>
          <a:xfrm>
            <a:off x="0" y="0"/>
            <a:ext cx="12192000" cy="6858000"/>
          </a:xfrm>
          <a:prstGeom prst="rect">
            <a:avLst/>
          </a:prstGeom>
        </p:spPr>
      </p:pic>
      <p:pic>
        <p:nvPicPr>
          <p:cNvPr id="4" name="Picture 3" descr="A logo with a cross and a person&#10;&#10;AI-generated content may be incorrect.">
            <a:extLst>
              <a:ext uri="{FF2B5EF4-FFF2-40B4-BE49-F238E27FC236}">
                <a16:creationId xmlns:a16="http://schemas.microsoft.com/office/drawing/2014/main" id="{B11AF935-F284-9EF0-54A2-0BEBDDAE7C09}"/>
              </a:ext>
            </a:extLst>
          </p:cNvPr>
          <p:cNvPicPr>
            <a:picLocks noChangeAspect="1"/>
          </p:cNvPicPr>
          <p:nvPr/>
        </p:nvPicPr>
        <p:blipFill>
          <a:blip r:embed="rId4"/>
          <a:srcRect l="6650" t="6287" r="3155" b="16986"/>
          <a:stretch>
            <a:fillRect/>
          </a:stretch>
        </p:blipFill>
        <p:spPr>
          <a:xfrm>
            <a:off x="0" y="5804451"/>
            <a:ext cx="1857758" cy="1053549"/>
          </a:xfrm>
          <a:prstGeom prst="rect">
            <a:avLst/>
          </a:prstGeom>
        </p:spPr>
      </p:pic>
      <p:sp>
        <p:nvSpPr>
          <p:cNvPr id="2" name="Title 1">
            <a:extLst>
              <a:ext uri="{FF2B5EF4-FFF2-40B4-BE49-F238E27FC236}">
                <a16:creationId xmlns:a16="http://schemas.microsoft.com/office/drawing/2014/main" id="{5FD05972-1152-69EA-C091-0A27F68DCA30}"/>
              </a:ext>
            </a:extLst>
          </p:cNvPr>
          <p:cNvSpPr txBox="1">
            <a:spLocks/>
          </p:cNvSpPr>
          <p:nvPr/>
        </p:nvSpPr>
        <p:spPr>
          <a:xfrm>
            <a:off x="2138195" y="217072"/>
            <a:ext cx="7915610" cy="107042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Avenir Next LT Pro Light" panose="020B0304020202020204" pitchFamily="34" charset="0"/>
                <a:ea typeface="+mj-ea"/>
                <a:cs typeface="+mj-cs"/>
              </a:defRPr>
            </a:lvl1pPr>
          </a:lstStyle>
          <a:p>
            <a:pPr algn="ctr"/>
            <a:r>
              <a:rPr lang="en-GB" sz="6000" b="1" dirty="0">
                <a:latin typeface="Calibri" panose="020F0502020204030204" pitchFamily="34" charset="0"/>
                <a:cs typeface="Calibri" panose="020F0502020204030204" pitchFamily="34" charset="0"/>
              </a:rPr>
              <a:t>Scripture</a:t>
            </a:r>
          </a:p>
        </p:txBody>
      </p:sp>
      <p:sp>
        <p:nvSpPr>
          <p:cNvPr id="5" name="TextBox 4">
            <a:extLst>
              <a:ext uri="{FF2B5EF4-FFF2-40B4-BE49-F238E27FC236}">
                <a16:creationId xmlns:a16="http://schemas.microsoft.com/office/drawing/2014/main" id="{84DE89FD-EA26-EABB-266E-0C20323A7DD6}"/>
              </a:ext>
            </a:extLst>
          </p:cNvPr>
          <p:cNvSpPr txBox="1"/>
          <p:nvPr/>
        </p:nvSpPr>
        <p:spPr>
          <a:xfrm>
            <a:off x="670474" y="1674584"/>
            <a:ext cx="10851051" cy="3077766"/>
          </a:xfrm>
          <a:prstGeom prst="rect">
            <a:avLst/>
          </a:prstGeom>
          <a:noFill/>
          <a:effectLst>
            <a:softEdge rad="12700"/>
          </a:effectLst>
        </p:spPr>
        <p:txBody>
          <a:bodyPr wrap="square" rtlCol="0">
            <a:spAutoFit/>
          </a:bodyPr>
          <a:lstStyle/>
          <a:p>
            <a:pPr algn="ctr"/>
            <a:r>
              <a:rPr lang="en-US" sz="4000" dirty="0">
                <a:latin typeface="Calibri" panose="020F0502020204030204" pitchFamily="34" charset="0"/>
                <a:cs typeface="Calibri" panose="020F0502020204030204" pitchFamily="34" charset="0"/>
              </a:rPr>
              <a:t>Leader: A reading from the Holy Gospel according to Matthew.</a:t>
            </a:r>
          </a:p>
          <a:p>
            <a:pPr algn="ctr"/>
            <a:endParaRPr lang="en-US" dirty="0">
              <a:latin typeface="Calibri" panose="020F0502020204030204" pitchFamily="34" charset="0"/>
              <a:cs typeface="Calibri" panose="020F0502020204030204" pitchFamily="34" charset="0"/>
            </a:endParaRPr>
          </a:p>
          <a:p>
            <a:pPr algn="ctr"/>
            <a:r>
              <a:rPr lang="en-US" sz="5400" b="1" dirty="0">
                <a:latin typeface="Calibri" panose="020F0502020204030204" pitchFamily="34" charset="0"/>
                <a:cs typeface="Calibri" panose="020F0502020204030204" pitchFamily="34" charset="0"/>
              </a:rPr>
              <a:t>ALL: GLORY TO YOU, O LORD.</a:t>
            </a:r>
            <a:r>
              <a:rPr lang="en-US" sz="5400" dirty="0">
                <a:latin typeface="Calibri" panose="020F0502020204030204" pitchFamily="34" charset="0"/>
                <a:cs typeface="Calibri" panose="020F0502020204030204" pitchFamily="34" charset="0"/>
              </a:rPr>
              <a:t> </a:t>
            </a:r>
          </a:p>
          <a:p>
            <a:pPr algn="ctr"/>
            <a:endParaRPr lang="en-US" dirty="0">
              <a:latin typeface="Calibri" panose="020F0502020204030204" pitchFamily="34" charset="0"/>
              <a:cs typeface="Calibri" panose="020F0502020204030204" pitchFamily="34" charset="0"/>
            </a:endParaRPr>
          </a:p>
          <a:p>
            <a:pPr algn="ctr"/>
            <a:r>
              <a:rPr lang="en-US" sz="2400" i="1" dirty="0">
                <a:latin typeface="Calibri" panose="020F0502020204030204" pitchFamily="34" charset="0"/>
                <a:cs typeface="Calibri" panose="020F0502020204030204" pitchFamily="34" charset="0"/>
              </a:rPr>
              <a:t>We mark the Cross on our heads, lips and hearts. </a:t>
            </a:r>
          </a:p>
        </p:txBody>
      </p:sp>
      <p:pic>
        <p:nvPicPr>
          <p:cNvPr id="6" name="Picture 5">
            <a:extLst>
              <a:ext uri="{FF2B5EF4-FFF2-40B4-BE49-F238E27FC236}">
                <a16:creationId xmlns:a16="http://schemas.microsoft.com/office/drawing/2014/main" id="{440859D2-2EC4-02C3-AB64-0FC943A48B40}"/>
              </a:ext>
            </a:extLst>
          </p:cNvPr>
          <p:cNvPicPr>
            <a:picLocks noChangeAspect="1"/>
          </p:cNvPicPr>
          <p:nvPr/>
        </p:nvPicPr>
        <p:blipFill>
          <a:blip r:embed="rId5"/>
          <a:srcRect l="48535" t="10087" r="9605" b="56921"/>
          <a:stretch>
            <a:fillRect/>
          </a:stretch>
        </p:blipFill>
        <p:spPr>
          <a:xfrm>
            <a:off x="117230" y="105507"/>
            <a:ext cx="1142909" cy="1125415"/>
          </a:xfrm>
          <a:prstGeom prst="rect">
            <a:avLst/>
          </a:prstGeom>
        </p:spPr>
      </p:pic>
    </p:spTree>
    <p:extLst>
      <p:ext uri="{BB962C8B-B14F-4D97-AF65-F5344CB8AC3E}">
        <p14:creationId xmlns:p14="http://schemas.microsoft.com/office/powerpoint/2010/main" val="2452070775"/>
      </p:ext>
    </p:extLst>
  </p:cSld>
  <p:clrMapOvr>
    <a:masterClrMapping/>
  </p:clrMapOvr>
  <mc:AlternateContent xmlns:mc="http://schemas.openxmlformats.org/markup-compatibility/2006">
    <mc:Choice xmlns:p159="http://schemas.microsoft.com/office/powerpoint/2015/09/main" Requires="p159">
      <p:transition spd="slow">
        <p159:morph option="byObject"/>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holding objects&#10;&#10;AI-generated content may be incorrect.">
            <a:extLst>
              <a:ext uri="{FF2B5EF4-FFF2-40B4-BE49-F238E27FC236}">
                <a16:creationId xmlns:a16="http://schemas.microsoft.com/office/drawing/2014/main" id="{C5B7452D-BD70-3A57-EBE7-038F58A3F099}"/>
              </a:ext>
            </a:extLst>
          </p:cNvPr>
          <p:cNvPicPr>
            <a:picLocks noChangeAspect="1"/>
          </p:cNvPicPr>
          <p:nvPr/>
        </p:nvPicPr>
        <p:blipFill>
          <a:blip r:embed="rId2"/>
          <a:stretch>
            <a:fillRect/>
          </a:stretch>
        </p:blipFill>
        <p:spPr>
          <a:xfrm>
            <a:off x="0" y="0"/>
            <a:ext cx="12192000" cy="6858000"/>
          </a:xfrm>
          <a:prstGeom prst="rect">
            <a:avLst/>
          </a:prstGeom>
        </p:spPr>
      </p:pic>
      <p:pic>
        <p:nvPicPr>
          <p:cNvPr id="4" name="Picture 3" descr="A logo with a cross and a person&#10;&#10;AI-generated content may be incorrect.">
            <a:extLst>
              <a:ext uri="{FF2B5EF4-FFF2-40B4-BE49-F238E27FC236}">
                <a16:creationId xmlns:a16="http://schemas.microsoft.com/office/drawing/2014/main" id="{AFC98964-51D0-DBFC-AA82-88C9E0E78709}"/>
              </a:ext>
            </a:extLst>
          </p:cNvPr>
          <p:cNvPicPr>
            <a:picLocks noChangeAspect="1"/>
          </p:cNvPicPr>
          <p:nvPr/>
        </p:nvPicPr>
        <p:blipFill>
          <a:blip r:embed="rId3"/>
          <a:srcRect l="6650" t="6287" r="3155" b="16986"/>
          <a:stretch>
            <a:fillRect/>
          </a:stretch>
        </p:blipFill>
        <p:spPr>
          <a:xfrm>
            <a:off x="0" y="5804451"/>
            <a:ext cx="1857758" cy="1053549"/>
          </a:xfrm>
          <a:prstGeom prst="rect">
            <a:avLst/>
          </a:prstGeom>
        </p:spPr>
      </p:pic>
      <p:pic>
        <p:nvPicPr>
          <p:cNvPr id="2" name="Picture 1">
            <a:extLst>
              <a:ext uri="{FF2B5EF4-FFF2-40B4-BE49-F238E27FC236}">
                <a16:creationId xmlns:a16="http://schemas.microsoft.com/office/drawing/2014/main" id="{2A69436F-79AE-46C0-7252-C273D9817349}"/>
              </a:ext>
            </a:extLst>
          </p:cNvPr>
          <p:cNvPicPr>
            <a:picLocks noChangeAspect="1"/>
          </p:cNvPicPr>
          <p:nvPr/>
        </p:nvPicPr>
        <p:blipFill>
          <a:blip r:embed="rId4"/>
          <a:srcRect l="48535" t="10087" r="9605" b="56921"/>
          <a:stretch>
            <a:fillRect/>
          </a:stretch>
        </p:blipFill>
        <p:spPr>
          <a:xfrm>
            <a:off x="117230" y="105507"/>
            <a:ext cx="1142909" cy="1125415"/>
          </a:xfrm>
          <a:prstGeom prst="rect">
            <a:avLst/>
          </a:prstGeom>
        </p:spPr>
      </p:pic>
    </p:spTree>
    <p:extLst>
      <p:ext uri="{BB962C8B-B14F-4D97-AF65-F5344CB8AC3E}">
        <p14:creationId xmlns:p14="http://schemas.microsoft.com/office/powerpoint/2010/main" val="791181567"/>
      </p:ext>
    </p:extLst>
  </p:cSld>
  <p:clrMapOvr>
    <a:masterClrMapping/>
  </p:clrMapOvr>
  <mc:AlternateContent xmlns:mc="http://schemas.openxmlformats.org/markup-compatibility/2006">
    <mc:Choice xmlns:p159="http://schemas.microsoft.com/office/powerpoint/2015/09/main" Requires="p159">
      <p:transition spd="slow">
        <p159:morph option="byObject"/>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41B30B-3573-6255-2699-EF018FC9299A}"/>
            </a:ext>
          </a:extLst>
        </p:cNvPr>
        <p:cNvGrpSpPr/>
        <p:nvPr/>
      </p:nvGrpSpPr>
      <p:grpSpPr>
        <a:xfrm>
          <a:off x="0" y="0"/>
          <a:ext cx="0" cy="0"/>
          <a:chOff x="0" y="0"/>
          <a:chExt cx="0" cy="0"/>
        </a:xfrm>
      </p:grpSpPr>
      <p:pic>
        <p:nvPicPr>
          <p:cNvPr id="3" name="Picture 2" descr="A couple of toilet bowls&#10;&#10;AI-generated content may be incorrect.">
            <a:extLst>
              <a:ext uri="{FF2B5EF4-FFF2-40B4-BE49-F238E27FC236}">
                <a16:creationId xmlns:a16="http://schemas.microsoft.com/office/drawing/2014/main" id="{3ACBC096-FF32-CD58-BE8A-AC2C04DF48CD}"/>
              </a:ext>
            </a:extLst>
          </p:cNvPr>
          <p:cNvPicPr>
            <a:picLocks noChangeAspect="1"/>
          </p:cNvPicPr>
          <p:nvPr/>
        </p:nvPicPr>
        <p:blipFill>
          <a:blip r:embed="rId2"/>
          <a:stretch>
            <a:fillRect/>
          </a:stretch>
        </p:blipFill>
        <p:spPr>
          <a:xfrm>
            <a:off x="0" y="0"/>
            <a:ext cx="12192000" cy="6858000"/>
          </a:xfrm>
          <a:prstGeom prst="rect">
            <a:avLst/>
          </a:prstGeom>
        </p:spPr>
      </p:pic>
      <p:pic>
        <p:nvPicPr>
          <p:cNvPr id="4" name="Picture 3" descr="A logo with a cross and a person&#10;&#10;AI-generated content may be incorrect.">
            <a:extLst>
              <a:ext uri="{FF2B5EF4-FFF2-40B4-BE49-F238E27FC236}">
                <a16:creationId xmlns:a16="http://schemas.microsoft.com/office/drawing/2014/main" id="{F80F7E22-E18C-2C17-9ABE-6D0C9A23FAF2}"/>
              </a:ext>
            </a:extLst>
          </p:cNvPr>
          <p:cNvPicPr>
            <a:picLocks noChangeAspect="1"/>
          </p:cNvPicPr>
          <p:nvPr/>
        </p:nvPicPr>
        <p:blipFill>
          <a:blip r:embed="rId3"/>
          <a:srcRect l="6650" t="6287" r="3155" b="16986"/>
          <a:stretch>
            <a:fillRect/>
          </a:stretch>
        </p:blipFill>
        <p:spPr>
          <a:xfrm>
            <a:off x="0" y="5804451"/>
            <a:ext cx="1857758" cy="1053549"/>
          </a:xfrm>
          <a:prstGeom prst="rect">
            <a:avLst/>
          </a:prstGeom>
        </p:spPr>
      </p:pic>
      <p:sp>
        <p:nvSpPr>
          <p:cNvPr id="2" name="TextBox 1">
            <a:extLst>
              <a:ext uri="{FF2B5EF4-FFF2-40B4-BE49-F238E27FC236}">
                <a16:creationId xmlns:a16="http://schemas.microsoft.com/office/drawing/2014/main" id="{0BA79836-CB5F-97A7-90BC-86F2F3F0A29B}"/>
              </a:ext>
            </a:extLst>
          </p:cNvPr>
          <p:cNvSpPr txBox="1"/>
          <p:nvPr/>
        </p:nvSpPr>
        <p:spPr>
          <a:xfrm>
            <a:off x="838200" y="1413195"/>
            <a:ext cx="10515599" cy="3508653"/>
          </a:xfrm>
          <a:prstGeom prst="rect">
            <a:avLst/>
          </a:prstGeom>
          <a:noFill/>
          <a:effectLst>
            <a:softEdge rad="12700"/>
          </a:effectLst>
        </p:spPr>
        <p:txBody>
          <a:bodyPr wrap="square" rtlCol="0">
            <a:spAutoFit/>
          </a:bodyPr>
          <a:lstStyle/>
          <a:p>
            <a:pPr marL="0" indent="0" algn="ctr" rtl="0" eaLnBrk="1" latinLnBrk="0" hangingPunct="1">
              <a:buNone/>
            </a:pPr>
            <a:r>
              <a:rPr lang="en-GB" sz="3600" dirty="0">
                <a:effectLst/>
                <a:latin typeface="Calibri" panose="020F0502020204030204" pitchFamily="34" charset="0"/>
                <a:cs typeface="Calibri" panose="020F0502020204030204" pitchFamily="34" charset="0"/>
              </a:rPr>
              <a:t>Leader: The Gospel of the Lord.</a:t>
            </a:r>
          </a:p>
          <a:p>
            <a:pPr marL="0" indent="0" algn="ctr" rtl="0" eaLnBrk="1" latinLnBrk="0" hangingPunct="1">
              <a:buNone/>
            </a:pPr>
            <a:endParaRPr lang="en-GB" dirty="0">
              <a:effectLst/>
              <a:latin typeface="Calibri" panose="020F0502020204030204" pitchFamily="34" charset="0"/>
              <a:cs typeface="Calibri" panose="020F0502020204030204" pitchFamily="34" charset="0"/>
            </a:endParaRPr>
          </a:p>
          <a:p>
            <a:pPr marL="0" indent="0" algn="ctr" rtl="0" eaLnBrk="1" latinLnBrk="0" hangingPunct="1">
              <a:buNone/>
            </a:pPr>
            <a:r>
              <a:rPr lang="en-GB" sz="5400" b="1" dirty="0">
                <a:effectLst/>
                <a:latin typeface="Calibri" panose="020F0502020204030204" pitchFamily="34" charset="0"/>
                <a:cs typeface="Calibri" panose="020F0502020204030204" pitchFamily="34" charset="0"/>
              </a:rPr>
              <a:t>ALL: PRAISE TO YOU, LORD JESUS CHRIST.</a:t>
            </a:r>
          </a:p>
          <a:p>
            <a:pPr marL="0" indent="0" algn="ctr" rtl="0" eaLnBrk="1" latinLnBrk="0" hangingPunct="1">
              <a:buNone/>
            </a:pPr>
            <a:endParaRPr lang="en-GB" sz="1200" b="1" dirty="0">
              <a:latin typeface="Calibri" panose="020F0502020204030204" pitchFamily="34" charset="0"/>
              <a:cs typeface="Calibri" panose="020F0502020204030204" pitchFamily="34" charset="0"/>
            </a:endParaRPr>
          </a:p>
          <a:p>
            <a:pPr marL="0" indent="0" algn="ctr" rtl="0" eaLnBrk="1" latinLnBrk="0" hangingPunct="1">
              <a:buNone/>
            </a:pPr>
            <a:r>
              <a:rPr lang="en-GB" sz="2400" i="1" dirty="0">
                <a:latin typeface="Calibri" panose="020F0502020204030204" pitchFamily="34" charset="0"/>
                <a:cs typeface="Calibri" panose="020F0502020204030204" pitchFamily="34" charset="0"/>
              </a:rPr>
              <a:t>In silence, now allow the Word to make His home in </a:t>
            </a:r>
          </a:p>
          <a:p>
            <a:pPr marL="0" indent="0" algn="ctr" rtl="0" eaLnBrk="1" latinLnBrk="0" hangingPunct="1">
              <a:buNone/>
            </a:pPr>
            <a:r>
              <a:rPr lang="en-GB" sz="2400" i="1" dirty="0">
                <a:latin typeface="Calibri" panose="020F0502020204030204" pitchFamily="34" charset="0"/>
                <a:cs typeface="Calibri" panose="020F0502020204030204" pitchFamily="34" charset="0"/>
              </a:rPr>
              <a:t>your heart. </a:t>
            </a:r>
            <a:endParaRPr lang="en-US" sz="2000" i="1" dirty="0">
              <a:latin typeface="Calibri" panose="020F0502020204030204" pitchFamily="34" charset="0"/>
              <a:cs typeface="Calibri" panose="020F0502020204030204" pitchFamily="34" charset="0"/>
            </a:endParaRPr>
          </a:p>
        </p:txBody>
      </p:sp>
      <p:sp>
        <p:nvSpPr>
          <p:cNvPr id="5" name="Title 1">
            <a:extLst>
              <a:ext uri="{FF2B5EF4-FFF2-40B4-BE49-F238E27FC236}">
                <a16:creationId xmlns:a16="http://schemas.microsoft.com/office/drawing/2014/main" id="{A377B2DD-C2FA-6D70-1C06-7DC1ADBA3197}"/>
              </a:ext>
            </a:extLst>
          </p:cNvPr>
          <p:cNvSpPr txBox="1">
            <a:spLocks/>
          </p:cNvSpPr>
          <p:nvPr/>
        </p:nvSpPr>
        <p:spPr>
          <a:xfrm>
            <a:off x="2138195" y="217072"/>
            <a:ext cx="7915610" cy="107042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Avenir Next LT Pro Light" panose="020B0304020202020204" pitchFamily="34" charset="0"/>
                <a:ea typeface="+mj-ea"/>
                <a:cs typeface="+mj-cs"/>
              </a:defRPr>
            </a:lvl1pPr>
          </a:lstStyle>
          <a:p>
            <a:pPr algn="ctr"/>
            <a:r>
              <a:rPr lang="en-GB" sz="6000" b="1" dirty="0">
                <a:latin typeface="Calibri" panose="020F0502020204030204" pitchFamily="34" charset="0"/>
                <a:cs typeface="Calibri" panose="020F0502020204030204" pitchFamily="34" charset="0"/>
              </a:rPr>
              <a:t>Scripture</a:t>
            </a:r>
          </a:p>
        </p:txBody>
      </p:sp>
      <p:pic>
        <p:nvPicPr>
          <p:cNvPr id="6" name="Picture 5">
            <a:extLst>
              <a:ext uri="{FF2B5EF4-FFF2-40B4-BE49-F238E27FC236}">
                <a16:creationId xmlns:a16="http://schemas.microsoft.com/office/drawing/2014/main" id="{82BDA059-ED74-47FB-D8E9-DD94B9A0307D}"/>
              </a:ext>
            </a:extLst>
          </p:cNvPr>
          <p:cNvPicPr>
            <a:picLocks noChangeAspect="1"/>
          </p:cNvPicPr>
          <p:nvPr/>
        </p:nvPicPr>
        <p:blipFill>
          <a:blip r:embed="rId4"/>
          <a:srcRect l="48535" t="10087" r="9605" b="56921"/>
          <a:stretch>
            <a:fillRect/>
          </a:stretch>
        </p:blipFill>
        <p:spPr>
          <a:xfrm>
            <a:off x="117230" y="105507"/>
            <a:ext cx="1142909" cy="1125415"/>
          </a:xfrm>
          <a:prstGeom prst="rect">
            <a:avLst/>
          </a:prstGeom>
        </p:spPr>
      </p:pic>
    </p:spTree>
    <p:extLst>
      <p:ext uri="{BB962C8B-B14F-4D97-AF65-F5344CB8AC3E}">
        <p14:creationId xmlns:p14="http://schemas.microsoft.com/office/powerpoint/2010/main" val="3386089214"/>
      </p:ext>
    </p:extLst>
  </p:cSld>
  <p:clrMapOvr>
    <a:masterClrMapping/>
  </p:clrMapOvr>
  <mc:AlternateContent xmlns:mc="http://schemas.openxmlformats.org/markup-compatibility/2006">
    <mc:Choice xmlns:p159="http://schemas.microsoft.com/office/powerpoint/2015/09/main" Requires="p159">
      <p:transition spd="slow">
        <p159:morph option="byObject"/>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manger with a baby in a manger&#10;&#10;AI-generated content may be incorrect.">
            <a:extLst>
              <a:ext uri="{FF2B5EF4-FFF2-40B4-BE49-F238E27FC236}">
                <a16:creationId xmlns:a16="http://schemas.microsoft.com/office/drawing/2014/main" id="{61ADBBCE-2834-744D-728B-4E347648E62A}"/>
              </a:ext>
            </a:extLst>
          </p:cNvPr>
          <p:cNvPicPr>
            <a:picLocks noChangeAspect="1"/>
          </p:cNvPicPr>
          <p:nvPr/>
        </p:nvPicPr>
        <p:blipFill>
          <a:blip r:embed="rId2"/>
          <a:stretch>
            <a:fillRect/>
          </a:stretch>
        </p:blipFill>
        <p:spPr>
          <a:xfrm>
            <a:off x="0" y="0"/>
            <a:ext cx="12192000" cy="6858000"/>
          </a:xfrm>
          <a:prstGeom prst="rect">
            <a:avLst/>
          </a:prstGeom>
        </p:spPr>
      </p:pic>
      <p:pic>
        <p:nvPicPr>
          <p:cNvPr id="4" name="Picture 3" descr="A logo with a cross and a person&#10;&#10;AI-generated content may be incorrect.">
            <a:extLst>
              <a:ext uri="{FF2B5EF4-FFF2-40B4-BE49-F238E27FC236}">
                <a16:creationId xmlns:a16="http://schemas.microsoft.com/office/drawing/2014/main" id="{F19C721A-A0F0-F7E7-A09A-5F14D299ABD9}"/>
              </a:ext>
            </a:extLst>
          </p:cNvPr>
          <p:cNvPicPr>
            <a:picLocks noChangeAspect="1"/>
          </p:cNvPicPr>
          <p:nvPr/>
        </p:nvPicPr>
        <p:blipFill>
          <a:blip r:embed="rId3"/>
          <a:srcRect l="6650" t="6287" r="3155" b="16986"/>
          <a:stretch>
            <a:fillRect/>
          </a:stretch>
        </p:blipFill>
        <p:spPr>
          <a:xfrm>
            <a:off x="0" y="6224954"/>
            <a:ext cx="1116271" cy="633046"/>
          </a:xfrm>
          <a:prstGeom prst="rect">
            <a:avLst/>
          </a:prstGeom>
        </p:spPr>
      </p:pic>
      <p:pic>
        <p:nvPicPr>
          <p:cNvPr id="2" name="Picture 1">
            <a:extLst>
              <a:ext uri="{FF2B5EF4-FFF2-40B4-BE49-F238E27FC236}">
                <a16:creationId xmlns:a16="http://schemas.microsoft.com/office/drawing/2014/main" id="{89976154-57AF-EA75-EA09-4F0266AC5BBF}"/>
              </a:ext>
            </a:extLst>
          </p:cNvPr>
          <p:cNvPicPr>
            <a:picLocks noChangeAspect="1"/>
          </p:cNvPicPr>
          <p:nvPr/>
        </p:nvPicPr>
        <p:blipFill>
          <a:blip r:embed="rId4"/>
          <a:srcRect l="6218" t="59356" r="51923" b="7652"/>
          <a:stretch>
            <a:fillRect/>
          </a:stretch>
        </p:blipFill>
        <p:spPr>
          <a:xfrm>
            <a:off x="117228" y="105505"/>
            <a:ext cx="1142911" cy="1125417"/>
          </a:xfrm>
          <a:prstGeom prst="rect">
            <a:avLst/>
          </a:prstGeom>
        </p:spPr>
      </p:pic>
    </p:spTree>
    <p:extLst>
      <p:ext uri="{BB962C8B-B14F-4D97-AF65-F5344CB8AC3E}">
        <p14:creationId xmlns:p14="http://schemas.microsoft.com/office/powerpoint/2010/main" val="1654210771"/>
      </p:ext>
    </p:extLst>
  </p:cSld>
  <p:clrMapOvr>
    <a:masterClrMapping/>
  </p:clrMapOvr>
  <mc:AlternateContent xmlns:mc="http://schemas.openxmlformats.org/markup-compatibility/2006">
    <mc:Choice xmlns:p159="http://schemas.microsoft.com/office/powerpoint/2015/09/main" Requires="p159">
      <p:transition spd="slow">
        <p159:morph option="byObject"/>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86FF29-A75D-A084-293A-67B507DBAC19}"/>
            </a:ext>
          </a:extLst>
        </p:cNvPr>
        <p:cNvGrpSpPr/>
        <p:nvPr/>
      </p:nvGrpSpPr>
      <p:grpSpPr>
        <a:xfrm>
          <a:off x="0" y="0"/>
          <a:ext cx="0" cy="0"/>
          <a:chOff x="0" y="0"/>
          <a:chExt cx="0" cy="0"/>
        </a:xfrm>
      </p:grpSpPr>
      <p:pic>
        <p:nvPicPr>
          <p:cNvPr id="3" name="Picture 2" descr="A couple of toilet bowls&#10;&#10;AI-generated content may be incorrect.">
            <a:extLst>
              <a:ext uri="{FF2B5EF4-FFF2-40B4-BE49-F238E27FC236}">
                <a16:creationId xmlns:a16="http://schemas.microsoft.com/office/drawing/2014/main" id="{47B71EF3-21F4-5D18-6289-A2C4A0B94634}"/>
              </a:ext>
            </a:extLst>
          </p:cNvPr>
          <p:cNvPicPr>
            <a:picLocks noChangeAspect="1"/>
          </p:cNvPicPr>
          <p:nvPr/>
        </p:nvPicPr>
        <p:blipFill>
          <a:blip r:embed="rId4"/>
          <a:stretch>
            <a:fillRect/>
          </a:stretch>
        </p:blipFill>
        <p:spPr>
          <a:xfrm>
            <a:off x="0" y="0"/>
            <a:ext cx="12192000" cy="6858000"/>
          </a:xfrm>
          <a:prstGeom prst="rect">
            <a:avLst/>
          </a:prstGeom>
        </p:spPr>
      </p:pic>
      <p:pic>
        <p:nvPicPr>
          <p:cNvPr id="4" name="Picture 3" descr="A logo with a cross and a person&#10;&#10;AI-generated content may be incorrect.">
            <a:extLst>
              <a:ext uri="{FF2B5EF4-FFF2-40B4-BE49-F238E27FC236}">
                <a16:creationId xmlns:a16="http://schemas.microsoft.com/office/drawing/2014/main" id="{272261D5-BA82-7E0E-D83C-92B64A5877D9}"/>
              </a:ext>
            </a:extLst>
          </p:cNvPr>
          <p:cNvPicPr>
            <a:picLocks noChangeAspect="1"/>
          </p:cNvPicPr>
          <p:nvPr/>
        </p:nvPicPr>
        <p:blipFill>
          <a:blip r:embed="rId5"/>
          <a:srcRect l="6650" t="6287" r="3155" b="16986"/>
          <a:stretch>
            <a:fillRect/>
          </a:stretch>
        </p:blipFill>
        <p:spPr>
          <a:xfrm>
            <a:off x="0" y="5804451"/>
            <a:ext cx="1857758" cy="1053549"/>
          </a:xfrm>
          <a:prstGeom prst="rect">
            <a:avLst/>
          </a:prstGeom>
        </p:spPr>
      </p:pic>
      <p:sp>
        <p:nvSpPr>
          <p:cNvPr id="2" name="Title 1">
            <a:extLst>
              <a:ext uri="{FF2B5EF4-FFF2-40B4-BE49-F238E27FC236}">
                <a16:creationId xmlns:a16="http://schemas.microsoft.com/office/drawing/2014/main" id="{DA312FD0-7B17-6FF2-F399-B229A677751B}"/>
              </a:ext>
            </a:extLst>
          </p:cNvPr>
          <p:cNvSpPr txBox="1">
            <a:spLocks/>
          </p:cNvSpPr>
          <p:nvPr/>
        </p:nvSpPr>
        <p:spPr>
          <a:xfrm>
            <a:off x="2138195" y="217072"/>
            <a:ext cx="7915610" cy="107042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Avenir Next LT Pro Light" panose="020B0304020202020204" pitchFamily="34" charset="0"/>
                <a:ea typeface="+mj-ea"/>
                <a:cs typeface="+mj-cs"/>
              </a:defRPr>
            </a:lvl1pPr>
          </a:lstStyle>
          <a:p>
            <a:pPr algn="ctr"/>
            <a:r>
              <a:rPr lang="en-GB" sz="6000" b="1" dirty="0">
                <a:latin typeface="Calibri" panose="020F0502020204030204" pitchFamily="34" charset="0"/>
                <a:cs typeface="Calibri" panose="020F0502020204030204" pitchFamily="34" charset="0"/>
              </a:rPr>
              <a:t>Time of Prayer</a:t>
            </a:r>
          </a:p>
        </p:txBody>
      </p:sp>
      <p:sp>
        <p:nvSpPr>
          <p:cNvPr id="5" name="TextBox 4">
            <a:extLst>
              <a:ext uri="{FF2B5EF4-FFF2-40B4-BE49-F238E27FC236}">
                <a16:creationId xmlns:a16="http://schemas.microsoft.com/office/drawing/2014/main" id="{0B188C86-D31A-6FAA-7BA9-CB230216EF88}"/>
              </a:ext>
            </a:extLst>
          </p:cNvPr>
          <p:cNvSpPr txBox="1"/>
          <p:nvPr/>
        </p:nvSpPr>
        <p:spPr>
          <a:xfrm>
            <a:off x="1048157" y="1954502"/>
            <a:ext cx="10095686" cy="2261328"/>
          </a:xfrm>
          <a:prstGeom prst="roundRect">
            <a:avLst/>
          </a:prstGeom>
          <a:gradFill flip="none" rotWithShape="1">
            <a:gsLst>
              <a:gs pos="0">
                <a:srgbClr val="FBB216">
                  <a:tint val="66000"/>
                  <a:satMod val="160000"/>
                </a:srgbClr>
              </a:gs>
              <a:gs pos="50000">
                <a:srgbClr val="FBB216">
                  <a:tint val="44500"/>
                  <a:satMod val="160000"/>
                </a:srgbClr>
              </a:gs>
              <a:gs pos="100000">
                <a:srgbClr val="FBB216">
                  <a:tint val="23500"/>
                  <a:satMod val="160000"/>
                </a:srgbClr>
              </a:gs>
            </a:gsLst>
            <a:path path="circle">
              <a:fillToRect l="50000" t="50000" r="50000" b="50000"/>
            </a:path>
            <a:tileRect/>
          </a:gradFill>
        </p:spPr>
        <p:txBody>
          <a:bodyPr wrap="square">
            <a:spAutoFit/>
          </a:bodyPr>
          <a:lstStyle/>
          <a:p>
            <a:pPr algn="ctr">
              <a:lnSpc>
                <a:spcPct val="115000"/>
              </a:lnSpc>
              <a:spcAft>
                <a:spcPts val="800"/>
              </a:spcAft>
              <a:buNone/>
            </a:pPr>
            <a:r>
              <a:rPr lang="en-GB" sz="4800" kern="100" dirty="0">
                <a:effectLst/>
                <a:latin typeface="Calibri" panose="020F0502020204030204" pitchFamily="34" charset="0"/>
                <a:ea typeface="Aptos" panose="020B0004020202020204" pitchFamily="34" charset="0"/>
                <a:cs typeface="Calibri" panose="020F0502020204030204" pitchFamily="34" charset="0"/>
              </a:rPr>
              <a:t>We have seen His star…</a:t>
            </a:r>
            <a:r>
              <a:rPr lang="en-GB" sz="4800" b="1" kern="100" dirty="0">
                <a:effectLst/>
                <a:latin typeface="Calibri" panose="020F0502020204030204" pitchFamily="34" charset="0"/>
                <a:ea typeface="Aptos" panose="020B0004020202020204" pitchFamily="34" charset="0"/>
                <a:cs typeface="Calibri" panose="020F0502020204030204" pitchFamily="34" charset="0"/>
              </a:rPr>
              <a:t> </a:t>
            </a:r>
          </a:p>
          <a:p>
            <a:pPr algn="ctr">
              <a:lnSpc>
                <a:spcPct val="115000"/>
              </a:lnSpc>
              <a:spcAft>
                <a:spcPts val="800"/>
              </a:spcAft>
              <a:buNone/>
            </a:pPr>
            <a:r>
              <a:rPr lang="en-GB" sz="6000" b="1" kern="100" dirty="0">
                <a:effectLst/>
                <a:latin typeface="Calibri" panose="020F0502020204030204" pitchFamily="34" charset="0"/>
                <a:ea typeface="Aptos" panose="020B0004020202020204" pitchFamily="34" charset="0"/>
                <a:cs typeface="Calibri" panose="020F0502020204030204" pitchFamily="34" charset="0"/>
              </a:rPr>
              <a:t>We are here to worship Him. </a:t>
            </a:r>
            <a:endParaRPr lang="en-GB" sz="6000" kern="100" dirty="0">
              <a:effectLst/>
              <a:latin typeface="Calibri" panose="020F0502020204030204" pitchFamily="34" charset="0"/>
              <a:ea typeface="Aptos" panose="020B0004020202020204" pitchFamily="34" charset="0"/>
              <a:cs typeface="Calibri" panose="020F0502020204030204" pitchFamily="34" charset="0"/>
            </a:endParaRPr>
          </a:p>
        </p:txBody>
      </p:sp>
      <p:pic>
        <p:nvPicPr>
          <p:cNvPr id="6" name="Background music.mp3">
            <a:hlinkClick r:id="" action="ppaction://media"/>
            <a:extLst>
              <a:ext uri="{FF2B5EF4-FFF2-40B4-BE49-F238E27FC236}">
                <a16:creationId xmlns:a16="http://schemas.microsoft.com/office/drawing/2014/main" id="{59B283DA-0356-A13D-A540-6095B20C836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98843" y="5787452"/>
            <a:ext cx="581285" cy="581285"/>
          </a:xfrm>
          <a:prstGeom prst="rect">
            <a:avLst/>
          </a:prstGeom>
        </p:spPr>
      </p:pic>
      <p:pic>
        <p:nvPicPr>
          <p:cNvPr id="7" name="Picture 6">
            <a:extLst>
              <a:ext uri="{FF2B5EF4-FFF2-40B4-BE49-F238E27FC236}">
                <a16:creationId xmlns:a16="http://schemas.microsoft.com/office/drawing/2014/main" id="{4594920C-085F-6BB6-4BEF-028349EB9461}"/>
              </a:ext>
            </a:extLst>
          </p:cNvPr>
          <p:cNvPicPr>
            <a:picLocks noChangeAspect="1"/>
          </p:cNvPicPr>
          <p:nvPr/>
        </p:nvPicPr>
        <p:blipFill>
          <a:blip r:embed="rId7"/>
          <a:srcRect l="6218" t="59356" r="51923" b="7652"/>
          <a:stretch>
            <a:fillRect/>
          </a:stretch>
        </p:blipFill>
        <p:spPr>
          <a:xfrm>
            <a:off x="117228" y="105505"/>
            <a:ext cx="1142911" cy="1125417"/>
          </a:xfrm>
          <a:prstGeom prst="rect">
            <a:avLst/>
          </a:prstGeom>
        </p:spPr>
      </p:pic>
      <p:pic>
        <p:nvPicPr>
          <p:cNvPr id="8" name="Picture 7">
            <a:extLst>
              <a:ext uri="{FF2B5EF4-FFF2-40B4-BE49-F238E27FC236}">
                <a16:creationId xmlns:a16="http://schemas.microsoft.com/office/drawing/2014/main" id="{36DFD1AA-5BC3-7B26-5546-42BF47CC204E}"/>
              </a:ext>
            </a:extLst>
          </p:cNvPr>
          <p:cNvPicPr>
            <a:picLocks noChangeAspect="1"/>
          </p:cNvPicPr>
          <p:nvPr/>
        </p:nvPicPr>
        <p:blipFill>
          <a:blip r:embed="rId8"/>
          <a:srcRect l="50000" t="1539" r="8354" b="64444"/>
          <a:stretch>
            <a:fillRect/>
          </a:stretch>
        </p:blipFill>
        <p:spPr>
          <a:xfrm>
            <a:off x="1260139" y="85035"/>
            <a:ext cx="1142911" cy="1166355"/>
          </a:xfrm>
          <a:prstGeom prst="rect">
            <a:avLst/>
          </a:prstGeom>
        </p:spPr>
      </p:pic>
    </p:spTree>
    <p:extLst>
      <p:ext uri="{BB962C8B-B14F-4D97-AF65-F5344CB8AC3E}">
        <p14:creationId xmlns:p14="http://schemas.microsoft.com/office/powerpoint/2010/main" val="2199235055"/>
      </p:ext>
    </p:extLst>
  </p:cSld>
  <p:clrMapOvr>
    <a:masterClrMapping/>
  </p:clrMapOvr>
  <mc:AlternateContent xmlns:mc="http://schemas.openxmlformats.org/markup-compatibility/2006">
    <mc:Choice xmlns:p159="http://schemas.microsoft.com/office/powerpoint/2015/09/main" Requires="p159">
      <p:transition spd="slow">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5048"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8182" showWhenStopped="0">
                <p:cTn id="7" repeatCount="indefinite" fill="hold" display="0">
                  <p:stCondLst>
                    <p:cond delay="indefinite"/>
                  </p:stCondLst>
                  <p:endCondLst>
                    <p:cond evt="onStopAudio" delay="0">
                      <p:tgtEl>
                        <p:sldTgt/>
                      </p:tgtEl>
                    </p:cond>
                  </p:endCondLst>
                </p:cTn>
                <p:tgtEl>
                  <p:spTgt spid="6"/>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8B445E-F412-5800-8CD4-1F230E4039FA}"/>
            </a:ext>
          </a:extLst>
        </p:cNvPr>
        <p:cNvGrpSpPr/>
        <p:nvPr/>
      </p:nvGrpSpPr>
      <p:grpSpPr>
        <a:xfrm>
          <a:off x="0" y="0"/>
          <a:ext cx="0" cy="0"/>
          <a:chOff x="0" y="0"/>
          <a:chExt cx="0" cy="0"/>
        </a:xfrm>
      </p:grpSpPr>
      <p:pic>
        <p:nvPicPr>
          <p:cNvPr id="3" name="Picture 2" descr="A couple of toilet bowls&#10;&#10;AI-generated content may be incorrect.">
            <a:extLst>
              <a:ext uri="{FF2B5EF4-FFF2-40B4-BE49-F238E27FC236}">
                <a16:creationId xmlns:a16="http://schemas.microsoft.com/office/drawing/2014/main" id="{2F80CABF-128B-0CD3-5F8A-FB961F13E4A2}"/>
              </a:ext>
            </a:extLst>
          </p:cNvPr>
          <p:cNvPicPr>
            <a:picLocks noChangeAspect="1"/>
          </p:cNvPicPr>
          <p:nvPr/>
        </p:nvPicPr>
        <p:blipFill>
          <a:blip r:embed="rId4"/>
          <a:stretch>
            <a:fillRect/>
          </a:stretch>
        </p:blipFill>
        <p:spPr>
          <a:xfrm>
            <a:off x="0" y="0"/>
            <a:ext cx="12192000" cy="6858000"/>
          </a:xfrm>
          <a:prstGeom prst="rect">
            <a:avLst/>
          </a:prstGeom>
        </p:spPr>
      </p:pic>
      <p:pic>
        <p:nvPicPr>
          <p:cNvPr id="4" name="Picture 3" descr="A logo with a cross and a person&#10;&#10;AI-generated content may be incorrect.">
            <a:extLst>
              <a:ext uri="{FF2B5EF4-FFF2-40B4-BE49-F238E27FC236}">
                <a16:creationId xmlns:a16="http://schemas.microsoft.com/office/drawing/2014/main" id="{7714B187-73CD-6F38-033F-8A98C725D8F2}"/>
              </a:ext>
            </a:extLst>
          </p:cNvPr>
          <p:cNvPicPr>
            <a:picLocks noChangeAspect="1"/>
          </p:cNvPicPr>
          <p:nvPr/>
        </p:nvPicPr>
        <p:blipFill>
          <a:blip r:embed="rId5"/>
          <a:srcRect l="6650" t="6287" r="3155" b="16986"/>
          <a:stretch>
            <a:fillRect/>
          </a:stretch>
        </p:blipFill>
        <p:spPr>
          <a:xfrm>
            <a:off x="0" y="5804451"/>
            <a:ext cx="1857758" cy="1053549"/>
          </a:xfrm>
          <a:prstGeom prst="rect">
            <a:avLst/>
          </a:prstGeom>
        </p:spPr>
      </p:pic>
      <p:sp>
        <p:nvSpPr>
          <p:cNvPr id="2" name="Title 1">
            <a:extLst>
              <a:ext uri="{FF2B5EF4-FFF2-40B4-BE49-F238E27FC236}">
                <a16:creationId xmlns:a16="http://schemas.microsoft.com/office/drawing/2014/main" id="{F2B9EB51-8469-0F96-8E13-3A5CB9CAE1CC}"/>
              </a:ext>
            </a:extLst>
          </p:cNvPr>
          <p:cNvSpPr txBox="1">
            <a:spLocks/>
          </p:cNvSpPr>
          <p:nvPr/>
        </p:nvSpPr>
        <p:spPr>
          <a:xfrm>
            <a:off x="2138195" y="217072"/>
            <a:ext cx="7915610" cy="107042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Avenir Next LT Pro Light" panose="020B0304020202020204" pitchFamily="34" charset="0"/>
                <a:ea typeface="+mj-ea"/>
                <a:cs typeface="+mj-cs"/>
              </a:defRPr>
            </a:lvl1pPr>
          </a:lstStyle>
          <a:p>
            <a:pPr algn="ctr"/>
            <a:r>
              <a:rPr lang="en-GB" sz="6000" b="1" dirty="0">
                <a:latin typeface="Calibri" panose="020F0502020204030204" pitchFamily="34" charset="0"/>
                <a:cs typeface="Calibri" panose="020F0502020204030204" pitchFamily="34" charset="0"/>
              </a:rPr>
              <a:t>Mission</a:t>
            </a:r>
          </a:p>
        </p:txBody>
      </p:sp>
      <p:sp>
        <p:nvSpPr>
          <p:cNvPr id="5" name="TextBox 4">
            <a:extLst>
              <a:ext uri="{FF2B5EF4-FFF2-40B4-BE49-F238E27FC236}">
                <a16:creationId xmlns:a16="http://schemas.microsoft.com/office/drawing/2014/main" id="{D1CE8A6A-E656-8157-6708-ED32D11B336D}"/>
              </a:ext>
            </a:extLst>
          </p:cNvPr>
          <p:cNvSpPr txBox="1"/>
          <p:nvPr/>
        </p:nvSpPr>
        <p:spPr>
          <a:xfrm>
            <a:off x="1048157" y="1954502"/>
            <a:ext cx="10095686" cy="2040133"/>
          </a:xfrm>
          <a:prstGeom prst="roundRect">
            <a:avLst/>
          </a:prstGeom>
          <a:gradFill flip="none" rotWithShape="1">
            <a:gsLst>
              <a:gs pos="0">
                <a:srgbClr val="FBB216">
                  <a:tint val="66000"/>
                  <a:satMod val="160000"/>
                </a:srgbClr>
              </a:gs>
              <a:gs pos="50000">
                <a:srgbClr val="FBB216">
                  <a:tint val="44500"/>
                  <a:satMod val="160000"/>
                </a:srgbClr>
              </a:gs>
              <a:gs pos="100000">
                <a:srgbClr val="FBB216">
                  <a:tint val="23500"/>
                  <a:satMod val="160000"/>
                </a:srgbClr>
              </a:gs>
            </a:gsLst>
            <a:path path="circle">
              <a:fillToRect l="50000" t="50000" r="50000" b="50000"/>
            </a:path>
            <a:tileRect/>
          </a:gradFill>
        </p:spPr>
        <p:txBody>
          <a:bodyPr wrap="square">
            <a:spAutoFit/>
          </a:bodyPr>
          <a:lstStyle/>
          <a:p>
            <a:pPr algn="ctr">
              <a:lnSpc>
                <a:spcPct val="115000"/>
              </a:lnSpc>
              <a:spcAft>
                <a:spcPts val="800"/>
              </a:spcAft>
              <a:buNone/>
            </a:pPr>
            <a:r>
              <a:rPr lang="en-GB" sz="4800" kern="100" dirty="0">
                <a:effectLst/>
                <a:latin typeface="Calibri" panose="020F0502020204030204" pitchFamily="34" charset="0"/>
                <a:ea typeface="Aptos" panose="020B0004020202020204" pitchFamily="34" charset="0"/>
                <a:cs typeface="Calibri" panose="020F0502020204030204" pitchFamily="34" charset="0"/>
              </a:rPr>
              <a:t>What can we give to the Lord? </a:t>
            </a:r>
          </a:p>
          <a:p>
            <a:pPr algn="ctr">
              <a:lnSpc>
                <a:spcPct val="115000"/>
              </a:lnSpc>
              <a:spcAft>
                <a:spcPts val="800"/>
              </a:spcAft>
              <a:buNone/>
            </a:pPr>
            <a:r>
              <a:rPr lang="en-GB" sz="4800" kern="100" dirty="0">
                <a:latin typeface="Calibri" panose="020F0502020204030204" pitchFamily="34" charset="0"/>
                <a:ea typeface="Aptos" panose="020B0004020202020204" pitchFamily="34" charset="0"/>
                <a:cs typeface="Calibri" panose="020F0502020204030204" pitchFamily="34" charset="0"/>
              </a:rPr>
              <a:t>What gifts do we have to offer?</a:t>
            </a:r>
          </a:p>
        </p:txBody>
      </p:sp>
      <p:pic>
        <p:nvPicPr>
          <p:cNvPr id="6" name="Background music.mp3">
            <a:hlinkClick r:id="" action="ppaction://media"/>
            <a:extLst>
              <a:ext uri="{FF2B5EF4-FFF2-40B4-BE49-F238E27FC236}">
                <a16:creationId xmlns:a16="http://schemas.microsoft.com/office/drawing/2014/main" id="{822CBDE7-5435-C1E9-1F85-9CB1A16F849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98843" y="5787452"/>
            <a:ext cx="581285" cy="581285"/>
          </a:xfrm>
          <a:prstGeom prst="rect">
            <a:avLst/>
          </a:prstGeom>
        </p:spPr>
      </p:pic>
      <p:pic>
        <p:nvPicPr>
          <p:cNvPr id="7" name="Picture 6">
            <a:extLst>
              <a:ext uri="{FF2B5EF4-FFF2-40B4-BE49-F238E27FC236}">
                <a16:creationId xmlns:a16="http://schemas.microsoft.com/office/drawing/2014/main" id="{609128CF-9BD4-8F9C-2266-F9915654A495}"/>
              </a:ext>
            </a:extLst>
          </p:cNvPr>
          <p:cNvPicPr>
            <a:picLocks noChangeAspect="1"/>
          </p:cNvPicPr>
          <p:nvPr/>
        </p:nvPicPr>
        <p:blipFill>
          <a:blip r:embed="rId7"/>
          <a:srcRect l="48479" t="59356" r="9662" b="7652"/>
          <a:stretch>
            <a:fillRect/>
          </a:stretch>
        </p:blipFill>
        <p:spPr>
          <a:xfrm>
            <a:off x="117228" y="105505"/>
            <a:ext cx="1142911" cy="1125417"/>
          </a:xfrm>
          <a:prstGeom prst="rect">
            <a:avLst/>
          </a:prstGeom>
        </p:spPr>
      </p:pic>
    </p:spTree>
    <p:extLst>
      <p:ext uri="{BB962C8B-B14F-4D97-AF65-F5344CB8AC3E}">
        <p14:creationId xmlns:p14="http://schemas.microsoft.com/office/powerpoint/2010/main" val="2350837599"/>
      </p:ext>
    </p:extLst>
  </p:cSld>
  <p:clrMapOvr>
    <a:masterClrMapping/>
  </p:clrMapOvr>
  <mc:AlternateContent xmlns:mc="http://schemas.openxmlformats.org/markup-compatibility/2006">
    <mc:Choice xmlns:p159="http://schemas.microsoft.com/office/powerpoint/2015/09/main" Requires="p159">
      <p:transition spd="slow">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5048"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8182" showWhenStopped="0">
                <p:cTn id="7" repeatCount="indefinite" fill="hold" display="0">
                  <p:stCondLst>
                    <p:cond delay="indefinite"/>
                  </p:stCondLst>
                  <p:endCondLst>
                    <p:cond evt="onStopAudio" delay="0">
                      <p:tgtEl>
                        <p:sldTgt/>
                      </p:tgtEl>
                    </p:cond>
                  </p:endCondLst>
                </p:cTn>
                <p:tgtEl>
                  <p:spTgt spid="6"/>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A6563E-C6D5-97E7-5707-7492E7AF541F}"/>
            </a:ext>
          </a:extLst>
        </p:cNvPr>
        <p:cNvGrpSpPr/>
        <p:nvPr/>
      </p:nvGrpSpPr>
      <p:grpSpPr>
        <a:xfrm>
          <a:off x="0" y="0"/>
          <a:ext cx="0" cy="0"/>
          <a:chOff x="0" y="0"/>
          <a:chExt cx="0" cy="0"/>
        </a:xfrm>
      </p:grpSpPr>
      <p:pic>
        <p:nvPicPr>
          <p:cNvPr id="3" name="Picture 2" descr="A couple of toilet bowls&#10;&#10;AI-generated content may be incorrect.">
            <a:extLst>
              <a:ext uri="{FF2B5EF4-FFF2-40B4-BE49-F238E27FC236}">
                <a16:creationId xmlns:a16="http://schemas.microsoft.com/office/drawing/2014/main" id="{346B1955-498F-058A-4F98-33AE4009B9A4}"/>
              </a:ext>
            </a:extLst>
          </p:cNvPr>
          <p:cNvPicPr>
            <a:picLocks noChangeAspect="1"/>
          </p:cNvPicPr>
          <p:nvPr/>
        </p:nvPicPr>
        <p:blipFill>
          <a:blip r:embed="rId2"/>
          <a:stretch>
            <a:fillRect/>
          </a:stretch>
        </p:blipFill>
        <p:spPr>
          <a:xfrm>
            <a:off x="0" y="0"/>
            <a:ext cx="12192000" cy="6858000"/>
          </a:xfrm>
          <a:prstGeom prst="rect">
            <a:avLst/>
          </a:prstGeom>
        </p:spPr>
      </p:pic>
      <p:pic>
        <p:nvPicPr>
          <p:cNvPr id="4" name="Picture 3" descr="A logo with a cross and a person&#10;&#10;AI-generated content may be incorrect.">
            <a:extLst>
              <a:ext uri="{FF2B5EF4-FFF2-40B4-BE49-F238E27FC236}">
                <a16:creationId xmlns:a16="http://schemas.microsoft.com/office/drawing/2014/main" id="{CAAC15EF-C2FE-B712-3A5E-2E21642BCC08}"/>
              </a:ext>
            </a:extLst>
          </p:cNvPr>
          <p:cNvPicPr>
            <a:picLocks noChangeAspect="1"/>
          </p:cNvPicPr>
          <p:nvPr/>
        </p:nvPicPr>
        <p:blipFill>
          <a:blip r:embed="rId3"/>
          <a:srcRect l="6650" t="6287" r="3155" b="16986"/>
          <a:stretch>
            <a:fillRect/>
          </a:stretch>
        </p:blipFill>
        <p:spPr>
          <a:xfrm>
            <a:off x="0" y="5804451"/>
            <a:ext cx="1857758" cy="1053549"/>
          </a:xfrm>
          <a:prstGeom prst="rect">
            <a:avLst/>
          </a:prstGeom>
        </p:spPr>
      </p:pic>
      <p:sp>
        <p:nvSpPr>
          <p:cNvPr id="2" name="Title 1">
            <a:extLst>
              <a:ext uri="{FF2B5EF4-FFF2-40B4-BE49-F238E27FC236}">
                <a16:creationId xmlns:a16="http://schemas.microsoft.com/office/drawing/2014/main" id="{D66B3B72-A986-540F-32A4-9130F7898D82}"/>
              </a:ext>
            </a:extLst>
          </p:cNvPr>
          <p:cNvSpPr txBox="1">
            <a:spLocks/>
          </p:cNvSpPr>
          <p:nvPr/>
        </p:nvSpPr>
        <p:spPr>
          <a:xfrm>
            <a:off x="2138195" y="217072"/>
            <a:ext cx="7915610" cy="107042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Avenir Next LT Pro Light" panose="020B0304020202020204" pitchFamily="34" charset="0"/>
                <a:ea typeface="+mj-ea"/>
                <a:cs typeface="+mj-cs"/>
              </a:defRPr>
            </a:lvl1pPr>
          </a:lstStyle>
          <a:p>
            <a:pPr algn="ctr"/>
            <a:r>
              <a:rPr lang="en-GB" sz="6000" b="1" dirty="0">
                <a:latin typeface="Calibri" panose="020F0502020204030204" pitchFamily="34" charset="0"/>
                <a:cs typeface="Calibri" panose="020F0502020204030204" pitchFamily="34" charset="0"/>
              </a:rPr>
              <a:t>Closing Prayer</a:t>
            </a:r>
          </a:p>
        </p:txBody>
      </p:sp>
      <p:sp>
        <p:nvSpPr>
          <p:cNvPr id="5" name="TextBox 4">
            <a:extLst>
              <a:ext uri="{FF2B5EF4-FFF2-40B4-BE49-F238E27FC236}">
                <a16:creationId xmlns:a16="http://schemas.microsoft.com/office/drawing/2014/main" id="{CA1028AA-2645-45EF-BC0C-E75DE5B38877}"/>
              </a:ext>
            </a:extLst>
          </p:cNvPr>
          <p:cNvSpPr txBox="1"/>
          <p:nvPr/>
        </p:nvSpPr>
        <p:spPr>
          <a:xfrm>
            <a:off x="367634" y="1794103"/>
            <a:ext cx="11456732" cy="3330464"/>
          </a:xfrm>
          <a:prstGeom prst="rect">
            <a:avLst/>
          </a:prstGeom>
          <a:noFill/>
        </p:spPr>
        <p:txBody>
          <a:bodyPr wrap="square">
            <a:spAutoFit/>
          </a:bodyPr>
          <a:lstStyle/>
          <a:p>
            <a:pPr algn="just">
              <a:lnSpc>
                <a:spcPct val="150000"/>
              </a:lnSpc>
            </a:pPr>
            <a:r>
              <a:rPr lang="en-GB" sz="3600" b="1" dirty="0">
                <a:latin typeface="Calibri" panose="020F0502020204030204" pitchFamily="34" charset="0"/>
                <a:cs typeface="Calibri" panose="020F0502020204030204" pitchFamily="34" charset="0"/>
              </a:rPr>
              <a:t>May God, who has called us out of darkness into his wonderful light, pour out in kindness his blessing upon us and make our hearts firm in faith, hope and charity. </a:t>
            </a:r>
          </a:p>
          <a:p>
            <a:pPr algn="just">
              <a:lnSpc>
                <a:spcPct val="150000"/>
              </a:lnSpc>
            </a:pPr>
            <a:r>
              <a:rPr lang="en-GB" sz="3600" b="1" dirty="0">
                <a:latin typeface="Calibri" panose="020F0502020204030204" pitchFamily="34" charset="0"/>
                <a:cs typeface="Calibri" panose="020F0502020204030204" pitchFamily="34" charset="0"/>
              </a:rPr>
              <a:t>Through Christ our Lord. Amen. </a:t>
            </a:r>
          </a:p>
        </p:txBody>
      </p:sp>
      <p:pic>
        <p:nvPicPr>
          <p:cNvPr id="6" name="Picture 5">
            <a:extLst>
              <a:ext uri="{FF2B5EF4-FFF2-40B4-BE49-F238E27FC236}">
                <a16:creationId xmlns:a16="http://schemas.microsoft.com/office/drawing/2014/main" id="{DE902AF0-F9C5-99BA-6592-28D6B7A04697}"/>
              </a:ext>
            </a:extLst>
          </p:cNvPr>
          <p:cNvPicPr>
            <a:picLocks noChangeAspect="1"/>
          </p:cNvPicPr>
          <p:nvPr/>
        </p:nvPicPr>
        <p:blipFill>
          <a:blip r:embed="rId4"/>
          <a:srcRect l="6218" t="59356" r="51923" b="7652"/>
          <a:stretch>
            <a:fillRect/>
          </a:stretch>
        </p:blipFill>
        <p:spPr>
          <a:xfrm>
            <a:off x="117228" y="105505"/>
            <a:ext cx="1142911" cy="1125417"/>
          </a:xfrm>
          <a:prstGeom prst="rect">
            <a:avLst/>
          </a:prstGeom>
        </p:spPr>
      </p:pic>
      <p:pic>
        <p:nvPicPr>
          <p:cNvPr id="7" name="Picture 6">
            <a:extLst>
              <a:ext uri="{FF2B5EF4-FFF2-40B4-BE49-F238E27FC236}">
                <a16:creationId xmlns:a16="http://schemas.microsoft.com/office/drawing/2014/main" id="{2A3BC941-8049-B673-0AB0-506BF2F61AA8}"/>
              </a:ext>
            </a:extLst>
          </p:cNvPr>
          <p:cNvPicPr>
            <a:picLocks noChangeAspect="1"/>
          </p:cNvPicPr>
          <p:nvPr/>
        </p:nvPicPr>
        <p:blipFill>
          <a:blip r:embed="rId5"/>
          <a:srcRect l="50000" t="1539" r="8354" b="64444"/>
          <a:stretch>
            <a:fillRect/>
          </a:stretch>
        </p:blipFill>
        <p:spPr>
          <a:xfrm>
            <a:off x="117228" y="64567"/>
            <a:ext cx="1142911" cy="1166355"/>
          </a:xfrm>
          <a:prstGeom prst="rect">
            <a:avLst/>
          </a:prstGeom>
        </p:spPr>
      </p:pic>
    </p:spTree>
    <p:extLst>
      <p:ext uri="{BB962C8B-B14F-4D97-AF65-F5344CB8AC3E}">
        <p14:creationId xmlns:p14="http://schemas.microsoft.com/office/powerpoint/2010/main" val="4146543391"/>
      </p:ext>
    </p:extLst>
  </p:cSld>
  <p:clrMapOvr>
    <a:masterClrMapping/>
  </p:clrMapOvr>
  <mc:AlternateContent xmlns:mc="http://schemas.openxmlformats.org/markup-compatibility/2006">
    <mc:Choice xmlns:p159="http://schemas.microsoft.com/office/powerpoint/2015/09/main" Requires="p159">
      <p:transition spd="slow">
        <p159:morph option="byObject"/>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9E575F-E0B6-4581-DBA4-F6390909E6DF}"/>
            </a:ext>
          </a:extLst>
        </p:cNvPr>
        <p:cNvGrpSpPr/>
        <p:nvPr/>
      </p:nvGrpSpPr>
      <p:grpSpPr>
        <a:xfrm>
          <a:off x="0" y="0"/>
          <a:ext cx="0" cy="0"/>
          <a:chOff x="0" y="0"/>
          <a:chExt cx="0" cy="0"/>
        </a:xfrm>
      </p:grpSpPr>
      <p:pic>
        <p:nvPicPr>
          <p:cNvPr id="5" name="Picture 4" descr="A yellow star with black text&#10;&#10;AI-generated content may be incorrect.">
            <a:extLst>
              <a:ext uri="{FF2B5EF4-FFF2-40B4-BE49-F238E27FC236}">
                <a16:creationId xmlns:a16="http://schemas.microsoft.com/office/drawing/2014/main" id="{60A7725F-7EF6-B5B2-B0B9-BB1FFEC0415E}"/>
              </a:ext>
            </a:extLst>
          </p:cNvPr>
          <p:cNvPicPr>
            <a:picLocks noChangeAspect="1"/>
          </p:cNvPicPr>
          <p:nvPr/>
        </p:nvPicPr>
        <p:blipFill>
          <a:blip r:embed="rId5"/>
          <a:stretch>
            <a:fillRect/>
          </a:stretch>
        </p:blipFill>
        <p:spPr>
          <a:xfrm>
            <a:off x="0" y="0"/>
            <a:ext cx="12192000" cy="6858000"/>
          </a:xfrm>
          <a:prstGeom prst="rect">
            <a:avLst/>
          </a:prstGeom>
        </p:spPr>
      </p:pic>
      <p:pic>
        <p:nvPicPr>
          <p:cNvPr id="6" name="Picture 5" descr="A logo with a cross and a person&#10;&#10;AI-generated content may be incorrect.">
            <a:extLst>
              <a:ext uri="{FF2B5EF4-FFF2-40B4-BE49-F238E27FC236}">
                <a16:creationId xmlns:a16="http://schemas.microsoft.com/office/drawing/2014/main" id="{878D22A2-B3F7-240A-C33C-FA2746E6A41C}"/>
              </a:ext>
            </a:extLst>
          </p:cNvPr>
          <p:cNvPicPr>
            <a:picLocks noChangeAspect="1"/>
          </p:cNvPicPr>
          <p:nvPr/>
        </p:nvPicPr>
        <p:blipFill>
          <a:blip r:embed="rId6"/>
          <a:srcRect l="6650" t="6287" r="3155" b="16986"/>
          <a:stretch>
            <a:fillRect/>
          </a:stretch>
        </p:blipFill>
        <p:spPr>
          <a:xfrm>
            <a:off x="0" y="5804451"/>
            <a:ext cx="1857758" cy="1053549"/>
          </a:xfrm>
          <a:prstGeom prst="rect">
            <a:avLst/>
          </a:prstGeom>
        </p:spPr>
      </p:pic>
      <p:pic>
        <p:nvPicPr>
          <p:cNvPr id="7" name="Background music.mp3">
            <a:hlinkClick r:id="" action="ppaction://media"/>
            <a:extLst>
              <a:ext uri="{FF2B5EF4-FFF2-40B4-BE49-F238E27FC236}">
                <a16:creationId xmlns:a16="http://schemas.microsoft.com/office/drawing/2014/main" id="{5135441A-F043-BDC2-F575-AD8DC276AC16}"/>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398843" y="5787452"/>
            <a:ext cx="581285" cy="581285"/>
          </a:xfrm>
          <a:prstGeom prst="rect">
            <a:avLst/>
          </a:prstGeom>
        </p:spPr>
      </p:pic>
    </p:spTree>
    <p:extLst>
      <p:ext uri="{BB962C8B-B14F-4D97-AF65-F5344CB8AC3E}">
        <p14:creationId xmlns:p14="http://schemas.microsoft.com/office/powerpoint/2010/main" val="3194249615"/>
      </p:ext>
    </p:extLst>
  </p:cSld>
  <p:clrMapOvr>
    <a:masterClrMapping/>
  </p:clrMapOvr>
  <mc:AlternateContent xmlns:mc="http://schemas.openxmlformats.org/markup-compatibility/2006">
    <mc:Choice xmlns:p159="http://schemas.microsoft.com/office/powerpoint/2015/09/main" Requires="p159">
      <p:transition spd="slow">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5048"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8182" showWhenStopped="0">
                <p:cTn id="7" repeatCount="indefinite" fill="hold" display="0">
                  <p:stCondLst>
                    <p:cond delay="indefinite"/>
                  </p:stCondLst>
                  <p:endCondLst>
                    <p:cond evt="onStopAudio" delay="0">
                      <p:tgtEl>
                        <p:sldTgt/>
                      </p:tgtEl>
                    </p:cond>
                  </p:endCondLst>
                </p:cTn>
                <p:tgtEl>
                  <p:spTgt spid="7"/>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27</TotalTime>
  <Words>358</Words>
  <Application>Microsoft Office PowerPoint</Application>
  <PresentationFormat>Widescreen</PresentationFormat>
  <Paragraphs>32</Paragraphs>
  <Slides>14</Slides>
  <Notes>3</Notes>
  <HiddenSlides>0</HiddenSlides>
  <MMClips>4</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Aptos</vt:lpstr>
      <vt:lpstr>Aptos Display</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Sarah Farrell</dc:creator>
  <cp:lastModifiedBy>S Farrell</cp:lastModifiedBy>
  <cp:revision>4</cp:revision>
  <dcterms:created xsi:type="dcterms:W3CDTF">2026-09-16T20:00:11Z</dcterms:created>
  <dcterms:modified xsi:type="dcterms:W3CDTF">2026-09-17T11:22:17Z</dcterms:modified>
</cp:coreProperties>
</file>