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4"/>
  </p:notesMasterIdLst>
  <p:sldIdLst>
    <p:sldId id="256" r:id="rId2"/>
    <p:sldId id="257" r:id="rId3"/>
    <p:sldId id="258" r:id="rId4"/>
    <p:sldId id="259" r:id="rId5"/>
    <p:sldId id="263" r:id="rId6"/>
    <p:sldId id="260" r:id="rId7"/>
    <p:sldId id="261" r:id="rId8"/>
    <p:sldId id="264" r:id="rId9"/>
    <p:sldId id="265" r:id="rId10"/>
    <p:sldId id="269" r:id="rId11"/>
    <p:sldId id="266"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EC3BAB0-A8FA-4FA0-8D86-A8E8E72566A6}" v="13" dt="2026-09-17T10:16:29.73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171"/>
    <p:restoredTop sz="94756"/>
  </p:normalViewPr>
  <p:slideViewPr>
    <p:cSldViewPr snapToGrid="0">
      <p:cViewPr varScale="1">
        <p:scale>
          <a:sx n="59" d="100"/>
          <a:sy n="59" d="100"/>
        </p:scale>
        <p:origin x="764"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 Farrell" userId="88c483c5-2299-4c0b-9afe-cf950c23d1d8" providerId="ADAL" clId="{A3CEB5C7-3444-4D5F-B71C-9CC0A78BA307}"/>
    <pc:docChg chg="undo custSel addSld delSld modSld sldOrd modMainMaster">
      <pc:chgData name="S Farrell" userId="88c483c5-2299-4c0b-9afe-cf950c23d1d8" providerId="ADAL" clId="{A3CEB5C7-3444-4D5F-B71C-9CC0A78BA307}" dt="2026-09-17T10:16:29.738" v="139"/>
      <pc:docMkLst>
        <pc:docMk/>
      </pc:docMkLst>
      <pc:sldChg chg="addSp mod modTransition">
        <pc:chgData name="S Farrell" userId="88c483c5-2299-4c0b-9afe-cf950c23d1d8" providerId="ADAL" clId="{A3CEB5C7-3444-4D5F-B71C-9CC0A78BA307}" dt="2026-09-17T10:16:29.738" v="139"/>
        <pc:sldMkLst>
          <pc:docMk/>
          <pc:sldMk cId="3676499815" sldId="256"/>
        </pc:sldMkLst>
        <pc:picChg chg="add">
          <ac:chgData name="S Farrell" userId="88c483c5-2299-4c0b-9afe-cf950c23d1d8" providerId="ADAL" clId="{A3CEB5C7-3444-4D5F-B71C-9CC0A78BA307}" dt="2026-09-17T09:22:08.762" v="1" actId="22"/>
          <ac:picMkLst>
            <pc:docMk/>
            <pc:sldMk cId="3676499815" sldId="256"/>
            <ac:picMk id="3" creationId="{062BD5C1-9A71-CE43-D51A-49B209B51AFB}"/>
          </ac:picMkLst>
        </pc:picChg>
      </pc:sldChg>
      <pc:sldChg chg="modSp mod modTransition">
        <pc:chgData name="S Farrell" userId="88c483c5-2299-4c0b-9afe-cf950c23d1d8" providerId="ADAL" clId="{A3CEB5C7-3444-4D5F-B71C-9CC0A78BA307}" dt="2026-09-17T10:16:29.738" v="139"/>
        <pc:sldMkLst>
          <pc:docMk/>
          <pc:sldMk cId="3578363766" sldId="257"/>
        </pc:sldMkLst>
        <pc:picChg chg="mod">
          <ac:chgData name="S Farrell" userId="88c483c5-2299-4c0b-9afe-cf950c23d1d8" providerId="ADAL" clId="{A3CEB5C7-3444-4D5F-B71C-9CC0A78BA307}" dt="2026-09-17T09:22:03.018" v="0" actId="14100"/>
          <ac:picMkLst>
            <pc:docMk/>
            <pc:sldMk cId="3578363766" sldId="257"/>
            <ac:picMk id="6" creationId="{721D6441-F08D-94DD-A4C9-0D2F52AA29DD}"/>
          </ac:picMkLst>
        </pc:picChg>
      </pc:sldChg>
      <pc:sldChg chg="ord modTransition">
        <pc:chgData name="S Farrell" userId="88c483c5-2299-4c0b-9afe-cf950c23d1d8" providerId="ADAL" clId="{A3CEB5C7-3444-4D5F-B71C-9CC0A78BA307}" dt="2026-09-17T10:16:29.738" v="139"/>
        <pc:sldMkLst>
          <pc:docMk/>
          <pc:sldMk cId="1802228599" sldId="258"/>
        </pc:sldMkLst>
      </pc:sldChg>
      <pc:sldChg chg="modTransition">
        <pc:chgData name="S Farrell" userId="88c483c5-2299-4c0b-9afe-cf950c23d1d8" providerId="ADAL" clId="{A3CEB5C7-3444-4D5F-B71C-9CC0A78BA307}" dt="2026-09-17T10:16:29.738" v="139"/>
        <pc:sldMkLst>
          <pc:docMk/>
          <pc:sldMk cId="4207115017" sldId="259"/>
        </pc:sldMkLst>
      </pc:sldChg>
      <pc:sldChg chg="modTransition">
        <pc:chgData name="S Farrell" userId="88c483c5-2299-4c0b-9afe-cf950c23d1d8" providerId="ADAL" clId="{A3CEB5C7-3444-4D5F-B71C-9CC0A78BA307}" dt="2026-09-17T10:16:29.738" v="139"/>
        <pc:sldMkLst>
          <pc:docMk/>
          <pc:sldMk cId="3086790124" sldId="260"/>
        </pc:sldMkLst>
      </pc:sldChg>
      <pc:sldChg chg="modTransition">
        <pc:chgData name="S Farrell" userId="88c483c5-2299-4c0b-9afe-cf950c23d1d8" providerId="ADAL" clId="{A3CEB5C7-3444-4D5F-B71C-9CC0A78BA307}" dt="2026-09-17T10:16:29.738" v="139"/>
        <pc:sldMkLst>
          <pc:docMk/>
          <pc:sldMk cId="152362952" sldId="261"/>
        </pc:sldMkLst>
      </pc:sldChg>
      <pc:sldChg chg="modTransition">
        <pc:chgData name="S Farrell" userId="88c483c5-2299-4c0b-9afe-cf950c23d1d8" providerId="ADAL" clId="{A3CEB5C7-3444-4D5F-B71C-9CC0A78BA307}" dt="2026-09-17T10:16:29.738" v="139"/>
        <pc:sldMkLst>
          <pc:docMk/>
          <pc:sldMk cId="488358998" sldId="263"/>
        </pc:sldMkLst>
      </pc:sldChg>
      <pc:sldChg chg="modTransition">
        <pc:chgData name="S Farrell" userId="88c483c5-2299-4c0b-9afe-cf950c23d1d8" providerId="ADAL" clId="{A3CEB5C7-3444-4D5F-B71C-9CC0A78BA307}" dt="2026-09-17T10:16:29.738" v="139"/>
        <pc:sldMkLst>
          <pc:docMk/>
          <pc:sldMk cId="2807459457" sldId="264"/>
        </pc:sldMkLst>
      </pc:sldChg>
      <pc:sldChg chg="modTransition">
        <pc:chgData name="S Farrell" userId="88c483c5-2299-4c0b-9afe-cf950c23d1d8" providerId="ADAL" clId="{A3CEB5C7-3444-4D5F-B71C-9CC0A78BA307}" dt="2026-09-17T10:16:29.738" v="139"/>
        <pc:sldMkLst>
          <pc:docMk/>
          <pc:sldMk cId="21396947" sldId="265"/>
        </pc:sldMkLst>
      </pc:sldChg>
      <pc:sldChg chg="modSp mod modTransition">
        <pc:chgData name="S Farrell" userId="88c483c5-2299-4c0b-9afe-cf950c23d1d8" providerId="ADAL" clId="{A3CEB5C7-3444-4D5F-B71C-9CC0A78BA307}" dt="2026-09-17T10:16:29.738" v="139"/>
        <pc:sldMkLst>
          <pc:docMk/>
          <pc:sldMk cId="2583568907" sldId="266"/>
        </pc:sldMkLst>
        <pc:picChg chg="mod">
          <ac:chgData name="S Farrell" userId="88c483c5-2299-4c0b-9afe-cf950c23d1d8" providerId="ADAL" clId="{A3CEB5C7-3444-4D5F-B71C-9CC0A78BA307}" dt="2026-09-17T10:13:28.604" v="120" actId="1076"/>
          <ac:picMkLst>
            <pc:docMk/>
            <pc:sldMk cId="2583568907" sldId="266"/>
            <ac:picMk id="6" creationId="{B59BAFA1-B7A3-6407-F421-32923795B162}"/>
          </ac:picMkLst>
        </pc:picChg>
      </pc:sldChg>
      <pc:sldChg chg="modTransition">
        <pc:chgData name="S Farrell" userId="88c483c5-2299-4c0b-9afe-cf950c23d1d8" providerId="ADAL" clId="{A3CEB5C7-3444-4D5F-B71C-9CC0A78BA307}" dt="2026-09-17T10:16:29.738" v="139"/>
        <pc:sldMkLst>
          <pc:docMk/>
          <pc:sldMk cId="619521277" sldId="267"/>
        </pc:sldMkLst>
      </pc:sldChg>
      <pc:sldChg chg="del ord">
        <pc:chgData name="S Farrell" userId="88c483c5-2299-4c0b-9afe-cf950c23d1d8" providerId="ADAL" clId="{A3CEB5C7-3444-4D5F-B71C-9CC0A78BA307}" dt="2026-09-17T09:51:21.914" v="103" actId="47"/>
        <pc:sldMkLst>
          <pc:docMk/>
          <pc:sldMk cId="2927820223" sldId="268"/>
        </pc:sldMkLst>
      </pc:sldChg>
      <pc:sldChg chg="addSp delSp modSp add mod modTransition">
        <pc:chgData name="S Farrell" userId="88c483c5-2299-4c0b-9afe-cf950c23d1d8" providerId="ADAL" clId="{A3CEB5C7-3444-4D5F-B71C-9CC0A78BA307}" dt="2026-09-17T10:16:29.738" v="139"/>
        <pc:sldMkLst>
          <pc:docMk/>
          <pc:sldMk cId="4104598896" sldId="269"/>
        </pc:sldMkLst>
        <pc:spChg chg="mod">
          <ac:chgData name="S Farrell" userId="88c483c5-2299-4c0b-9afe-cf950c23d1d8" providerId="ADAL" clId="{A3CEB5C7-3444-4D5F-B71C-9CC0A78BA307}" dt="2026-09-17T09:54:07.879" v="118" actId="20577"/>
          <ac:spMkLst>
            <pc:docMk/>
            <pc:sldMk cId="4104598896" sldId="269"/>
            <ac:spMk id="5" creationId="{39187A0A-9E9F-0CA8-088B-A98D3168C7AF}"/>
          </ac:spMkLst>
        </pc:spChg>
        <pc:picChg chg="del">
          <ac:chgData name="S Farrell" userId="88c483c5-2299-4c0b-9afe-cf950c23d1d8" providerId="ADAL" clId="{A3CEB5C7-3444-4D5F-B71C-9CC0A78BA307}" dt="2026-09-17T10:15:23.322" v="131" actId="478"/>
          <ac:picMkLst>
            <pc:docMk/>
            <pc:sldMk cId="4104598896" sldId="269"/>
            <ac:picMk id="2" creationId="{313FD37F-CE68-7762-D263-58E44B27A7EC}"/>
          </ac:picMkLst>
        </pc:picChg>
        <pc:picChg chg="mod">
          <ac:chgData name="S Farrell" userId="88c483c5-2299-4c0b-9afe-cf950c23d1d8" providerId="ADAL" clId="{A3CEB5C7-3444-4D5F-B71C-9CC0A78BA307}" dt="2026-09-17T10:13:46.829" v="126" actId="1076"/>
          <ac:picMkLst>
            <pc:docMk/>
            <pc:sldMk cId="4104598896" sldId="269"/>
            <ac:picMk id="7" creationId="{FE7E2D38-C8EC-3584-A63E-A24867635E1A}"/>
          </ac:picMkLst>
        </pc:picChg>
        <pc:picChg chg="add del">
          <ac:chgData name="S Farrell" userId="88c483c5-2299-4c0b-9afe-cf950c23d1d8" providerId="ADAL" clId="{A3CEB5C7-3444-4D5F-B71C-9CC0A78BA307}" dt="2026-09-17T10:13:37.854" v="123" actId="478"/>
          <ac:picMkLst>
            <pc:docMk/>
            <pc:sldMk cId="4104598896" sldId="269"/>
            <ac:picMk id="8" creationId="{7D3904ED-E8F3-A9F0-35D7-C4CCB82899D8}"/>
          </ac:picMkLst>
        </pc:picChg>
        <pc:picChg chg="add ord">
          <ac:chgData name="S Farrell" userId="88c483c5-2299-4c0b-9afe-cf950c23d1d8" providerId="ADAL" clId="{A3CEB5C7-3444-4D5F-B71C-9CC0A78BA307}" dt="2026-09-17T10:15:26.902" v="133" actId="167"/>
          <ac:picMkLst>
            <pc:docMk/>
            <pc:sldMk cId="4104598896" sldId="269"/>
            <ac:picMk id="10" creationId="{B5F554AA-3359-D474-891E-44561E49911B}"/>
          </ac:picMkLst>
        </pc:picChg>
      </pc:sldChg>
      <pc:sldChg chg="add del">
        <pc:chgData name="S Farrell" userId="88c483c5-2299-4c0b-9afe-cf950c23d1d8" providerId="ADAL" clId="{A3CEB5C7-3444-4D5F-B71C-9CC0A78BA307}" dt="2026-09-17T09:49:47.375" v="102"/>
        <pc:sldMkLst>
          <pc:docMk/>
          <pc:sldMk cId="3330441723" sldId="270"/>
        </pc:sldMkLst>
      </pc:sldChg>
      <pc:sldMasterChg chg="modTransition modSldLayout">
        <pc:chgData name="S Farrell" userId="88c483c5-2299-4c0b-9afe-cf950c23d1d8" providerId="ADAL" clId="{A3CEB5C7-3444-4D5F-B71C-9CC0A78BA307}" dt="2026-09-17T10:16:29.738" v="139"/>
        <pc:sldMasterMkLst>
          <pc:docMk/>
          <pc:sldMasterMk cId="3258506527" sldId="2147483648"/>
        </pc:sldMasterMkLst>
        <pc:sldLayoutChg chg="modTransition">
          <pc:chgData name="S Farrell" userId="88c483c5-2299-4c0b-9afe-cf950c23d1d8" providerId="ADAL" clId="{A3CEB5C7-3444-4D5F-B71C-9CC0A78BA307}" dt="2026-09-17T10:16:29.738" v="139"/>
          <pc:sldLayoutMkLst>
            <pc:docMk/>
            <pc:sldMasterMk cId="3258506527" sldId="2147483648"/>
            <pc:sldLayoutMk cId="3329413067" sldId="2147483649"/>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3577659703" sldId="2147483650"/>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834421430" sldId="2147483651"/>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1288941639" sldId="2147483652"/>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512733901" sldId="2147483653"/>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1644581115" sldId="2147483654"/>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891355853" sldId="2147483655"/>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1176927295" sldId="2147483656"/>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2315512396" sldId="2147483657"/>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3582536203" sldId="2147483658"/>
          </pc:sldLayoutMkLst>
        </pc:sldLayoutChg>
        <pc:sldLayoutChg chg="modTransition">
          <pc:chgData name="S Farrell" userId="88c483c5-2299-4c0b-9afe-cf950c23d1d8" providerId="ADAL" clId="{A3CEB5C7-3444-4D5F-B71C-9CC0A78BA307}" dt="2026-09-17T10:16:29.738" v="139"/>
          <pc:sldLayoutMkLst>
            <pc:docMk/>
            <pc:sldMasterMk cId="3258506527" sldId="2147483648"/>
            <pc:sldLayoutMk cId="98034735" sldId="214748365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8789D3-3F16-D14A-BB03-991589E806E4}" type="datetimeFigureOut">
              <a:rPr lang="en-US" smtClean="0"/>
              <a:t>9/17/2026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5EB22E-C1F4-0A42-BF6F-E15906BCA7B6}" type="slidenum">
              <a:rPr lang="en-US" smtClean="0"/>
              <a:t>‹#›</a:t>
            </a:fld>
            <a:endParaRPr lang="en-US"/>
          </a:p>
        </p:txBody>
      </p:sp>
    </p:spTree>
    <p:extLst>
      <p:ext uri="{BB962C8B-B14F-4D97-AF65-F5344CB8AC3E}">
        <p14:creationId xmlns:p14="http://schemas.microsoft.com/office/powerpoint/2010/main" val="4479793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gathering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p:cNvSpPr>
            <a:spLocks noGrp="1"/>
          </p:cNvSpPr>
          <p:nvPr>
            <p:ph type="sldNum" sz="quarter" idx="5"/>
          </p:nvPr>
        </p:nvSpPr>
        <p:spPr/>
        <p:txBody>
          <a:bodyPr/>
          <a:lstStyle/>
          <a:p>
            <a:fld id="{485EB22E-C1F4-0A42-BF6F-E15906BCA7B6}" type="slidenum">
              <a:rPr lang="en-US" smtClean="0"/>
              <a:t>1</a:t>
            </a:fld>
            <a:endParaRPr lang="en-US"/>
          </a:p>
        </p:txBody>
      </p:sp>
    </p:spTree>
    <p:extLst>
      <p:ext uri="{BB962C8B-B14F-4D97-AF65-F5344CB8AC3E}">
        <p14:creationId xmlns:p14="http://schemas.microsoft.com/office/powerpoint/2010/main" val="37279923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If you are not already doing this, it is good practice to get the children to mark their foreheads, lips and hearts (as we do during the celebration of the Mass) during assemblies, celebrations of the Word and collective worship. Space depending, you may also like to invite the children to stand to listen to the Gospel proclaimed. </a:t>
            </a:r>
          </a:p>
        </p:txBody>
      </p:sp>
      <p:sp>
        <p:nvSpPr>
          <p:cNvPr id="4" name="Slide Number Placeholder 3"/>
          <p:cNvSpPr>
            <a:spLocks noGrp="1"/>
          </p:cNvSpPr>
          <p:nvPr>
            <p:ph type="sldNum" sz="quarter" idx="5"/>
          </p:nvPr>
        </p:nvSpPr>
        <p:spPr/>
        <p:txBody>
          <a:bodyPr/>
          <a:lstStyle/>
          <a:p>
            <a:fld id="{485EB22E-C1F4-0A42-BF6F-E15906BCA7B6}" type="slidenum">
              <a:rPr lang="en-US" smtClean="0"/>
              <a:t>5</a:t>
            </a:fld>
            <a:endParaRPr lang="en-US"/>
          </a:p>
        </p:txBody>
      </p:sp>
    </p:spTree>
    <p:extLst>
      <p:ext uri="{BB962C8B-B14F-4D97-AF65-F5344CB8AC3E}">
        <p14:creationId xmlns:p14="http://schemas.microsoft.com/office/powerpoint/2010/main" val="182576682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Background music on slide that will play automatically. </a:t>
            </a:r>
          </a:p>
        </p:txBody>
      </p:sp>
      <p:sp>
        <p:nvSpPr>
          <p:cNvPr id="4" name="Slide Number Placeholder 3"/>
          <p:cNvSpPr>
            <a:spLocks noGrp="1"/>
          </p:cNvSpPr>
          <p:nvPr>
            <p:ph type="sldNum" sz="quarter" idx="5"/>
          </p:nvPr>
        </p:nvSpPr>
        <p:spPr/>
        <p:txBody>
          <a:bodyPr/>
          <a:lstStyle/>
          <a:p>
            <a:fld id="{485EB22E-C1F4-0A42-BF6F-E15906BCA7B6}" type="slidenum">
              <a:rPr lang="en-US" smtClean="0"/>
              <a:t>9</a:t>
            </a:fld>
            <a:endParaRPr lang="en-US"/>
          </a:p>
        </p:txBody>
      </p:sp>
    </p:spTree>
    <p:extLst>
      <p:ext uri="{BB962C8B-B14F-4D97-AF65-F5344CB8AC3E}">
        <p14:creationId xmlns:p14="http://schemas.microsoft.com/office/powerpoint/2010/main" val="13923227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5BF09E-F3A7-E474-6368-D46988F208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185D0A5-D556-29BA-70B4-47883EABCA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5B7C34-1295-2803-D855-FE134C6558C0}"/>
              </a:ext>
            </a:extLst>
          </p:cNvPr>
          <p:cNvSpPr>
            <a:spLocks noGrp="1"/>
          </p:cNvSpPr>
          <p:nvPr>
            <p:ph type="body" idx="1"/>
          </p:nvPr>
        </p:nvSpPr>
        <p:spPr/>
        <p:txBody>
          <a:bodyPr/>
          <a:lstStyle/>
          <a:p>
            <a:r>
              <a:rPr lang="en-US" dirty="0"/>
              <a:t>Background music on slide that will play automatically. </a:t>
            </a:r>
          </a:p>
        </p:txBody>
      </p:sp>
      <p:sp>
        <p:nvSpPr>
          <p:cNvPr id="4" name="Slide Number Placeholder 3">
            <a:extLst>
              <a:ext uri="{FF2B5EF4-FFF2-40B4-BE49-F238E27FC236}">
                <a16:creationId xmlns:a16="http://schemas.microsoft.com/office/drawing/2014/main" id="{FF77CC1E-AA2D-5131-3032-38799E5D2E10}"/>
              </a:ext>
            </a:extLst>
          </p:cNvPr>
          <p:cNvSpPr>
            <a:spLocks noGrp="1"/>
          </p:cNvSpPr>
          <p:nvPr>
            <p:ph type="sldNum" sz="quarter" idx="5"/>
          </p:nvPr>
        </p:nvSpPr>
        <p:spPr/>
        <p:txBody>
          <a:bodyPr/>
          <a:lstStyle/>
          <a:p>
            <a:fld id="{485EB22E-C1F4-0A42-BF6F-E15906BCA7B6}" type="slidenum">
              <a:rPr lang="en-US" smtClean="0"/>
              <a:t>10</a:t>
            </a:fld>
            <a:endParaRPr lang="en-US"/>
          </a:p>
        </p:txBody>
      </p:sp>
    </p:spTree>
    <p:extLst>
      <p:ext uri="{BB962C8B-B14F-4D97-AF65-F5344CB8AC3E}">
        <p14:creationId xmlns:p14="http://schemas.microsoft.com/office/powerpoint/2010/main" val="1849770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11C5BC-F7EA-C658-39C4-DEB9409922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8404E-D13B-7FC9-D851-1A90F4DD309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182AA-787C-A7C4-4122-7488B87DB714}"/>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There is background music included on this slide which will play automatically and loop until stopped. </a:t>
            </a:r>
            <a:br>
              <a:rPr lang="en-GB" dirty="0"/>
            </a:br>
            <a:r>
              <a:rPr lang="en-GB" dirty="0"/>
              <a:t>Please check volume levels ahead of the start of the assembly. </a:t>
            </a:r>
          </a:p>
        </p:txBody>
      </p:sp>
      <p:sp>
        <p:nvSpPr>
          <p:cNvPr id="4" name="Slide Number Placeholder 3">
            <a:extLst>
              <a:ext uri="{FF2B5EF4-FFF2-40B4-BE49-F238E27FC236}">
                <a16:creationId xmlns:a16="http://schemas.microsoft.com/office/drawing/2014/main" id="{81B40E50-3BF7-109E-E080-257663ADA4A4}"/>
              </a:ext>
            </a:extLst>
          </p:cNvPr>
          <p:cNvSpPr>
            <a:spLocks noGrp="1"/>
          </p:cNvSpPr>
          <p:nvPr>
            <p:ph type="sldNum" sz="quarter" idx="5"/>
          </p:nvPr>
        </p:nvSpPr>
        <p:spPr/>
        <p:txBody>
          <a:bodyPr/>
          <a:lstStyle/>
          <a:p>
            <a:fld id="{485EB22E-C1F4-0A42-BF6F-E15906BCA7B6}" type="slidenum">
              <a:rPr lang="en-US" smtClean="0"/>
              <a:t>12</a:t>
            </a:fld>
            <a:endParaRPr lang="en-US"/>
          </a:p>
        </p:txBody>
      </p:sp>
    </p:spTree>
    <p:extLst>
      <p:ext uri="{BB962C8B-B14F-4D97-AF65-F5344CB8AC3E}">
        <p14:creationId xmlns:p14="http://schemas.microsoft.com/office/powerpoint/2010/main" val="6811046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E48D84-C110-4AD2-AA6C-1760C1043A44}"/>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77EC9C39-9B72-AA04-CF3F-63A041BDEBF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4822E4D6-0C55-B073-CE16-8546EE39B7E8}"/>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C62C6096-DF84-2B00-0853-846BA12C93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58FB9C6-EF02-9A18-3421-8BC05ABAC2D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32941306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D6E590-8D74-E87B-7D5A-BC4E4F7B814C}"/>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C34E7D77-33F4-208E-F0E3-9A0FCD33FC2D}"/>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36FDA5E-2D18-5B13-0533-DE7101FF75AE}"/>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5161F474-C573-8DCE-8BE9-D318167BE24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3EFCE4-7697-B0AB-FCD9-74629DB0EA3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776597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E79DF5-3F78-B613-FEF0-7A674D5AED0B}"/>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C6D20309-D261-8474-69F8-32A57BD2B1B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8596B61B-962C-8F0E-FBBF-9893DB0C1010}"/>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20BECFD9-8AC9-2626-C032-883AC18575E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C287D47-446A-800F-425B-B39F18B91CD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34421430"/>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1C9B79-182F-457B-8C52-FAA6280F71C2}"/>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B8BF035-AD18-BD54-F1D8-5C6FC7445FC7}"/>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7D038916-AB55-56B9-56DF-D508FC77534B}"/>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92F6B3AC-3066-69E6-E106-2644BC0FB2CA}"/>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6" name="Footer Placeholder 5">
            <a:extLst>
              <a:ext uri="{FF2B5EF4-FFF2-40B4-BE49-F238E27FC236}">
                <a16:creationId xmlns:a16="http://schemas.microsoft.com/office/drawing/2014/main" id="{AC01B92E-864D-AB46-F65E-5CDF8BD871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355A502-EA16-BD38-BA71-4BE162710A29}"/>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28894163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164C47-6922-9381-A6B2-EA1DFC295D6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57E52E08-82F1-34E4-1587-CC3C11AB29C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732FF3AC-3255-6C41-71E8-B5D6F55849EA}"/>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9FF52D9-337A-C019-5CA0-AD7415D0AF3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4229839D-E5BD-EF30-C5CA-8E36A07FE09B}"/>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9901612-A9E9-5A45-8ED0-5B5D14BA45B5}"/>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8" name="Footer Placeholder 7">
            <a:extLst>
              <a:ext uri="{FF2B5EF4-FFF2-40B4-BE49-F238E27FC236}">
                <a16:creationId xmlns:a16="http://schemas.microsoft.com/office/drawing/2014/main" id="{6DCD5D20-10D8-CE25-C8F6-12348889567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68F79CF-B01B-319D-375F-E042613495F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512733901"/>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D71F1-DE0C-CA75-9EEF-7BA92F665570}"/>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76C2E8DE-A32A-CBDB-366A-BDBA9E1148D8}"/>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4" name="Footer Placeholder 3">
            <a:extLst>
              <a:ext uri="{FF2B5EF4-FFF2-40B4-BE49-F238E27FC236}">
                <a16:creationId xmlns:a16="http://schemas.microsoft.com/office/drawing/2014/main" id="{90CF44DD-D309-3B12-4DF4-1731D4082C6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626D7DF-C7E3-49CF-695A-DF66DC187AA5}"/>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6445811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965488E-A249-8C6E-876B-9166BE94D781}"/>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3" name="Footer Placeholder 2">
            <a:extLst>
              <a:ext uri="{FF2B5EF4-FFF2-40B4-BE49-F238E27FC236}">
                <a16:creationId xmlns:a16="http://schemas.microsoft.com/office/drawing/2014/main" id="{C4A9E359-9A9C-1552-3C11-FAD7F09E1F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F7F344D-9F4D-5B61-85AE-9F2D7522834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89135585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25982-933A-4EB2-7418-D6860641536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04E45A47-862A-C6F5-E2C0-E85E4D1F6C1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995D8D9-C622-3F27-7FEA-628563D68E2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FC49F455-1346-939B-A99A-CD290063F399}"/>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6" name="Footer Placeholder 5">
            <a:extLst>
              <a:ext uri="{FF2B5EF4-FFF2-40B4-BE49-F238E27FC236}">
                <a16:creationId xmlns:a16="http://schemas.microsoft.com/office/drawing/2014/main" id="{8C760EFC-45C1-948D-E4C7-ED82F6F0DDE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90F2FA8-AFF8-49B2-6228-EBAFB97DB60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117692729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05EAA-AC50-3FD7-7215-4966DF731B40}"/>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23AE66F9-BD70-8908-9E00-12AE318D3BB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9B4284C-8665-2579-2487-A11647F874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FF78A2E-A344-BC6C-E865-735FAC36C0F3}"/>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6" name="Footer Placeholder 5">
            <a:extLst>
              <a:ext uri="{FF2B5EF4-FFF2-40B4-BE49-F238E27FC236}">
                <a16:creationId xmlns:a16="http://schemas.microsoft.com/office/drawing/2014/main" id="{1DC7A4B9-9D59-0930-70BE-3AD557D67A9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11DCD9-76CC-760D-6D8B-6937ED43EC3C}"/>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23155123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E945DA-DE0B-D6FB-130F-2BE50C7B55F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CD6ABE2E-9D5E-2EA3-0F9C-1FB54351827E}"/>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9843C150-4C6A-E294-95C1-04CF2A5B209E}"/>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A8A98410-04F4-ED88-AC7A-0763B198D12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1B1E6B1-1828-9E16-C1BC-7504D84A6C54}"/>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3582536203"/>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1C583AB-6005-3E16-1E26-EC816FA6796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5007F324-4948-22D5-5E57-94BEF6990CA0}"/>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BC8060E0-217A-9F24-32E5-11308E05FCC4}"/>
              </a:ext>
            </a:extLst>
          </p:cNvPr>
          <p:cNvSpPr>
            <a:spLocks noGrp="1"/>
          </p:cNvSpPr>
          <p:nvPr>
            <p:ph type="dt" sz="half" idx="10"/>
          </p:nvPr>
        </p:nvSpPr>
        <p:spPr/>
        <p:txBody>
          <a:body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0BF6CA86-1DC0-DED7-9825-FCDB8D444E5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8B519F3-28F7-402D-3C42-EE9D36848993}"/>
              </a:ext>
            </a:extLst>
          </p:cNvPr>
          <p:cNvSpPr>
            <a:spLocks noGrp="1"/>
          </p:cNvSpPr>
          <p:nvPr>
            <p:ph type="sldNum" sz="quarter" idx="12"/>
          </p:nvPr>
        </p:nvSpPr>
        <p:spPr/>
        <p:txBody>
          <a:bodyPr/>
          <a:lstStyle/>
          <a:p>
            <a:fld id="{2C3BBD6C-CEA1-9D41-BF95-DB859D26BF07}" type="slidenum">
              <a:rPr lang="en-US" smtClean="0"/>
              <a:t>‹#›</a:t>
            </a:fld>
            <a:endParaRPr lang="en-US"/>
          </a:p>
        </p:txBody>
      </p:sp>
    </p:spTree>
    <p:extLst>
      <p:ext uri="{BB962C8B-B14F-4D97-AF65-F5344CB8AC3E}">
        <p14:creationId xmlns:p14="http://schemas.microsoft.com/office/powerpoint/2010/main" val="9803473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7D034C-7763-FB51-3685-793434F0F9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C8E8E9CB-7201-CA8D-BD2A-D3EA2BD722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50885525-82D5-8136-D471-E1DE580AB17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95E0850-9885-3045-AE4C-024BAF51372D}" type="datetimeFigureOut">
              <a:rPr lang="en-US" smtClean="0"/>
              <a:t>9/17/2026</a:t>
            </a:fld>
            <a:endParaRPr lang="en-US"/>
          </a:p>
        </p:txBody>
      </p:sp>
      <p:sp>
        <p:nvSpPr>
          <p:cNvPr id="5" name="Footer Placeholder 4">
            <a:extLst>
              <a:ext uri="{FF2B5EF4-FFF2-40B4-BE49-F238E27FC236}">
                <a16:creationId xmlns:a16="http://schemas.microsoft.com/office/drawing/2014/main" id="{022F7770-3795-BAB5-26B7-F14B6A4AC37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26CE2863-C4C9-63D9-20ED-748E50D896F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C3BBD6C-CEA1-9D41-BF95-DB859D26BF07}" type="slidenum">
              <a:rPr lang="en-US" smtClean="0"/>
              <a:t>‹#›</a:t>
            </a:fld>
            <a:endParaRPr lang="en-US"/>
          </a:p>
        </p:txBody>
      </p:sp>
    </p:spTree>
    <p:extLst>
      <p:ext uri="{BB962C8B-B14F-4D97-AF65-F5344CB8AC3E}">
        <p14:creationId xmlns:p14="http://schemas.microsoft.com/office/powerpoint/2010/main" val="325850652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6.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Layout" Target="../slideLayouts/slideLayout7.xml"/><Relationship Id="rId4" Type="http://schemas.openxmlformats.org/officeDocument/2006/relationships/image" Target="../media/image5.png"/></Relationships>
</file>

<file path=ppt/slides/_rels/slide9.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slideLayout" Target="../slideLayouts/slideLayout7.xml"/><Relationship Id="rId7" Type="http://schemas.openxmlformats.org/officeDocument/2006/relationships/image" Target="../media/image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7.png"/><Relationship Id="rId4"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5.png"/><Relationship Id="rId4" Type="http://schemas.openxmlformats.org/officeDocument/2006/relationships/image" Target="../media/image3.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7.png"/><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3.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png"/><Relationship Id="rId4" Type="http://schemas.openxmlformats.org/officeDocument/2006/relationships/notesSlide" Target="../notesSlides/notesSlide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candles in a candle holder&#10;&#10;AI-generated content may be incorrect.">
            <a:extLst>
              <a:ext uri="{FF2B5EF4-FFF2-40B4-BE49-F238E27FC236}">
                <a16:creationId xmlns:a16="http://schemas.microsoft.com/office/drawing/2014/main" id="{42B40FC0-2D3F-854F-E658-1B7B0F37BADA}"/>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C0E63AB2-E0E9-13C6-F3FE-0BBD28F3E2A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062BD5C1-9A71-CE43-D51A-49B209B51AFB}"/>
              </a:ext>
            </a:extLst>
          </p:cNvPr>
          <p:cNvPicPr>
            <a:picLocks noChangeAspect="1"/>
          </p:cNvPicPr>
          <p:nvPr/>
        </p:nvPicPr>
        <p:blipFill>
          <a:blip r:embed="rId7"/>
          <a:srcRect l="6650" t="6287" r="3155" b="16986"/>
          <a:stretch>
            <a:fillRect/>
          </a:stretch>
        </p:blipFill>
        <p:spPr>
          <a:xfrm>
            <a:off x="10334242" y="5804451"/>
            <a:ext cx="1857758" cy="1053549"/>
          </a:xfrm>
          <a:prstGeom prst="rect">
            <a:avLst/>
          </a:prstGeom>
        </p:spPr>
      </p:pic>
    </p:spTree>
    <p:extLst>
      <p:ext uri="{BB962C8B-B14F-4D97-AF65-F5344CB8AC3E}">
        <p14:creationId xmlns:p14="http://schemas.microsoft.com/office/powerpoint/2010/main" val="3676499815"/>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8267"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candle and map with a path&#10;&#10;AI-generated content may be incorrect.">
            <a:extLst>
              <a:ext uri="{FF2B5EF4-FFF2-40B4-BE49-F238E27FC236}">
                <a16:creationId xmlns:a16="http://schemas.microsoft.com/office/drawing/2014/main" id="{664E3E23-B81B-27F9-6E40-453D07F320B6}"/>
              </a:ext>
            </a:extLst>
          </p:cNvPr>
          <p:cNvPicPr>
            <a:picLocks noChangeAspect="1"/>
          </p:cNvPicPr>
          <p:nvPr/>
        </p:nvPicPr>
        <p:blipFill>
          <a:blip r:embed="rId2"/>
          <a:stretch>
            <a:fillRect/>
          </a:stretch>
        </p:blipFill>
        <p:spPr>
          <a:xfrm>
            <a:off x="-1" y="0"/>
            <a:ext cx="12192000" cy="6858000"/>
          </a:xfrm>
          <a:prstGeom prst="rect">
            <a:avLst/>
          </a:prstGeom>
        </p:spPr>
      </p:pic>
      <p:pic>
        <p:nvPicPr>
          <p:cNvPr id="6" name="Picture 5" descr="A logo with a cross and a person&#10;&#10;AI-generated content may be incorrect.">
            <a:extLst>
              <a:ext uri="{FF2B5EF4-FFF2-40B4-BE49-F238E27FC236}">
                <a16:creationId xmlns:a16="http://schemas.microsoft.com/office/drawing/2014/main" id="{721D6441-F08D-94DD-A4C9-0D2F52AA29DD}"/>
              </a:ext>
            </a:extLst>
          </p:cNvPr>
          <p:cNvPicPr>
            <a:picLocks noChangeAspect="1"/>
          </p:cNvPicPr>
          <p:nvPr/>
        </p:nvPicPr>
        <p:blipFill>
          <a:blip r:embed="rId3"/>
          <a:srcRect l="6650" t="6287" r="3155" b="16986"/>
          <a:stretch>
            <a:fillRect/>
          </a:stretch>
        </p:blipFill>
        <p:spPr>
          <a:xfrm>
            <a:off x="11114314" y="6246836"/>
            <a:ext cx="1077686" cy="611164"/>
          </a:xfrm>
          <a:prstGeom prst="rect">
            <a:avLst/>
          </a:prstGeom>
        </p:spPr>
      </p:pic>
      <p:pic>
        <p:nvPicPr>
          <p:cNvPr id="8" name="Picture 7">
            <a:extLst>
              <a:ext uri="{FF2B5EF4-FFF2-40B4-BE49-F238E27FC236}">
                <a16:creationId xmlns:a16="http://schemas.microsoft.com/office/drawing/2014/main" id="{1AC90C8A-55B8-2EAE-65E1-877448FA406B}"/>
              </a:ext>
            </a:extLst>
          </p:cNvPr>
          <p:cNvPicPr>
            <a:picLocks noChangeAspect="1"/>
          </p:cNvPicPr>
          <p:nvPr/>
        </p:nvPicPr>
        <p:blipFill>
          <a:blip r:embed="rId4"/>
          <a:srcRect l="6217" t="8547" r="51923" b="58461"/>
          <a:stretch>
            <a:fillRect/>
          </a:stretch>
        </p:blipFill>
        <p:spPr>
          <a:xfrm>
            <a:off x="117231" y="105508"/>
            <a:ext cx="1357204" cy="1336430"/>
          </a:xfrm>
          <a:prstGeom prst="rect">
            <a:avLst/>
          </a:prstGeom>
        </p:spPr>
      </p:pic>
    </p:spTree>
    <p:extLst>
      <p:ext uri="{BB962C8B-B14F-4D97-AF65-F5344CB8AC3E}">
        <p14:creationId xmlns:p14="http://schemas.microsoft.com/office/powerpoint/2010/main" val="357836376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andle in a candle holder&#10;&#10;AI-generated content may be incorrect.">
            <a:extLst>
              <a:ext uri="{FF2B5EF4-FFF2-40B4-BE49-F238E27FC236}">
                <a16:creationId xmlns:a16="http://schemas.microsoft.com/office/drawing/2014/main" id="{5C0310A2-6813-3FEC-1E0E-578FB7951D60}"/>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FD0265D8-1371-D76F-3FDA-F3B5654076FE}"/>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7" name="Picture 6">
            <a:extLst>
              <a:ext uri="{FF2B5EF4-FFF2-40B4-BE49-F238E27FC236}">
                <a16:creationId xmlns:a16="http://schemas.microsoft.com/office/drawing/2014/main" id="{904E76F3-FA55-B70F-7123-EE5386432338}"/>
              </a:ext>
            </a:extLst>
          </p:cNvPr>
          <p:cNvPicPr>
            <a:picLocks noChangeAspect="1"/>
          </p:cNvPicPr>
          <p:nvPr/>
        </p:nvPicPr>
        <p:blipFill>
          <a:blip r:embed="rId4"/>
          <a:srcRect l="6217" t="8547" r="51923" b="58461"/>
          <a:stretch>
            <a:fillRect/>
          </a:stretch>
        </p:blipFill>
        <p:spPr>
          <a:xfrm>
            <a:off x="117231" y="105508"/>
            <a:ext cx="1357204" cy="1336430"/>
          </a:xfrm>
          <a:prstGeom prst="rect">
            <a:avLst/>
          </a:prstGeom>
        </p:spPr>
      </p:pic>
    </p:spTree>
    <p:extLst>
      <p:ext uri="{BB962C8B-B14F-4D97-AF65-F5344CB8AC3E}">
        <p14:creationId xmlns:p14="http://schemas.microsoft.com/office/powerpoint/2010/main" val="1802228599"/>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descr="A candle in a candle holder&#10;&#10;AI-generated content may be incorrect.">
            <a:extLst>
              <a:ext uri="{FF2B5EF4-FFF2-40B4-BE49-F238E27FC236}">
                <a16:creationId xmlns:a16="http://schemas.microsoft.com/office/drawing/2014/main" id="{9E99444A-5AD1-D210-4AC5-5E1247806122}"/>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E702E46D-040E-51E9-ED86-F0190A900BDA}"/>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sp>
        <p:nvSpPr>
          <p:cNvPr id="5" name="Title 1">
            <a:extLst>
              <a:ext uri="{FF2B5EF4-FFF2-40B4-BE49-F238E27FC236}">
                <a16:creationId xmlns:a16="http://schemas.microsoft.com/office/drawing/2014/main" id="{59024FD3-76AF-4E37-71C4-47C8FF4F217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Opening Prayer</a:t>
            </a:r>
          </a:p>
        </p:txBody>
      </p:sp>
      <p:sp>
        <p:nvSpPr>
          <p:cNvPr id="6" name="TextBox 5">
            <a:extLst>
              <a:ext uri="{FF2B5EF4-FFF2-40B4-BE49-F238E27FC236}">
                <a16:creationId xmlns:a16="http://schemas.microsoft.com/office/drawing/2014/main" id="{10099390-322F-4606-26EB-3E5993CED1E6}"/>
              </a:ext>
            </a:extLst>
          </p:cNvPr>
          <p:cNvSpPr txBox="1"/>
          <p:nvPr/>
        </p:nvSpPr>
        <p:spPr>
          <a:xfrm>
            <a:off x="4056277" y="1287493"/>
            <a:ext cx="7915610" cy="3903504"/>
          </a:xfrm>
          <a:prstGeom prst="rect">
            <a:avLst/>
          </a:prstGeom>
          <a:noFill/>
        </p:spPr>
        <p:txBody>
          <a:bodyPr wrap="square">
            <a:spAutoFit/>
          </a:bodyPr>
          <a:lstStyle/>
          <a:p>
            <a:pPr algn="just">
              <a:lnSpc>
                <a:spcPct val="150000"/>
              </a:lnSpc>
            </a:pPr>
            <a:r>
              <a:rPr lang="en-GB" sz="2800" b="1" dirty="0">
                <a:latin typeface="Calibri" panose="020F0502020204030204" pitchFamily="34" charset="0"/>
                <a:cs typeface="Calibri" panose="020F0502020204030204" pitchFamily="34" charset="0"/>
              </a:rPr>
              <a:t>Almighty and merciful God, may no earthly undertaking hinder those who set out in haste to meet your Son, but may our learning of heavenly wisdom gain us admittance to his company. Who lives and reigns with you in the unity of the Holy Spirit, God, for ever and ever. Amen. </a:t>
            </a:r>
          </a:p>
        </p:txBody>
      </p:sp>
      <p:pic>
        <p:nvPicPr>
          <p:cNvPr id="9" name="Picture 8">
            <a:extLst>
              <a:ext uri="{FF2B5EF4-FFF2-40B4-BE49-F238E27FC236}">
                <a16:creationId xmlns:a16="http://schemas.microsoft.com/office/drawing/2014/main" id="{4400499C-A9C0-1C60-AF77-B3BB46CDE445}"/>
              </a:ext>
            </a:extLst>
          </p:cNvPr>
          <p:cNvPicPr>
            <a:picLocks noChangeAspect="1"/>
          </p:cNvPicPr>
          <p:nvPr/>
        </p:nvPicPr>
        <p:blipFill>
          <a:blip r:embed="rId4"/>
          <a:srcRect l="6217" t="8547" r="51923" b="58461"/>
          <a:stretch>
            <a:fillRect/>
          </a:stretch>
        </p:blipFill>
        <p:spPr>
          <a:xfrm>
            <a:off x="117231" y="105508"/>
            <a:ext cx="1357204" cy="1336430"/>
          </a:xfrm>
          <a:prstGeom prst="rect">
            <a:avLst/>
          </a:prstGeom>
        </p:spPr>
      </p:pic>
    </p:spTree>
    <p:extLst>
      <p:ext uri="{BB962C8B-B14F-4D97-AF65-F5344CB8AC3E}">
        <p14:creationId xmlns:p14="http://schemas.microsoft.com/office/powerpoint/2010/main" val="420711501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2DC324-7F28-E350-09BB-41D10CD14D1A}"/>
            </a:ext>
          </a:extLst>
        </p:cNvPr>
        <p:cNvGrpSpPr/>
        <p:nvPr/>
      </p:nvGrpSpPr>
      <p:grpSpPr>
        <a:xfrm>
          <a:off x="0" y="0"/>
          <a:ext cx="0" cy="0"/>
          <a:chOff x="0" y="0"/>
          <a:chExt cx="0" cy="0"/>
        </a:xfrm>
      </p:grpSpPr>
      <p:pic>
        <p:nvPicPr>
          <p:cNvPr id="8" name="Picture 7" descr="A candle in a candle holder&#10;&#10;AI-generated content may be incorrect.">
            <a:extLst>
              <a:ext uri="{FF2B5EF4-FFF2-40B4-BE49-F238E27FC236}">
                <a16:creationId xmlns:a16="http://schemas.microsoft.com/office/drawing/2014/main" id="{4E9CB929-992C-DEC2-316F-EC0EEB41C02E}"/>
              </a:ext>
            </a:extLst>
          </p:cNvPr>
          <p:cNvPicPr>
            <a:picLocks noChangeAspect="1"/>
          </p:cNvPicPr>
          <p:nvPr/>
        </p:nvPicPr>
        <p:blipFill>
          <a:blip r:embed="rId3"/>
          <a:stretch>
            <a:fillRect/>
          </a:stretch>
        </p:blipFill>
        <p:spPr>
          <a:xfrm>
            <a:off x="0" y="0"/>
            <a:ext cx="12380686" cy="6964136"/>
          </a:xfrm>
          <a:prstGeom prst="rect">
            <a:avLst/>
          </a:prstGeom>
        </p:spPr>
      </p:pic>
      <p:pic>
        <p:nvPicPr>
          <p:cNvPr id="2" name="Picture 1" descr="A logo with a cross and a person&#10;&#10;AI-generated content may be incorrect.">
            <a:extLst>
              <a:ext uri="{FF2B5EF4-FFF2-40B4-BE49-F238E27FC236}">
                <a16:creationId xmlns:a16="http://schemas.microsoft.com/office/drawing/2014/main" id="{0EF75832-BF65-19CE-1367-0D57A972E854}"/>
              </a:ext>
            </a:extLst>
          </p:cNvPr>
          <p:cNvPicPr>
            <a:picLocks noChangeAspect="1"/>
          </p:cNvPicPr>
          <p:nvPr/>
        </p:nvPicPr>
        <p:blipFill>
          <a:blip r:embed="rId4"/>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644CBEDF-72DB-2070-AF51-858303A33E66}"/>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sp>
        <p:nvSpPr>
          <p:cNvPr id="5" name="TextBox 4">
            <a:extLst>
              <a:ext uri="{FF2B5EF4-FFF2-40B4-BE49-F238E27FC236}">
                <a16:creationId xmlns:a16="http://schemas.microsoft.com/office/drawing/2014/main" id="{624533AA-F79B-41A2-3ACD-6A1B75633455}"/>
              </a:ext>
            </a:extLst>
          </p:cNvPr>
          <p:cNvSpPr txBox="1"/>
          <p:nvPr/>
        </p:nvSpPr>
        <p:spPr>
          <a:xfrm>
            <a:off x="3895282" y="1690062"/>
            <a:ext cx="7915610" cy="3477875"/>
          </a:xfrm>
          <a:prstGeom prst="rect">
            <a:avLst/>
          </a:prstGeom>
          <a:noFill/>
          <a:effectLst>
            <a:softEdge rad="12700"/>
          </a:effectLst>
        </p:spPr>
        <p:txBody>
          <a:bodyPr wrap="square" rtlCol="0">
            <a:spAutoFit/>
          </a:bodyPr>
          <a:lstStyle/>
          <a:p>
            <a:pPr algn="ctr"/>
            <a:r>
              <a:rPr lang="en-US" sz="3600" dirty="0">
                <a:latin typeface="Calibri" panose="020F0502020204030204" pitchFamily="34" charset="0"/>
                <a:cs typeface="Calibri" panose="020F0502020204030204" pitchFamily="34" charset="0"/>
              </a:rPr>
              <a:t>Leader: A reading from the Holy Gospel according to Mark.</a:t>
            </a:r>
          </a:p>
          <a:p>
            <a:pPr algn="ctr"/>
            <a:endParaRPr lang="en-US" sz="1600" dirty="0">
              <a:latin typeface="Calibri" panose="020F0502020204030204" pitchFamily="34" charset="0"/>
              <a:cs typeface="Calibri" panose="020F0502020204030204" pitchFamily="34" charset="0"/>
            </a:endParaRPr>
          </a:p>
          <a:p>
            <a:pPr algn="ctr"/>
            <a:r>
              <a:rPr lang="en-US" sz="4800" b="1" dirty="0">
                <a:latin typeface="Calibri" panose="020F0502020204030204" pitchFamily="34" charset="0"/>
                <a:cs typeface="Calibri" panose="020F0502020204030204" pitchFamily="34" charset="0"/>
              </a:rPr>
              <a:t>ALL: GLORY TO YOU, </a:t>
            </a:r>
          </a:p>
          <a:p>
            <a:pPr algn="ctr"/>
            <a:r>
              <a:rPr lang="en-US" sz="4800" b="1" dirty="0">
                <a:latin typeface="Calibri" panose="020F0502020204030204" pitchFamily="34" charset="0"/>
                <a:cs typeface="Calibri" panose="020F0502020204030204" pitchFamily="34" charset="0"/>
              </a:rPr>
              <a:t>O LORD.</a:t>
            </a:r>
            <a:r>
              <a:rPr lang="en-US" sz="4800" dirty="0">
                <a:latin typeface="Calibri" panose="020F0502020204030204" pitchFamily="34" charset="0"/>
                <a:cs typeface="Calibri" panose="020F0502020204030204" pitchFamily="34" charset="0"/>
              </a:rPr>
              <a:t> </a:t>
            </a:r>
          </a:p>
          <a:p>
            <a:pPr algn="ctr"/>
            <a:endParaRPr lang="en-US" sz="1600" dirty="0">
              <a:latin typeface="Calibri" panose="020F0502020204030204" pitchFamily="34" charset="0"/>
              <a:cs typeface="Calibri" panose="020F0502020204030204" pitchFamily="34" charset="0"/>
            </a:endParaRPr>
          </a:p>
          <a:p>
            <a:pPr algn="ctr"/>
            <a:r>
              <a:rPr lang="en-US" sz="2000" i="1" dirty="0">
                <a:latin typeface="Calibri" panose="020F0502020204030204" pitchFamily="34" charset="0"/>
                <a:cs typeface="Calibri" panose="020F0502020204030204" pitchFamily="34" charset="0"/>
              </a:rPr>
              <a:t>We mark the Cross on our heads, lips and hearts. </a:t>
            </a:r>
          </a:p>
        </p:txBody>
      </p:sp>
      <p:pic>
        <p:nvPicPr>
          <p:cNvPr id="6" name="Picture 5">
            <a:extLst>
              <a:ext uri="{FF2B5EF4-FFF2-40B4-BE49-F238E27FC236}">
                <a16:creationId xmlns:a16="http://schemas.microsoft.com/office/drawing/2014/main" id="{B48B7D86-33F3-8649-3462-294CE8B7E4D3}"/>
              </a:ext>
            </a:extLst>
          </p:cNvPr>
          <p:cNvPicPr>
            <a:picLocks noChangeAspect="1"/>
          </p:cNvPicPr>
          <p:nvPr/>
        </p:nvPicPr>
        <p:blipFill>
          <a:blip r:embed="rId5"/>
          <a:srcRect l="48535" t="10087" r="9605" b="56921"/>
          <a:stretch>
            <a:fillRect/>
          </a:stretch>
        </p:blipFill>
        <p:spPr>
          <a:xfrm>
            <a:off x="117231" y="105508"/>
            <a:ext cx="1357204" cy="1336430"/>
          </a:xfrm>
          <a:prstGeom prst="rect">
            <a:avLst/>
          </a:prstGeom>
        </p:spPr>
      </p:pic>
    </p:spTree>
    <p:extLst>
      <p:ext uri="{BB962C8B-B14F-4D97-AF65-F5344CB8AC3E}">
        <p14:creationId xmlns:p14="http://schemas.microsoft.com/office/powerpoint/2010/main" val="488358998"/>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andle on a candle holder&#10;&#10;AI-generated content may be incorrect.">
            <a:extLst>
              <a:ext uri="{FF2B5EF4-FFF2-40B4-BE49-F238E27FC236}">
                <a16:creationId xmlns:a16="http://schemas.microsoft.com/office/drawing/2014/main" id="{E1A84FD8-C26A-4754-6100-499107605F03}"/>
              </a:ext>
            </a:extLst>
          </p:cNvPr>
          <p:cNvPicPr>
            <a:picLocks noChangeAspect="1"/>
          </p:cNvPicPr>
          <p:nvPr/>
        </p:nvPicPr>
        <p:blipFill>
          <a:blip r:embed="rId2"/>
          <a:stretch>
            <a:fillRect/>
          </a:stretch>
        </p:blipFill>
        <p:spPr>
          <a:xfrm>
            <a:off x="0" y="0"/>
            <a:ext cx="12192000" cy="6858000"/>
          </a:xfrm>
          <a:prstGeom prst="rect">
            <a:avLst/>
          </a:prstGeom>
        </p:spPr>
      </p:pic>
      <p:pic>
        <p:nvPicPr>
          <p:cNvPr id="4" name="Picture 3" descr="A logo with a cross and a person&#10;&#10;AI-generated content may be incorrect.">
            <a:extLst>
              <a:ext uri="{FF2B5EF4-FFF2-40B4-BE49-F238E27FC236}">
                <a16:creationId xmlns:a16="http://schemas.microsoft.com/office/drawing/2014/main" id="{05E8ABB2-FB73-1FD1-448E-2E2E16AB6F88}"/>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2" name="Picture 1">
            <a:extLst>
              <a:ext uri="{FF2B5EF4-FFF2-40B4-BE49-F238E27FC236}">
                <a16:creationId xmlns:a16="http://schemas.microsoft.com/office/drawing/2014/main" id="{8FBF0811-959A-2050-C959-4945041DFDE6}"/>
              </a:ext>
            </a:extLst>
          </p:cNvPr>
          <p:cNvPicPr>
            <a:picLocks noChangeAspect="1"/>
          </p:cNvPicPr>
          <p:nvPr/>
        </p:nvPicPr>
        <p:blipFill>
          <a:blip r:embed="rId4"/>
          <a:srcRect l="48535" t="10087" r="9605" b="56921"/>
          <a:stretch>
            <a:fillRect/>
          </a:stretch>
        </p:blipFill>
        <p:spPr>
          <a:xfrm>
            <a:off x="117231" y="105508"/>
            <a:ext cx="1357204" cy="1336430"/>
          </a:xfrm>
          <a:prstGeom prst="rect">
            <a:avLst/>
          </a:prstGeom>
        </p:spPr>
      </p:pic>
    </p:spTree>
    <p:extLst>
      <p:ext uri="{BB962C8B-B14F-4D97-AF65-F5344CB8AC3E}">
        <p14:creationId xmlns:p14="http://schemas.microsoft.com/office/powerpoint/2010/main" val="3086790124"/>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candle in a candle holder&#10;&#10;AI-generated content may be incorrect.">
            <a:extLst>
              <a:ext uri="{FF2B5EF4-FFF2-40B4-BE49-F238E27FC236}">
                <a16:creationId xmlns:a16="http://schemas.microsoft.com/office/drawing/2014/main" id="{0B1021AB-05F4-F58D-DAE5-C04E30C40A72}"/>
              </a:ext>
            </a:extLst>
          </p:cNvPr>
          <p:cNvPicPr>
            <a:picLocks noChangeAspect="1"/>
          </p:cNvPicPr>
          <p:nvPr/>
        </p:nvPicPr>
        <p:blipFill>
          <a:blip r:embed="rId2"/>
          <a:stretch>
            <a:fillRect/>
          </a:stretch>
        </p:blipFill>
        <p:spPr>
          <a:xfrm>
            <a:off x="0" y="0"/>
            <a:ext cx="12380686" cy="6964136"/>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60E9977E-CDC6-EF1C-61DB-86A7EFE53796}"/>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sp>
        <p:nvSpPr>
          <p:cNvPr id="4" name="TextBox 3">
            <a:extLst>
              <a:ext uri="{FF2B5EF4-FFF2-40B4-BE49-F238E27FC236}">
                <a16:creationId xmlns:a16="http://schemas.microsoft.com/office/drawing/2014/main" id="{4E1CC90F-A2B3-17AB-7D92-13195C1A2AED}"/>
              </a:ext>
            </a:extLst>
          </p:cNvPr>
          <p:cNvSpPr txBox="1"/>
          <p:nvPr/>
        </p:nvSpPr>
        <p:spPr>
          <a:xfrm>
            <a:off x="3848276" y="1882423"/>
            <a:ext cx="7414845" cy="3093154"/>
          </a:xfrm>
          <a:prstGeom prst="rect">
            <a:avLst/>
          </a:prstGeom>
          <a:noFill/>
          <a:effectLst>
            <a:softEdge rad="12700"/>
          </a:effectLst>
        </p:spPr>
        <p:txBody>
          <a:bodyPr wrap="square" rtlCol="0">
            <a:spAutoFit/>
          </a:bodyPr>
          <a:lstStyle/>
          <a:p>
            <a:pPr marL="0" indent="0" algn="ctr" rtl="0" eaLnBrk="1" latinLnBrk="0" hangingPunct="1">
              <a:buNone/>
            </a:pPr>
            <a:r>
              <a:rPr lang="en-GB" sz="3200" dirty="0">
                <a:effectLst/>
                <a:latin typeface="Calibri" panose="020F0502020204030204" pitchFamily="34" charset="0"/>
                <a:cs typeface="Calibri" panose="020F0502020204030204" pitchFamily="34" charset="0"/>
              </a:rPr>
              <a:t>Leader: The Gospel of the Lord.</a:t>
            </a:r>
          </a:p>
          <a:p>
            <a:pPr marL="0" indent="0" algn="ctr" rtl="0" eaLnBrk="1" latinLnBrk="0" hangingPunct="1">
              <a:buNone/>
            </a:pPr>
            <a:endParaRPr lang="en-GB" sz="1600" dirty="0">
              <a:effectLst/>
              <a:latin typeface="Calibri" panose="020F0502020204030204" pitchFamily="34" charset="0"/>
              <a:cs typeface="Calibri" panose="020F0502020204030204" pitchFamily="34" charset="0"/>
            </a:endParaRPr>
          </a:p>
          <a:p>
            <a:pPr marL="0" indent="0" algn="ctr" rtl="0" eaLnBrk="1" latinLnBrk="0" hangingPunct="1">
              <a:buNone/>
            </a:pPr>
            <a:r>
              <a:rPr lang="en-GB" sz="4800" b="1" dirty="0">
                <a:effectLst/>
                <a:latin typeface="Calibri" panose="020F0502020204030204" pitchFamily="34" charset="0"/>
                <a:cs typeface="Calibri" panose="020F0502020204030204" pitchFamily="34" charset="0"/>
              </a:rPr>
              <a:t>ALL: PRAISE TO YOU, LORD JESUS CHRIST.</a:t>
            </a:r>
          </a:p>
          <a:p>
            <a:pPr marL="0" indent="0" algn="ctr" rtl="0" eaLnBrk="1" latinLnBrk="0" hangingPunct="1">
              <a:buNone/>
            </a:pPr>
            <a:endParaRPr lang="en-GB" sz="1100" b="1" dirty="0">
              <a:latin typeface="Calibri" panose="020F0502020204030204" pitchFamily="34" charset="0"/>
              <a:cs typeface="Calibri" panose="020F0502020204030204" pitchFamily="34" charset="0"/>
            </a:endParaRPr>
          </a:p>
          <a:p>
            <a:pPr marL="0" indent="0" algn="ctr" rtl="0" eaLnBrk="1" latinLnBrk="0" hangingPunct="1">
              <a:buNone/>
            </a:pPr>
            <a:r>
              <a:rPr lang="en-GB" sz="2000" i="1" dirty="0">
                <a:latin typeface="Calibri" panose="020F0502020204030204" pitchFamily="34" charset="0"/>
                <a:cs typeface="Calibri" panose="020F0502020204030204" pitchFamily="34" charset="0"/>
              </a:rPr>
              <a:t>In silence, now allow the Word to make His home in </a:t>
            </a:r>
          </a:p>
          <a:p>
            <a:pPr marL="0" indent="0" algn="ctr" rtl="0" eaLnBrk="1" latinLnBrk="0" hangingPunct="1">
              <a:buNone/>
            </a:pPr>
            <a:r>
              <a:rPr lang="en-GB" sz="2000" i="1" dirty="0">
                <a:latin typeface="Calibri" panose="020F0502020204030204" pitchFamily="34" charset="0"/>
                <a:cs typeface="Calibri" panose="020F0502020204030204" pitchFamily="34" charset="0"/>
              </a:rPr>
              <a:t>your heart. </a:t>
            </a:r>
            <a:endParaRPr lang="en-US" i="1" dirty="0">
              <a:latin typeface="Calibri" panose="020F0502020204030204" pitchFamily="34" charset="0"/>
              <a:cs typeface="Calibri" panose="020F0502020204030204" pitchFamily="34" charset="0"/>
            </a:endParaRPr>
          </a:p>
        </p:txBody>
      </p:sp>
      <p:sp>
        <p:nvSpPr>
          <p:cNvPr id="5" name="Title 1">
            <a:extLst>
              <a:ext uri="{FF2B5EF4-FFF2-40B4-BE49-F238E27FC236}">
                <a16:creationId xmlns:a16="http://schemas.microsoft.com/office/drawing/2014/main" id="{B292BB85-15F9-DF56-78F2-A8B662ABE7EF}"/>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Scripture</a:t>
            </a:r>
          </a:p>
        </p:txBody>
      </p:sp>
      <p:pic>
        <p:nvPicPr>
          <p:cNvPr id="7" name="Picture 6">
            <a:extLst>
              <a:ext uri="{FF2B5EF4-FFF2-40B4-BE49-F238E27FC236}">
                <a16:creationId xmlns:a16="http://schemas.microsoft.com/office/drawing/2014/main" id="{036F6A57-99EB-4B1A-8E87-C6306C5A7523}"/>
              </a:ext>
            </a:extLst>
          </p:cNvPr>
          <p:cNvPicPr>
            <a:picLocks noChangeAspect="1"/>
          </p:cNvPicPr>
          <p:nvPr/>
        </p:nvPicPr>
        <p:blipFill>
          <a:blip r:embed="rId4"/>
          <a:srcRect l="48535" t="10087" r="9605" b="56921"/>
          <a:stretch>
            <a:fillRect/>
          </a:stretch>
        </p:blipFill>
        <p:spPr>
          <a:xfrm>
            <a:off x="117231" y="105508"/>
            <a:ext cx="1357204" cy="1336430"/>
          </a:xfrm>
          <a:prstGeom prst="rect">
            <a:avLst/>
          </a:prstGeom>
        </p:spPr>
      </p:pic>
    </p:spTree>
    <p:extLst>
      <p:ext uri="{BB962C8B-B14F-4D97-AF65-F5344CB8AC3E}">
        <p14:creationId xmlns:p14="http://schemas.microsoft.com/office/powerpoint/2010/main" val="152362952"/>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9A7CCF-E970-8409-DD80-C84A61697363}"/>
            </a:ext>
          </a:extLst>
        </p:cNvPr>
        <p:cNvGrpSpPr/>
        <p:nvPr/>
      </p:nvGrpSpPr>
      <p:grpSpPr>
        <a:xfrm>
          <a:off x="0" y="0"/>
          <a:ext cx="0" cy="0"/>
          <a:chOff x="0" y="0"/>
          <a:chExt cx="0" cy="0"/>
        </a:xfrm>
      </p:grpSpPr>
      <p:pic>
        <p:nvPicPr>
          <p:cNvPr id="6" name="Picture 5" descr="A candle on a candle holder&#10;&#10;AI-generated content may be incorrect.">
            <a:extLst>
              <a:ext uri="{FF2B5EF4-FFF2-40B4-BE49-F238E27FC236}">
                <a16:creationId xmlns:a16="http://schemas.microsoft.com/office/drawing/2014/main" id="{C5DD57D8-F597-7B41-A5D3-C848D305416E}"/>
              </a:ext>
            </a:extLst>
          </p:cNvPr>
          <p:cNvPicPr>
            <a:picLocks noChangeAspect="1"/>
          </p:cNvPicPr>
          <p:nvPr/>
        </p:nvPicPr>
        <p:blipFill>
          <a:blip r:embed="rId2"/>
          <a:stretch>
            <a:fillRect/>
          </a:stretch>
        </p:blipFill>
        <p:spPr>
          <a:xfrm>
            <a:off x="0" y="0"/>
            <a:ext cx="12192000" cy="6858000"/>
          </a:xfrm>
          <a:prstGeom prst="rect">
            <a:avLst/>
          </a:prstGeom>
        </p:spPr>
      </p:pic>
      <p:pic>
        <p:nvPicPr>
          <p:cNvPr id="2" name="Picture 1" descr="A logo with a cross and a person&#10;&#10;AI-generated content may be incorrect.">
            <a:extLst>
              <a:ext uri="{FF2B5EF4-FFF2-40B4-BE49-F238E27FC236}">
                <a16:creationId xmlns:a16="http://schemas.microsoft.com/office/drawing/2014/main" id="{39E37BA4-2F2E-98F6-9F3B-58D647F81EF6}"/>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pic>
        <p:nvPicPr>
          <p:cNvPr id="4" name="Picture 3">
            <a:extLst>
              <a:ext uri="{FF2B5EF4-FFF2-40B4-BE49-F238E27FC236}">
                <a16:creationId xmlns:a16="http://schemas.microsoft.com/office/drawing/2014/main" id="{B5D77729-CD6F-74D7-13A7-294B5B9A2D00}"/>
              </a:ext>
            </a:extLst>
          </p:cNvPr>
          <p:cNvPicPr>
            <a:picLocks noChangeAspect="1"/>
          </p:cNvPicPr>
          <p:nvPr/>
        </p:nvPicPr>
        <p:blipFill>
          <a:blip r:embed="rId4"/>
          <a:srcRect l="6218" t="59356" r="51923" b="7652"/>
          <a:stretch>
            <a:fillRect/>
          </a:stretch>
        </p:blipFill>
        <p:spPr>
          <a:xfrm>
            <a:off x="117231" y="105508"/>
            <a:ext cx="1357204" cy="1336430"/>
          </a:xfrm>
          <a:prstGeom prst="rect">
            <a:avLst/>
          </a:prstGeom>
        </p:spPr>
      </p:pic>
    </p:spTree>
    <p:extLst>
      <p:ext uri="{BB962C8B-B14F-4D97-AF65-F5344CB8AC3E}">
        <p14:creationId xmlns:p14="http://schemas.microsoft.com/office/powerpoint/2010/main" val="280745945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E8469B-D2AC-D8C1-7CD3-855DD77ADD54}"/>
            </a:ext>
          </a:extLst>
        </p:cNvPr>
        <p:cNvGrpSpPr/>
        <p:nvPr/>
      </p:nvGrpSpPr>
      <p:grpSpPr>
        <a:xfrm>
          <a:off x="0" y="0"/>
          <a:ext cx="0" cy="0"/>
          <a:chOff x="0" y="0"/>
          <a:chExt cx="0" cy="0"/>
        </a:xfrm>
      </p:grpSpPr>
      <p:pic>
        <p:nvPicPr>
          <p:cNvPr id="10" name="Picture 9" descr="A candle in a candle holder&#10;&#10;AI-generated content may be incorrect.">
            <a:extLst>
              <a:ext uri="{FF2B5EF4-FFF2-40B4-BE49-F238E27FC236}">
                <a16:creationId xmlns:a16="http://schemas.microsoft.com/office/drawing/2014/main" id="{C9EF2764-92AC-888A-07C3-BA7086E9FB4C}"/>
              </a:ext>
            </a:extLst>
          </p:cNvPr>
          <p:cNvPicPr>
            <a:picLocks noChangeAspect="1"/>
          </p:cNvPicPr>
          <p:nvPr/>
        </p:nvPicPr>
        <p:blipFill>
          <a:blip r:embed="rId5"/>
          <a:stretch>
            <a:fillRect/>
          </a:stretch>
        </p:blipFill>
        <p:spPr>
          <a:xfrm>
            <a:off x="0" y="0"/>
            <a:ext cx="12380686" cy="6964136"/>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38E34330-FE7D-4A3F-BAE8-74D66A51F744}"/>
              </a:ext>
            </a:extLst>
          </p:cNvPr>
          <p:cNvPicPr>
            <a:picLocks noChangeAspect="1"/>
          </p:cNvPicPr>
          <p:nvPr/>
        </p:nvPicPr>
        <p:blipFill>
          <a:blip r:embed="rId6"/>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15011327-8992-BD45-7422-CA9C48DA2C82}"/>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Time of Prayer</a:t>
            </a:r>
          </a:p>
        </p:txBody>
      </p:sp>
      <p:sp>
        <p:nvSpPr>
          <p:cNvPr id="5" name="TextBox 4">
            <a:extLst>
              <a:ext uri="{FF2B5EF4-FFF2-40B4-BE49-F238E27FC236}">
                <a16:creationId xmlns:a16="http://schemas.microsoft.com/office/drawing/2014/main" id="{3548B56F-01B2-1D32-F965-4109A3910479}"/>
              </a:ext>
            </a:extLst>
          </p:cNvPr>
          <p:cNvSpPr txBox="1"/>
          <p:nvPr/>
        </p:nvSpPr>
        <p:spPr>
          <a:xfrm>
            <a:off x="4187266" y="2279642"/>
            <a:ext cx="7915610" cy="2298715"/>
          </a:xfrm>
          <a:prstGeom prst="roundRect">
            <a:avLst/>
          </a:prstGeom>
          <a:gradFill flip="none" rotWithShape="1">
            <a:gsLst>
              <a:gs pos="0">
                <a:srgbClr val="977BE1">
                  <a:tint val="66000"/>
                  <a:satMod val="160000"/>
                </a:srgbClr>
              </a:gs>
              <a:gs pos="50000">
                <a:srgbClr val="977BE1">
                  <a:tint val="44500"/>
                  <a:satMod val="160000"/>
                </a:srgbClr>
              </a:gs>
              <a:gs pos="100000">
                <a:srgbClr val="977BE1">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endParaRPr lang="en-GB" sz="24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r>
              <a:rPr lang="en-GB" sz="5400" b="1" kern="100" dirty="0">
                <a:latin typeface="Calibri" panose="020F0502020204030204" pitchFamily="34" charset="0"/>
                <a:ea typeface="Aptos" panose="020B0004020202020204" pitchFamily="34" charset="0"/>
                <a:cs typeface="Calibri" panose="020F0502020204030204" pitchFamily="34" charset="0"/>
              </a:rPr>
              <a:t>Bring us Your peace, Lord.</a:t>
            </a:r>
            <a:endParaRPr lang="en-GB" sz="5400" b="1" kern="100" dirty="0">
              <a:effectLst/>
              <a:latin typeface="Calibri" panose="020F0502020204030204" pitchFamily="34" charset="0"/>
              <a:ea typeface="Aptos" panose="020B0004020202020204" pitchFamily="34" charset="0"/>
              <a:cs typeface="Calibri" panose="020F0502020204030204" pitchFamily="34" charset="0"/>
            </a:endParaRPr>
          </a:p>
          <a:p>
            <a:pPr algn="ctr">
              <a:lnSpc>
                <a:spcPct val="115000"/>
              </a:lnSpc>
              <a:spcAft>
                <a:spcPts val="800"/>
              </a:spcAft>
              <a:buNone/>
            </a:pPr>
            <a:endParaRPr lang="en-GB" sz="2400" b="1" kern="100" dirty="0">
              <a:effectLst/>
              <a:latin typeface="Calibri" panose="020F0502020204030204" pitchFamily="34" charset="0"/>
              <a:ea typeface="Aptos" panose="020B0004020202020204" pitchFamily="34" charset="0"/>
              <a:cs typeface="Calibri" panose="020F0502020204030204" pitchFamily="34" charset="0"/>
            </a:endParaRPr>
          </a:p>
        </p:txBody>
      </p:sp>
      <p:pic>
        <p:nvPicPr>
          <p:cNvPr id="6" name="Background music.mp3">
            <a:hlinkClick r:id="" action="ppaction://media"/>
            <a:extLst>
              <a:ext uri="{FF2B5EF4-FFF2-40B4-BE49-F238E27FC236}">
                <a16:creationId xmlns:a16="http://schemas.microsoft.com/office/drawing/2014/main" id="{3DDDE5E2-E2EA-696A-C98C-32DDE5D326D4}"/>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11298800" y="4980601"/>
            <a:ext cx="581285" cy="581285"/>
          </a:xfrm>
          <a:prstGeom prst="rect">
            <a:avLst/>
          </a:prstGeom>
        </p:spPr>
      </p:pic>
      <p:pic>
        <p:nvPicPr>
          <p:cNvPr id="8" name="Picture 7">
            <a:extLst>
              <a:ext uri="{FF2B5EF4-FFF2-40B4-BE49-F238E27FC236}">
                <a16:creationId xmlns:a16="http://schemas.microsoft.com/office/drawing/2014/main" id="{F705C380-582A-A5EC-3D71-5EC892B590A5}"/>
              </a:ext>
            </a:extLst>
          </p:cNvPr>
          <p:cNvPicPr>
            <a:picLocks noChangeAspect="1"/>
          </p:cNvPicPr>
          <p:nvPr/>
        </p:nvPicPr>
        <p:blipFill>
          <a:blip r:embed="rId8"/>
          <a:srcRect l="50000" t="1539" r="8354" b="64444"/>
          <a:stretch>
            <a:fillRect/>
          </a:stretch>
        </p:blipFill>
        <p:spPr>
          <a:xfrm>
            <a:off x="96877" y="0"/>
            <a:ext cx="1412955" cy="1441938"/>
          </a:xfrm>
          <a:prstGeom prst="rect">
            <a:avLst/>
          </a:prstGeom>
        </p:spPr>
      </p:pic>
    </p:spTree>
    <p:extLst>
      <p:ext uri="{BB962C8B-B14F-4D97-AF65-F5344CB8AC3E}">
        <p14:creationId xmlns:p14="http://schemas.microsoft.com/office/powerpoint/2010/main" val="2139694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6"/>
                </p:tgtEl>
              </p:cMediaNode>
            </p:audio>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779B9B-8D6A-6AC6-7A6E-8ACAEAE661CF}"/>
            </a:ext>
          </a:extLst>
        </p:cNvPr>
        <p:cNvGrpSpPr/>
        <p:nvPr/>
      </p:nvGrpSpPr>
      <p:grpSpPr>
        <a:xfrm>
          <a:off x="0" y="0"/>
          <a:ext cx="0" cy="0"/>
          <a:chOff x="0" y="0"/>
          <a:chExt cx="0" cy="0"/>
        </a:xfrm>
      </p:grpSpPr>
      <p:pic>
        <p:nvPicPr>
          <p:cNvPr id="10" name="Picture 9" descr="A candle in a candle holder&#10;&#10;AI-generated content may be incorrect.">
            <a:extLst>
              <a:ext uri="{FF2B5EF4-FFF2-40B4-BE49-F238E27FC236}">
                <a16:creationId xmlns:a16="http://schemas.microsoft.com/office/drawing/2014/main" id="{B5F554AA-3359-D474-891E-44561E49911B}"/>
              </a:ext>
            </a:extLst>
          </p:cNvPr>
          <p:cNvPicPr>
            <a:picLocks noChangeAspect="1"/>
          </p:cNvPicPr>
          <p:nvPr/>
        </p:nvPicPr>
        <p:blipFill>
          <a:blip r:embed="rId3"/>
          <a:stretch>
            <a:fillRect/>
          </a:stretch>
        </p:blipFill>
        <p:spPr>
          <a:xfrm>
            <a:off x="0" y="0"/>
            <a:ext cx="12380686" cy="6964136"/>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B3D93348-6E41-60C6-077D-28D9647343EF}"/>
              </a:ext>
            </a:extLst>
          </p:cNvPr>
          <p:cNvPicPr>
            <a:picLocks noChangeAspect="1"/>
          </p:cNvPicPr>
          <p:nvPr/>
        </p:nvPicPr>
        <p:blipFill>
          <a:blip r:embed="rId4"/>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B251EAC2-E0D4-3B6D-DF59-0BD378D73B6C}"/>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Mission</a:t>
            </a:r>
          </a:p>
        </p:txBody>
      </p:sp>
      <p:sp>
        <p:nvSpPr>
          <p:cNvPr id="5" name="TextBox 4">
            <a:extLst>
              <a:ext uri="{FF2B5EF4-FFF2-40B4-BE49-F238E27FC236}">
                <a16:creationId xmlns:a16="http://schemas.microsoft.com/office/drawing/2014/main" id="{39187A0A-9E9F-0CA8-088B-A98D3168C7AF}"/>
              </a:ext>
            </a:extLst>
          </p:cNvPr>
          <p:cNvSpPr txBox="1"/>
          <p:nvPr/>
        </p:nvSpPr>
        <p:spPr>
          <a:xfrm>
            <a:off x="3955773" y="1954502"/>
            <a:ext cx="7732644" cy="2530764"/>
          </a:xfrm>
          <a:prstGeom prst="roundRect">
            <a:avLst/>
          </a:prstGeom>
          <a:gradFill flip="none" rotWithShape="1">
            <a:gsLst>
              <a:gs pos="0">
                <a:srgbClr val="977BE1">
                  <a:tint val="66000"/>
                  <a:satMod val="160000"/>
                </a:srgbClr>
              </a:gs>
              <a:gs pos="50000">
                <a:srgbClr val="977BE1">
                  <a:tint val="44500"/>
                  <a:satMod val="160000"/>
                </a:srgbClr>
              </a:gs>
              <a:gs pos="100000">
                <a:srgbClr val="977BE1">
                  <a:tint val="23500"/>
                  <a:satMod val="160000"/>
                </a:srgbClr>
              </a:gs>
            </a:gsLst>
            <a:path path="circle">
              <a:fillToRect l="50000" t="50000" r="50000" b="50000"/>
            </a:path>
            <a:tileRect/>
          </a:gradFill>
        </p:spPr>
        <p:txBody>
          <a:bodyPr wrap="square">
            <a:spAutoFit/>
          </a:bodyPr>
          <a:lstStyle/>
          <a:p>
            <a:pPr algn="ctr">
              <a:lnSpc>
                <a:spcPct val="115000"/>
              </a:lnSpc>
              <a:spcAft>
                <a:spcPts val="800"/>
              </a:spcAft>
              <a:buNone/>
            </a:pPr>
            <a:r>
              <a:rPr lang="en-GB" sz="3000" b="1" kern="100" dirty="0">
                <a:latin typeface="Calibri" panose="020F0502020204030204" pitchFamily="34" charset="0"/>
                <a:ea typeface="Aptos" panose="020B0004020202020204" pitchFamily="34" charset="0"/>
                <a:cs typeface="Calibri" panose="020F0502020204030204" pitchFamily="34" charset="0"/>
              </a:rPr>
              <a:t>How can I prepare the way for Jesus in my heart? </a:t>
            </a:r>
          </a:p>
          <a:p>
            <a:pPr algn="ctr">
              <a:lnSpc>
                <a:spcPct val="115000"/>
              </a:lnSpc>
              <a:spcAft>
                <a:spcPts val="800"/>
              </a:spcAft>
              <a:buNone/>
            </a:pPr>
            <a:r>
              <a:rPr lang="en-GB" sz="3000" b="1" kern="100" dirty="0">
                <a:effectLst/>
                <a:latin typeface="Calibri" panose="020F0502020204030204" pitchFamily="34" charset="0"/>
                <a:ea typeface="Aptos" panose="020B0004020202020204" pitchFamily="34" charset="0"/>
                <a:cs typeface="Calibri" panose="020F0502020204030204" pitchFamily="34" charset="0"/>
              </a:rPr>
              <a:t>How can we bring peace into the world around us?</a:t>
            </a:r>
          </a:p>
        </p:txBody>
      </p:sp>
      <p:pic>
        <p:nvPicPr>
          <p:cNvPr id="7" name="Picture 6">
            <a:extLst>
              <a:ext uri="{FF2B5EF4-FFF2-40B4-BE49-F238E27FC236}">
                <a16:creationId xmlns:a16="http://schemas.microsoft.com/office/drawing/2014/main" id="{FE7E2D38-C8EC-3584-A63E-A24867635E1A}"/>
              </a:ext>
            </a:extLst>
          </p:cNvPr>
          <p:cNvPicPr>
            <a:picLocks noChangeAspect="1"/>
          </p:cNvPicPr>
          <p:nvPr/>
        </p:nvPicPr>
        <p:blipFill>
          <a:blip r:embed="rId5"/>
          <a:srcRect l="48575" t="59152" r="9566" b="7856"/>
          <a:stretch>
            <a:fillRect/>
          </a:stretch>
        </p:blipFill>
        <p:spPr>
          <a:xfrm>
            <a:off x="125730" y="56618"/>
            <a:ext cx="1412955" cy="1391328"/>
          </a:xfrm>
          <a:prstGeom prst="rect">
            <a:avLst/>
          </a:prstGeom>
        </p:spPr>
      </p:pic>
    </p:spTree>
    <p:extLst>
      <p:ext uri="{BB962C8B-B14F-4D97-AF65-F5344CB8AC3E}">
        <p14:creationId xmlns:p14="http://schemas.microsoft.com/office/powerpoint/2010/main" val="4104598896"/>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A8E3C-779A-4DC6-0E5A-E7134ED23269}"/>
            </a:ext>
          </a:extLst>
        </p:cNvPr>
        <p:cNvGrpSpPr/>
        <p:nvPr/>
      </p:nvGrpSpPr>
      <p:grpSpPr>
        <a:xfrm>
          <a:off x="0" y="0"/>
          <a:ext cx="0" cy="0"/>
          <a:chOff x="0" y="0"/>
          <a:chExt cx="0" cy="0"/>
        </a:xfrm>
      </p:grpSpPr>
      <p:pic>
        <p:nvPicPr>
          <p:cNvPr id="7" name="Picture 6" descr="A candle in a candle holder&#10;&#10;AI-generated content may be incorrect.">
            <a:extLst>
              <a:ext uri="{FF2B5EF4-FFF2-40B4-BE49-F238E27FC236}">
                <a16:creationId xmlns:a16="http://schemas.microsoft.com/office/drawing/2014/main" id="{C005A99B-BBBA-351E-068C-2E5DB7AE6D5D}"/>
              </a:ext>
            </a:extLst>
          </p:cNvPr>
          <p:cNvPicPr>
            <a:picLocks noChangeAspect="1"/>
          </p:cNvPicPr>
          <p:nvPr/>
        </p:nvPicPr>
        <p:blipFill>
          <a:blip r:embed="rId2"/>
          <a:stretch>
            <a:fillRect/>
          </a:stretch>
        </p:blipFill>
        <p:spPr>
          <a:xfrm>
            <a:off x="0" y="0"/>
            <a:ext cx="12380686" cy="6964136"/>
          </a:xfrm>
          <a:prstGeom prst="rect">
            <a:avLst/>
          </a:prstGeom>
        </p:spPr>
      </p:pic>
      <p:pic>
        <p:nvPicPr>
          <p:cNvPr id="3" name="Picture 2" descr="A logo with a cross and a person&#10;&#10;AI-generated content may be incorrect.">
            <a:extLst>
              <a:ext uri="{FF2B5EF4-FFF2-40B4-BE49-F238E27FC236}">
                <a16:creationId xmlns:a16="http://schemas.microsoft.com/office/drawing/2014/main" id="{1D25764A-863B-0F30-0C4A-18550CC7FD85}"/>
              </a:ext>
            </a:extLst>
          </p:cNvPr>
          <p:cNvPicPr>
            <a:picLocks noChangeAspect="1"/>
          </p:cNvPicPr>
          <p:nvPr/>
        </p:nvPicPr>
        <p:blipFill>
          <a:blip r:embed="rId3"/>
          <a:srcRect l="6650" t="6287" r="3155" b="16986"/>
          <a:stretch>
            <a:fillRect/>
          </a:stretch>
        </p:blipFill>
        <p:spPr>
          <a:xfrm>
            <a:off x="10334242" y="5804451"/>
            <a:ext cx="1857758" cy="1053549"/>
          </a:xfrm>
          <a:prstGeom prst="rect">
            <a:avLst/>
          </a:prstGeom>
        </p:spPr>
      </p:pic>
      <p:sp>
        <p:nvSpPr>
          <p:cNvPr id="4" name="Title 1">
            <a:extLst>
              <a:ext uri="{FF2B5EF4-FFF2-40B4-BE49-F238E27FC236}">
                <a16:creationId xmlns:a16="http://schemas.microsoft.com/office/drawing/2014/main" id="{FF363439-9887-7579-4A83-F9AC18EA4FF7}"/>
              </a:ext>
            </a:extLst>
          </p:cNvPr>
          <p:cNvSpPr txBox="1">
            <a:spLocks/>
          </p:cNvSpPr>
          <p:nvPr/>
        </p:nvSpPr>
        <p:spPr>
          <a:xfrm>
            <a:off x="2138195" y="217072"/>
            <a:ext cx="7915610" cy="1070421"/>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Avenir Next LT Pro Light" panose="020B0304020202020204" pitchFamily="34" charset="0"/>
                <a:ea typeface="+mj-ea"/>
                <a:cs typeface="+mj-cs"/>
              </a:defRPr>
            </a:lvl1pPr>
          </a:lstStyle>
          <a:p>
            <a:pPr algn="ctr"/>
            <a:r>
              <a:rPr lang="en-GB" sz="6000" dirty="0">
                <a:latin typeface="Calibri" panose="020F0502020204030204" pitchFamily="34" charset="0"/>
                <a:cs typeface="Calibri" panose="020F0502020204030204" pitchFamily="34" charset="0"/>
              </a:rPr>
              <a:t>Closing Prayer</a:t>
            </a:r>
          </a:p>
        </p:txBody>
      </p:sp>
      <p:sp>
        <p:nvSpPr>
          <p:cNvPr id="5" name="TextBox 4">
            <a:extLst>
              <a:ext uri="{FF2B5EF4-FFF2-40B4-BE49-F238E27FC236}">
                <a16:creationId xmlns:a16="http://schemas.microsoft.com/office/drawing/2014/main" id="{EB4AC017-1916-9927-6487-2ACF8F2EDA3C}"/>
              </a:ext>
            </a:extLst>
          </p:cNvPr>
          <p:cNvSpPr txBox="1"/>
          <p:nvPr/>
        </p:nvSpPr>
        <p:spPr>
          <a:xfrm>
            <a:off x="4373834" y="1382262"/>
            <a:ext cx="7721289" cy="4199611"/>
          </a:xfrm>
          <a:prstGeom prst="rect">
            <a:avLst/>
          </a:prstGeom>
          <a:noFill/>
        </p:spPr>
        <p:txBody>
          <a:bodyPr wrap="square">
            <a:spAutoFit/>
          </a:bodyPr>
          <a:lstStyle/>
          <a:p>
            <a:pPr algn="just">
              <a:lnSpc>
                <a:spcPct val="150000"/>
              </a:lnSpc>
            </a:pPr>
            <a:r>
              <a:rPr lang="en-GB" sz="2000" b="1" dirty="0">
                <a:latin typeface="Calibri" panose="020F0502020204030204" pitchFamily="34" charset="0"/>
                <a:cs typeface="Calibri" panose="020F0502020204030204" pitchFamily="34" charset="0"/>
              </a:rPr>
              <a:t>May the almighty and merciful God, by whose grace you have placed your faith in the First Coming of his Only Begotten Son and yearn for his coming again sanctify you by the radiance of Christ’s Advent and enrich you with his blessing. </a:t>
            </a:r>
          </a:p>
          <a:p>
            <a:pPr algn="just">
              <a:lnSpc>
                <a:spcPct val="150000"/>
              </a:lnSpc>
            </a:pPr>
            <a:r>
              <a:rPr lang="en-GB" sz="2000" b="1" dirty="0">
                <a:latin typeface="Calibri" panose="020F0502020204030204" pitchFamily="34" charset="0"/>
                <a:cs typeface="Calibri" panose="020F0502020204030204" pitchFamily="34" charset="0"/>
              </a:rPr>
              <a:t>As you run the race of this present life, may he make you firm in faith, joyful in hope and active in charity. So that, rejoicing now with devotion at the Redeemer’s coming in the flesh, you may be endowed with the rich reward of eternal life when he comes again in majesty. Through Christ our Lord.  Amen. </a:t>
            </a:r>
          </a:p>
        </p:txBody>
      </p:sp>
      <p:pic>
        <p:nvPicPr>
          <p:cNvPr id="6" name="Picture 5">
            <a:extLst>
              <a:ext uri="{FF2B5EF4-FFF2-40B4-BE49-F238E27FC236}">
                <a16:creationId xmlns:a16="http://schemas.microsoft.com/office/drawing/2014/main" id="{B59BAFA1-B7A3-6407-F421-32923795B162}"/>
              </a:ext>
            </a:extLst>
          </p:cNvPr>
          <p:cNvPicPr>
            <a:picLocks noChangeAspect="1"/>
          </p:cNvPicPr>
          <p:nvPr/>
        </p:nvPicPr>
        <p:blipFill>
          <a:blip r:embed="rId4"/>
          <a:srcRect l="50000" t="1539" r="8354" b="64444"/>
          <a:stretch>
            <a:fillRect/>
          </a:stretch>
        </p:blipFill>
        <p:spPr>
          <a:xfrm>
            <a:off x="96877" y="0"/>
            <a:ext cx="1412955" cy="1441938"/>
          </a:xfrm>
          <a:prstGeom prst="rect">
            <a:avLst/>
          </a:prstGeom>
        </p:spPr>
      </p:pic>
    </p:spTree>
    <p:extLst>
      <p:ext uri="{BB962C8B-B14F-4D97-AF65-F5344CB8AC3E}">
        <p14:creationId xmlns:p14="http://schemas.microsoft.com/office/powerpoint/2010/main" val="258356890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826B0D-2A8D-13C6-7E8C-5B0E64F3216A}"/>
            </a:ext>
          </a:extLst>
        </p:cNvPr>
        <p:cNvGrpSpPr/>
        <p:nvPr/>
      </p:nvGrpSpPr>
      <p:grpSpPr>
        <a:xfrm>
          <a:off x="0" y="0"/>
          <a:ext cx="0" cy="0"/>
          <a:chOff x="0" y="0"/>
          <a:chExt cx="0" cy="0"/>
        </a:xfrm>
      </p:grpSpPr>
      <p:pic>
        <p:nvPicPr>
          <p:cNvPr id="5" name="Picture 4" descr="A group of candles in a candle holder&#10;&#10;AI-generated content may be incorrect.">
            <a:extLst>
              <a:ext uri="{FF2B5EF4-FFF2-40B4-BE49-F238E27FC236}">
                <a16:creationId xmlns:a16="http://schemas.microsoft.com/office/drawing/2014/main" id="{8641EFC4-CA54-4504-C226-A1EDAF5187DF}"/>
              </a:ext>
            </a:extLst>
          </p:cNvPr>
          <p:cNvPicPr>
            <a:picLocks noChangeAspect="1"/>
          </p:cNvPicPr>
          <p:nvPr/>
        </p:nvPicPr>
        <p:blipFill>
          <a:blip r:embed="rId5"/>
          <a:stretch>
            <a:fillRect/>
          </a:stretch>
        </p:blipFill>
        <p:spPr>
          <a:xfrm>
            <a:off x="0" y="0"/>
            <a:ext cx="12192000" cy="6858000"/>
          </a:xfrm>
          <a:prstGeom prst="rect">
            <a:avLst/>
          </a:prstGeom>
        </p:spPr>
      </p:pic>
      <p:pic>
        <p:nvPicPr>
          <p:cNvPr id="10" name="Background music.mp3">
            <a:hlinkClick r:id="" action="ppaction://media"/>
            <a:extLst>
              <a:ext uri="{FF2B5EF4-FFF2-40B4-BE49-F238E27FC236}">
                <a16:creationId xmlns:a16="http://schemas.microsoft.com/office/drawing/2014/main" id="{8B1C44EA-763A-B335-0786-D2DAA3B5033D}"/>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398843" y="5787452"/>
            <a:ext cx="581285" cy="581285"/>
          </a:xfrm>
          <a:prstGeom prst="rect">
            <a:avLst/>
          </a:prstGeom>
        </p:spPr>
      </p:pic>
      <p:pic>
        <p:nvPicPr>
          <p:cNvPr id="2" name="Picture 1" descr="A logo with a cross and a person&#10;&#10;AI-generated content may be incorrect.">
            <a:extLst>
              <a:ext uri="{FF2B5EF4-FFF2-40B4-BE49-F238E27FC236}">
                <a16:creationId xmlns:a16="http://schemas.microsoft.com/office/drawing/2014/main" id="{82618C23-6836-0609-40AE-59FB2322C2E5}"/>
              </a:ext>
            </a:extLst>
          </p:cNvPr>
          <p:cNvPicPr>
            <a:picLocks noChangeAspect="1"/>
          </p:cNvPicPr>
          <p:nvPr/>
        </p:nvPicPr>
        <p:blipFill>
          <a:blip r:embed="rId7"/>
          <a:srcRect l="6650" t="6287" r="3155" b="16986"/>
          <a:stretch>
            <a:fillRect/>
          </a:stretch>
        </p:blipFill>
        <p:spPr>
          <a:xfrm>
            <a:off x="10334242" y="5804451"/>
            <a:ext cx="1857758" cy="1053549"/>
          </a:xfrm>
          <a:prstGeom prst="rect">
            <a:avLst/>
          </a:prstGeom>
        </p:spPr>
      </p:pic>
    </p:spTree>
    <p:extLst>
      <p:ext uri="{BB962C8B-B14F-4D97-AF65-F5344CB8AC3E}">
        <p14:creationId xmlns:p14="http://schemas.microsoft.com/office/powerpoint/2010/main" val="619521277"/>
      </p:ext>
    </p:extLst>
  </p:cSld>
  <p:clrMapOvr>
    <a:masterClrMapping/>
  </p:clrMapOvr>
  <mc:AlternateContent xmlns:mc="http://schemas.openxmlformats.org/markup-compatibility/2006">
    <mc:Choice xmlns:p159="http://schemas.microsoft.com/office/powerpoint/2015/09/main" Requires="p159">
      <p:transition xmlns:p14="http://schemas.microsoft.com/office/powerpoint/2010/main" spd="slow" p14:dur="2000">
        <p159:morph option="byObjec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25048"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18182" showWhenStopped="0">
                <p:cTn id="7" repeatCount="indefinite" fill="hold" display="0">
                  <p:stCondLst>
                    <p:cond delay="indefinite"/>
                  </p:stCondLst>
                  <p:endCondLst>
                    <p:cond evt="onStopAudio" delay="0">
                      <p:tgtEl>
                        <p:sldTgt/>
                      </p:tgtEl>
                    </p:cond>
                  </p:endCondLst>
                </p:cTn>
                <p:tgtEl>
                  <p:spTgt spid="10"/>
                </p:tgtEl>
              </p:cMediaNode>
            </p:audio>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62</TotalTime>
  <Words>425</Words>
  <Application>Microsoft Office PowerPoint</Application>
  <PresentationFormat>Widescreen</PresentationFormat>
  <Paragraphs>35</Paragraphs>
  <Slides>12</Slides>
  <Notes>5</Notes>
  <HiddenSlides>0</HiddenSlides>
  <MMClips>3</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Aptos</vt:lpstr>
      <vt:lpstr>Aptos Display</vt: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Sarah Farrell</dc:creator>
  <cp:lastModifiedBy>S Farrell</cp:lastModifiedBy>
  <cp:revision>6</cp:revision>
  <dcterms:created xsi:type="dcterms:W3CDTF">2026-09-15T20:31:16Z</dcterms:created>
  <dcterms:modified xsi:type="dcterms:W3CDTF">2026-09-17T10:16:35Z</dcterms:modified>
</cp:coreProperties>
</file>