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3" r:id="rId6"/>
    <p:sldId id="260" r:id="rId7"/>
    <p:sldId id="261" r:id="rId8"/>
    <p:sldId id="264" r:id="rId9"/>
    <p:sldId id="265" r:id="rId10"/>
    <p:sldId id="269" r:id="rId11"/>
    <p:sldId id="266"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64EDE0-8F20-481E-8941-47A7205EC5CE}" v="3" dt="2026-10-19T12:15:23.1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71"/>
    <p:restoredTop sz="94756"/>
  </p:normalViewPr>
  <p:slideViewPr>
    <p:cSldViewPr snapToGrid="0">
      <p:cViewPr varScale="1">
        <p:scale>
          <a:sx n="59" d="100"/>
          <a:sy n="59" d="100"/>
        </p:scale>
        <p:origin x="7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 Farrell" userId="88c483c5-2299-4c0b-9afe-cf950c23d1d8" providerId="ADAL" clId="{A3CEB5C7-3444-4D5F-B71C-9CC0A78BA307}"/>
    <pc:docChg chg="custSel addSld modSld">
      <pc:chgData name="S Farrell" userId="88c483c5-2299-4c0b-9afe-cf950c23d1d8" providerId="ADAL" clId="{A3CEB5C7-3444-4D5F-B71C-9CC0A78BA307}" dt="2026-10-19T12:57:24.030" v="12" actId="1076"/>
      <pc:docMkLst>
        <pc:docMk/>
      </pc:docMkLst>
      <pc:sldChg chg="addSp delSp modSp mod">
        <pc:chgData name="S Farrell" userId="88c483c5-2299-4c0b-9afe-cf950c23d1d8" providerId="ADAL" clId="{A3CEB5C7-3444-4D5F-B71C-9CC0A78BA307}" dt="2026-10-19T12:57:24.030" v="12" actId="1076"/>
        <pc:sldMkLst>
          <pc:docMk/>
          <pc:sldMk cId="3578363766" sldId="257"/>
        </pc:sldMkLst>
        <pc:picChg chg="add del">
          <ac:chgData name="S Farrell" userId="88c483c5-2299-4c0b-9afe-cf950c23d1d8" providerId="ADAL" clId="{A3CEB5C7-3444-4D5F-B71C-9CC0A78BA307}" dt="2026-10-19T12:57:18.392" v="10" actId="478"/>
          <ac:picMkLst>
            <pc:docMk/>
            <pc:sldMk cId="3578363766" sldId="257"/>
            <ac:picMk id="3" creationId="{D9D56717-8486-D3E7-DF6B-CE18CAAFFAD8}"/>
          </ac:picMkLst>
        </pc:picChg>
        <pc:picChg chg="add">
          <ac:chgData name="S Farrell" userId="88c483c5-2299-4c0b-9afe-cf950c23d1d8" providerId="ADAL" clId="{A3CEB5C7-3444-4D5F-B71C-9CC0A78BA307}" dt="2026-10-19T11:43:37.182" v="0"/>
          <ac:picMkLst>
            <pc:docMk/>
            <pc:sldMk cId="3578363766" sldId="257"/>
            <ac:picMk id="4" creationId="{A8ED41F3-166B-1DB4-8CFC-C4BDE0A2B6EC}"/>
          </ac:picMkLst>
        </pc:picChg>
        <pc:picChg chg="add mod">
          <ac:chgData name="S Farrell" userId="88c483c5-2299-4c0b-9afe-cf950c23d1d8" providerId="ADAL" clId="{A3CEB5C7-3444-4D5F-B71C-9CC0A78BA307}" dt="2026-10-19T12:57:24.030" v="12" actId="1076"/>
          <ac:picMkLst>
            <pc:docMk/>
            <pc:sldMk cId="3578363766" sldId="257"/>
            <ac:picMk id="5" creationId="{BC64573D-CDA3-D30C-20CA-69B347EBEC91}"/>
          </ac:picMkLst>
        </pc:picChg>
        <pc:picChg chg="add">
          <ac:chgData name="S Farrell" userId="88c483c5-2299-4c0b-9afe-cf950c23d1d8" providerId="ADAL" clId="{A3CEB5C7-3444-4D5F-B71C-9CC0A78BA307}" dt="2026-10-19T12:02:37.719" v="5"/>
          <ac:picMkLst>
            <pc:docMk/>
            <pc:sldMk cId="3578363766" sldId="257"/>
            <ac:picMk id="10" creationId="{9F69BAB6-A841-460E-402B-813B6E8A233B}"/>
          </ac:picMkLst>
        </pc:picChg>
        <pc:picChg chg="del">
          <ac:chgData name="S Farrell" userId="88c483c5-2299-4c0b-9afe-cf950c23d1d8" providerId="ADAL" clId="{A3CEB5C7-3444-4D5F-B71C-9CC0A78BA307}" dt="2026-10-19T12:57:11.530" v="8" actId="478"/>
          <ac:picMkLst>
            <pc:docMk/>
            <pc:sldMk cId="3578363766" sldId="257"/>
            <ac:picMk id="12" creationId="{D957075C-ED54-833F-073B-CF27D71463BD}"/>
          </ac:picMkLst>
        </pc:picChg>
      </pc:sldChg>
      <pc:sldChg chg="addSp">
        <pc:chgData name="S Farrell" userId="88c483c5-2299-4c0b-9afe-cf950c23d1d8" providerId="ADAL" clId="{A3CEB5C7-3444-4D5F-B71C-9CC0A78BA307}" dt="2026-10-19T11:43:53.857" v="1"/>
        <pc:sldMkLst>
          <pc:docMk/>
          <pc:sldMk cId="1802228599" sldId="258"/>
        </pc:sldMkLst>
        <pc:picChg chg="add">
          <ac:chgData name="S Farrell" userId="88c483c5-2299-4c0b-9afe-cf950c23d1d8" providerId="ADAL" clId="{A3CEB5C7-3444-4D5F-B71C-9CC0A78BA307}" dt="2026-10-19T11:43:53.857" v="1"/>
          <ac:picMkLst>
            <pc:docMk/>
            <pc:sldMk cId="1802228599" sldId="258"/>
            <ac:picMk id="3" creationId="{1A20590C-04EF-9828-3E21-E85F1244B259}"/>
          </ac:picMkLst>
        </pc:picChg>
      </pc:sldChg>
      <pc:sldChg chg="addSp">
        <pc:chgData name="S Farrell" userId="88c483c5-2299-4c0b-9afe-cf950c23d1d8" providerId="ADAL" clId="{A3CEB5C7-3444-4D5F-B71C-9CC0A78BA307}" dt="2026-10-19T11:44:17.302" v="2"/>
        <pc:sldMkLst>
          <pc:docMk/>
          <pc:sldMk cId="4207115017" sldId="259"/>
        </pc:sldMkLst>
        <pc:picChg chg="add">
          <ac:chgData name="S Farrell" userId="88c483c5-2299-4c0b-9afe-cf950c23d1d8" providerId="ADAL" clId="{A3CEB5C7-3444-4D5F-B71C-9CC0A78BA307}" dt="2026-10-19T11:44:17.302" v="2"/>
          <ac:picMkLst>
            <pc:docMk/>
            <pc:sldMk cId="4207115017" sldId="259"/>
            <ac:picMk id="8" creationId="{79167797-1055-2CCF-6F3B-FDD09949D494}"/>
          </ac:picMkLst>
        </pc:picChg>
      </pc:sldChg>
      <pc:sldChg chg="addSp">
        <pc:chgData name="S Farrell" userId="88c483c5-2299-4c0b-9afe-cf950c23d1d8" providerId="ADAL" clId="{A3CEB5C7-3444-4D5F-B71C-9CC0A78BA307}" dt="2026-10-19T11:45:46.616" v="3"/>
        <pc:sldMkLst>
          <pc:docMk/>
          <pc:sldMk cId="3086790124" sldId="260"/>
        </pc:sldMkLst>
        <pc:picChg chg="add">
          <ac:chgData name="S Farrell" userId="88c483c5-2299-4c0b-9afe-cf950c23d1d8" providerId="ADAL" clId="{A3CEB5C7-3444-4D5F-B71C-9CC0A78BA307}" dt="2026-10-19T11:45:46.616" v="3"/>
          <ac:picMkLst>
            <pc:docMk/>
            <pc:sldMk cId="3086790124" sldId="260"/>
            <ac:picMk id="8" creationId="{A3F341DD-5185-58AB-4761-B530DFDEF638}"/>
          </ac:picMkLst>
        </pc:picChg>
      </pc:sldChg>
      <pc:sldChg chg="modSp">
        <pc:chgData name="S Farrell" userId="88c483c5-2299-4c0b-9afe-cf950c23d1d8" providerId="ADAL" clId="{A3CEB5C7-3444-4D5F-B71C-9CC0A78BA307}" dt="2026-10-19T12:15:23.162" v="7"/>
        <pc:sldMkLst>
          <pc:docMk/>
          <pc:sldMk cId="4104598896" sldId="269"/>
        </pc:sldMkLst>
        <pc:spChg chg="mod">
          <ac:chgData name="S Farrell" userId="88c483c5-2299-4c0b-9afe-cf950c23d1d8" providerId="ADAL" clId="{A3CEB5C7-3444-4D5F-B71C-9CC0A78BA307}" dt="2026-10-19T12:15:23.162" v="7"/>
          <ac:spMkLst>
            <pc:docMk/>
            <pc:sldMk cId="4104598896" sldId="269"/>
            <ac:spMk id="5" creationId="{39187A0A-9E9F-0CA8-088B-A98D3168C7AF}"/>
          </ac:spMkLst>
        </pc:spChg>
      </pc:sldChg>
      <pc:sldChg chg="add">
        <pc:chgData name="S Farrell" userId="88c483c5-2299-4c0b-9afe-cf950c23d1d8" providerId="ADAL" clId="{A3CEB5C7-3444-4D5F-B71C-9CC0A78BA307}" dt="2026-10-19T11:47:02.033" v="4"/>
        <pc:sldMkLst>
          <pc:docMk/>
          <pc:sldMk cId="3171501413" sldId="2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8789D3-3F16-D14A-BB03-991589E806E4}"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5EB22E-C1F4-0A42-BF6F-E15906BCA7B6}" type="slidenum">
              <a:rPr lang="en-US" smtClean="0"/>
              <a:t>‹#›</a:t>
            </a:fld>
            <a:endParaRPr lang="en-US"/>
          </a:p>
        </p:txBody>
      </p:sp>
    </p:spTree>
    <p:extLst>
      <p:ext uri="{BB962C8B-B14F-4D97-AF65-F5344CB8AC3E}">
        <p14:creationId xmlns:p14="http://schemas.microsoft.com/office/powerpoint/2010/main" val="447979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background gathering music included on this slide which will play automatically and loop until stopped. </a:t>
            </a:r>
            <a:br>
              <a:rPr lang="en-GB" dirty="0"/>
            </a:br>
            <a:r>
              <a:rPr lang="en-GB" dirty="0"/>
              <a:t>Please check volume levels ahead of the start of the assembly. </a:t>
            </a:r>
          </a:p>
        </p:txBody>
      </p:sp>
      <p:sp>
        <p:nvSpPr>
          <p:cNvPr id="4" name="Slide Number Placeholder 3"/>
          <p:cNvSpPr>
            <a:spLocks noGrp="1"/>
          </p:cNvSpPr>
          <p:nvPr>
            <p:ph type="sldNum" sz="quarter" idx="5"/>
          </p:nvPr>
        </p:nvSpPr>
        <p:spPr/>
        <p:txBody>
          <a:bodyPr/>
          <a:lstStyle/>
          <a:p>
            <a:fld id="{485EB22E-C1F4-0A42-BF6F-E15906BCA7B6}" type="slidenum">
              <a:rPr lang="en-US" smtClean="0"/>
              <a:t>1</a:t>
            </a:fld>
            <a:endParaRPr lang="en-US"/>
          </a:p>
        </p:txBody>
      </p:sp>
    </p:spTree>
    <p:extLst>
      <p:ext uri="{BB962C8B-B14F-4D97-AF65-F5344CB8AC3E}">
        <p14:creationId xmlns:p14="http://schemas.microsoft.com/office/powerpoint/2010/main" val="3727992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 are not already doing this, it is good practice to get the everyone present to mark their foreheads, lips and hearts (as we do during the celebration of the Mass) during assemblies, celebrations of the Word and collective worship. Space depending, you may also like to invite everyone to stand to listen to the Gospel proclaimed. </a:t>
            </a:r>
          </a:p>
        </p:txBody>
      </p:sp>
      <p:sp>
        <p:nvSpPr>
          <p:cNvPr id="4" name="Slide Number Placeholder 3"/>
          <p:cNvSpPr>
            <a:spLocks noGrp="1"/>
          </p:cNvSpPr>
          <p:nvPr>
            <p:ph type="sldNum" sz="quarter" idx="5"/>
          </p:nvPr>
        </p:nvSpPr>
        <p:spPr/>
        <p:txBody>
          <a:bodyPr/>
          <a:lstStyle/>
          <a:p>
            <a:fld id="{485EB22E-C1F4-0A42-BF6F-E15906BCA7B6}" type="slidenum">
              <a:rPr lang="en-US" smtClean="0"/>
              <a:t>5</a:t>
            </a:fld>
            <a:endParaRPr lang="en-US"/>
          </a:p>
        </p:txBody>
      </p:sp>
    </p:spTree>
    <p:extLst>
      <p:ext uri="{BB962C8B-B14F-4D97-AF65-F5344CB8AC3E}">
        <p14:creationId xmlns:p14="http://schemas.microsoft.com/office/powerpoint/2010/main" val="1825766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music on slide that will play automatically. </a:t>
            </a:r>
          </a:p>
        </p:txBody>
      </p:sp>
      <p:sp>
        <p:nvSpPr>
          <p:cNvPr id="4" name="Slide Number Placeholder 3"/>
          <p:cNvSpPr>
            <a:spLocks noGrp="1"/>
          </p:cNvSpPr>
          <p:nvPr>
            <p:ph type="sldNum" sz="quarter" idx="5"/>
          </p:nvPr>
        </p:nvSpPr>
        <p:spPr/>
        <p:txBody>
          <a:bodyPr/>
          <a:lstStyle/>
          <a:p>
            <a:fld id="{485EB22E-C1F4-0A42-BF6F-E15906BCA7B6}" type="slidenum">
              <a:rPr lang="en-US" smtClean="0"/>
              <a:t>9</a:t>
            </a:fld>
            <a:endParaRPr lang="en-US"/>
          </a:p>
        </p:txBody>
      </p:sp>
    </p:spTree>
    <p:extLst>
      <p:ext uri="{BB962C8B-B14F-4D97-AF65-F5344CB8AC3E}">
        <p14:creationId xmlns:p14="http://schemas.microsoft.com/office/powerpoint/2010/main" val="1392322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BF09E-F3A7-E474-6368-D46988F208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5D0A5-D556-29BA-70B4-47883EABC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5B7C34-1295-2803-D855-FE134C6558C0}"/>
              </a:ext>
            </a:extLst>
          </p:cNvPr>
          <p:cNvSpPr>
            <a:spLocks noGrp="1"/>
          </p:cNvSpPr>
          <p:nvPr>
            <p:ph type="body" idx="1"/>
          </p:nvPr>
        </p:nvSpPr>
        <p:spPr/>
        <p:txBody>
          <a:bodyPr/>
          <a:lstStyle/>
          <a:p>
            <a:r>
              <a:rPr lang="en-US" dirty="0"/>
              <a:t>Background music on slide that will play automatically. </a:t>
            </a:r>
          </a:p>
        </p:txBody>
      </p:sp>
      <p:sp>
        <p:nvSpPr>
          <p:cNvPr id="4" name="Slide Number Placeholder 3">
            <a:extLst>
              <a:ext uri="{FF2B5EF4-FFF2-40B4-BE49-F238E27FC236}">
                <a16:creationId xmlns:a16="http://schemas.microsoft.com/office/drawing/2014/main" id="{FF77CC1E-AA2D-5131-3032-38799E5D2E10}"/>
              </a:ext>
            </a:extLst>
          </p:cNvPr>
          <p:cNvSpPr>
            <a:spLocks noGrp="1"/>
          </p:cNvSpPr>
          <p:nvPr>
            <p:ph type="sldNum" sz="quarter" idx="5"/>
          </p:nvPr>
        </p:nvSpPr>
        <p:spPr/>
        <p:txBody>
          <a:bodyPr/>
          <a:lstStyle/>
          <a:p>
            <a:fld id="{485EB22E-C1F4-0A42-BF6F-E15906BCA7B6}" type="slidenum">
              <a:rPr lang="en-US" smtClean="0"/>
              <a:t>10</a:t>
            </a:fld>
            <a:endParaRPr lang="en-US"/>
          </a:p>
        </p:txBody>
      </p:sp>
    </p:spTree>
    <p:extLst>
      <p:ext uri="{BB962C8B-B14F-4D97-AF65-F5344CB8AC3E}">
        <p14:creationId xmlns:p14="http://schemas.microsoft.com/office/powerpoint/2010/main" val="1849770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0A456-A79C-9EAD-F1E6-3BB6CA3CE4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A858C-2FEA-61FF-A09D-979F18DB29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841C90-234E-FED6-3438-65A7844FB1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background gathering music included on this slide which will play automatically and loop until stopped. </a:t>
            </a:r>
            <a:br>
              <a:rPr lang="en-GB" dirty="0"/>
            </a:br>
            <a:r>
              <a:rPr lang="en-GB" dirty="0"/>
              <a:t>Please check volume levels ahead of the start of the assembly. </a:t>
            </a:r>
          </a:p>
        </p:txBody>
      </p:sp>
      <p:sp>
        <p:nvSpPr>
          <p:cNvPr id="4" name="Slide Number Placeholder 3">
            <a:extLst>
              <a:ext uri="{FF2B5EF4-FFF2-40B4-BE49-F238E27FC236}">
                <a16:creationId xmlns:a16="http://schemas.microsoft.com/office/drawing/2014/main" id="{E68436B6-0411-9A34-7A0F-94E9F45E7997}"/>
              </a:ext>
            </a:extLst>
          </p:cNvPr>
          <p:cNvSpPr>
            <a:spLocks noGrp="1"/>
          </p:cNvSpPr>
          <p:nvPr>
            <p:ph type="sldNum" sz="quarter" idx="5"/>
          </p:nvPr>
        </p:nvSpPr>
        <p:spPr/>
        <p:txBody>
          <a:bodyPr/>
          <a:lstStyle/>
          <a:p>
            <a:fld id="{485EB22E-C1F4-0A42-BF6F-E15906BCA7B6}" type="slidenum">
              <a:rPr lang="en-US" smtClean="0"/>
              <a:t>12</a:t>
            </a:fld>
            <a:endParaRPr lang="en-US"/>
          </a:p>
        </p:txBody>
      </p:sp>
    </p:spTree>
    <p:extLst>
      <p:ext uri="{BB962C8B-B14F-4D97-AF65-F5344CB8AC3E}">
        <p14:creationId xmlns:p14="http://schemas.microsoft.com/office/powerpoint/2010/main" val="3366401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48D84-C110-4AD2-AA6C-1760C1043A4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7EC9C39-9B72-AA04-CF3F-63A041BDEB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822E4D6-0C55-B073-CE16-8546EE39B7E8}"/>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C62C6096-DF84-2B00-0853-846BA12C93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FB9C6-EF02-9A18-3421-8BC05ABAC2D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329413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6E590-8D74-E87B-7D5A-BC4E4F7B814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4E7D77-33F4-208E-F0E3-9A0FCD33FC2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36FDA5E-2D18-5B13-0533-DE7101FF75AE}"/>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5161F474-C573-8DCE-8BE9-D318167BE2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3EFCE4-7697-B0AB-FCD9-74629DB0EA39}"/>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5776597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79DF5-3F78-B613-FEF0-7A674D5AED0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6D20309-D261-8474-69F8-32A57BD2B1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596B61B-962C-8F0E-FBBF-9893DB0C1010}"/>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20BECFD9-8AC9-2626-C032-883AC18575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287D47-446A-800F-425B-B39F18B91CD5}"/>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834421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9B79-182F-457B-8C52-FAA6280F71C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B8BF035-AD18-BD54-F1D8-5C6FC7445FC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D038916-AB55-56B9-56DF-D508FC77534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2F6B3AC-3066-69E6-E106-2644BC0FB2CA}"/>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6" name="Footer Placeholder 5">
            <a:extLst>
              <a:ext uri="{FF2B5EF4-FFF2-40B4-BE49-F238E27FC236}">
                <a16:creationId xmlns:a16="http://schemas.microsoft.com/office/drawing/2014/main" id="{AC01B92E-864D-AB46-F65E-5CDF8BD871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55A502-EA16-BD38-BA71-4BE162710A29}"/>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2889416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64C47-6922-9381-A6B2-EA1DFC295D6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E52E08-82F1-34E4-1587-CC3C11AB29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32FF3AC-3255-6C41-71E8-B5D6F55849E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9FF52D9-337A-C019-5CA0-AD7415D0AF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229839D-E5BD-EF30-C5CA-8E36A07FE09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9901612-A9E9-5A45-8ED0-5B5D14BA45B5}"/>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8" name="Footer Placeholder 7">
            <a:extLst>
              <a:ext uri="{FF2B5EF4-FFF2-40B4-BE49-F238E27FC236}">
                <a16:creationId xmlns:a16="http://schemas.microsoft.com/office/drawing/2014/main" id="{6DCD5D20-10D8-CE25-C8F6-1234888956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8F79CF-B01B-319D-375F-E042613495F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512733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D71F1-DE0C-CA75-9EEF-7BA92F66557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6C2E8DE-A32A-CBDB-366A-BDBA9E1148D8}"/>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4" name="Footer Placeholder 3">
            <a:extLst>
              <a:ext uri="{FF2B5EF4-FFF2-40B4-BE49-F238E27FC236}">
                <a16:creationId xmlns:a16="http://schemas.microsoft.com/office/drawing/2014/main" id="{90CF44DD-D309-3B12-4DF4-1731D4082C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26D7DF-C7E3-49CF-695A-DF66DC187AA5}"/>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644581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65488E-A249-8C6E-876B-9166BE94D781}"/>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3" name="Footer Placeholder 2">
            <a:extLst>
              <a:ext uri="{FF2B5EF4-FFF2-40B4-BE49-F238E27FC236}">
                <a16:creationId xmlns:a16="http://schemas.microsoft.com/office/drawing/2014/main" id="{C4A9E359-9A9C-1552-3C11-FAD7F09E1F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7F344D-9F4D-5B61-85AE-9F2D75228344}"/>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891355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25982-933A-4EB2-7418-D6860641536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4E45A47-862A-C6F5-E2C0-E85E4D1F6C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995D8D9-C622-3F27-7FEA-628563D68E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C49F455-1346-939B-A99A-CD290063F399}"/>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6" name="Footer Placeholder 5">
            <a:extLst>
              <a:ext uri="{FF2B5EF4-FFF2-40B4-BE49-F238E27FC236}">
                <a16:creationId xmlns:a16="http://schemas.microsoft.com/office/drawing/2014/main" id="{8C760EFC-45C1-948D-E4C7-ED82F6F0DD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0F2FA8-AFF8-49B2-6228-EBAFB97DB60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176927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05EAA-AC50-3FD7-7215-4966DF731B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3AE66F9-BD70-8908-9E00-12AE318D3B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B4284C-8665-2579-2487-A11647F87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F78A2E-A344-BC6C-E865-735FAC36C0F3}"/>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6" name="Footer Placeholder 5">
            <a:extLst>
              <a:ext uri="{FF2B5EF4-FFF2-40B4-BE49-F238E27FC236}">
                <a16:creationId xmlns:a16="http://schemas.microsoft.com/office/drawing/2014/main" id="{1DC7A4B9-9D59-0930-70BE-3AD557D67A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11DCD9-76CC-760D-6D8B-6937ED43EC3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2315512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45DA-DE0B-D6FB-130F-2BE50C7B55F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D6ABE2E-9D5E-2EA3-0F9C-1FB54351827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843C150-4C6A-E294-95C1-04CF2A5B209E}"/>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A8A98410-04F4-ED88-AC7A-0763B198D1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B1E6B1-1828-9E16-C1BC-7504D84A6C54}"/>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582536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C583AB-6005-3E16-1E26-EC816FA6796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07F324-4948-22D5-5E57-94BEF6990CA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C8060E0-217A-9F24-32E5-11308E05FCC4}"/>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0BF6CA86-1DC0-DED7-9825-FCDB8D444E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B519F3-28F7-402D-3C42-EE9D36848993}"/>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98034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7D034C-7763-FB51-3685-793434F0F9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8E8E9CB-7201-CA8D-BD2A-D3EA2BD722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885525-82D5-8136-D471-E1DE580AB1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022F7770-3795-BAB5-26B7-F14B6A4AC3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6CE2863-C4C9-63D9-20ED-748E50D896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3BBD6C-CEA1-9D41-BF95-DB859D26BF07}" type="slidenum">
              <a:rPr lang="en-US" smtClean="0"/>
              <a:t>‹#›</a:t>
            </a:fld>
            <a:endParaRPr lang="en-US"/>
          </a:p>
        </p:txBody>
      </p:sp>
    </p:spTree>
    <p:extLst>
      <p:ext uri="{BB962C8B-B14F-4D97-AF65-F5344CB8AC3E}">
        <p14:creationId xmlns:p14="http://schemas.microsoft.com/office/powerpoint/2010/main" val="3258506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5F4104-BC07-A575-EE65-8AAFAB6B63EB}"/>
              </a:ext>
            </a:extLst>
          </p:cNvPr>
          <p:cNvPicPr>
            <a:picLocks noChangeAspect="1"/>
          </p:cNvPicPr>
          <p:nvPr/>
        </p:nvPicPr>
        <p:blipFill>
          <a:blip r:embed="rId5"/>
          <a:stretch>
            <a:fillRect/>
          </a:stretch>
        </p:blipFill>
        <p:spPr>
          <a:xfrm>
            <a:off x="0" y="0"/>
            <a:ext cx="12192000" cy="6858000"/>
          </a:xfrm>
          <a:prstGeom prst="rect">
            <a:avLst/>
          </a:prstGeom>
        </p:spPr>
      </p:pic>
      <p:pic>
        <p:nvPicPr>
          <p:cNvPr id="10" name="Background music.mp3">
            <a:hlinkClick r:id="" action="ppaction://media"/>
            <a:extLst>
              <a:ext uri="{FF2B5EF4-FFF2-40B4-BE49-F238E27FC236}">
                <a16:creationId xmlns:a16="http://schemas.microsoft.com/office/drawing/2014/main" id="{C0E63AB2-E0E9-13C6-F3FE-0BBD28F3E2A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843" y="5787452"/>
            <a:ext cx="581285" cy="581285"/>
          </a:xfrm>
          <a:prstGeom prst="rect">
            <a:avLst/>
          </a:prstGeom>
        </p:spPr>
      </p:pic>
    </p:spTree>
    <p:extLst>
      <p:ext uri="{BB962C8B-B14F-4D97-AF65-F5344CB8AC3E}">
        <p14:creationId xmlns:p14="http://schemas.microsoft.com/office/powerpoint/2010/main" val="36764998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26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F3BD78D-A886-ABF6-7FF5-867CD9549AB0}"/>
              </a:ext>
            </a:extLst>
          </p:cNvPr>
          <p:cNvPicPr>
            <a:picLocks noChangeAspect="1"/>
          </p:cNvPicPr>
          <p:nvPr/>
        </p:nvPicPr>
        <p:blipFill>
          <a:blip r:embed="rId2"/>
          <a:srcRect l="6217" t="8547" r="51923" b="58461"/>
          <a:stretch>
            <a:fillRect/>
          </a:stretch>
        </p:blipFill>
        <p:spPr>
          <a:xfrm>
            <a:off x="117231" y="105508"/>
            <a:ext cx="898850" cy="885092"/>
          </a:xfrm>
          <a:prstGeom prst="rect">
            <a:avLst/>
          </a:prstGeom>
        </p:spPr>
      </p:pic>
      <p:pic>
        <p:nvPicPr>
          <p:cNvPr id="10" name="Picture 9">
            <a:extLst>
              <a:ext uri="{FF2B5EF4-FFF2-40B4-BE49-F238E27FC236}">
                <a16:creationId xmlns:a16="http://schemas.microsoft.com/office/drawing/2014/main" id="{9F69BAB6-A841-460E-402B-813B6E8A233B}"/>
              </a:ext>
            </a:extLst>
          </p:cNvPr>
          <p:cNvPicPr>
            <a:picLocks noChangeAspect="1"/>
          </p:cNvPicPr>
          <p:nvPr/>
        </p:nvPicPr>
        <p:blipFill>
          <a:blip r:embed="rId3"/>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C64573D-CDA3-D30C-20CA-69B347EBEC91}"/>
              </a:ext>
            </a:extLst>
          </p:cNvPr>
          <p:cNvPicPr>
            <a:picLocks noChangeAspect="1"/>
          </p:cNvPicPr>
          <p:nvPr/>
        </p:nvPicPr>
        <p:blipFill>
          <a:blip r:embed="rId4"/>
          <a:srcRect l="6217" t="8547" r="51923" b="58461"/>
          <a:stretch>
            <a:fillRect/>
          </a:stretch>
        </p:blipFill>
        <p:spPr>
          <a:xfrm>
            <a:off x="117231" y="105508"/>
            <a:ext cx="898850" cy="885092"/>
          </a:xfrm>
          <a:prstGeom prst="rect">
            <a:avLst/>
          </a:prstGeom>
        </p:spPr>
      </p:pic>
    </p:spTree>
    <p:extLst>
      <p:ext uri="{BB962C8B-B14F-4D97-AF65-F5344CB8AC3E}">
        <p14:creationId xmlns:p14="http://schemas.microsoft.com/office/powerpoint/2010/main" val="3578363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20590C-04EF-9828-3E21-E85F1244B259}"/>
              </a:ext>
            </a:extLst>
          </p:cNvPr>
          <p:cNvPicPr>
            <a:picLocks noChangeAspect="1"/>
          </p:cNvPicPr>
          <p:nvPr/>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3DE8CA33-5C9F-F8A9-F023-6E2DD406F2AB}"/>
              </a:ext>
            </a:extLst>
          </p:cNvPr>
          <p:cNvPicPr>
            <a:picLocks noChangeAspect="1"/>
          </p:cNvPicPr>
          <p:nvPr/>
        </p:nvPicPr>
        <p:blipFill>
          <a:blip r:embed="rId3"/>
          <a:srcRect l="6217" t="8547" r="51923" b="58461"/>
          <a:stretch>
            <a:fillRect/>
          </a:stretch>
        </p:blipFill>
        <p:spPr>
          <a:xfrm>
            <a:off x="117231" y="105508"/>
            <a:ext cx="898850" cy="885092"/>
          </a:xfrm>
          <a:prstGeom prst="rect">
            <a:avLst/>
          </a:prstGeom>
        </p:spPr>
      </p:pic>
    </p:spTree>
    <p:extLst>
      <p:ext uri="{BB962C8B-B14F-4D97-AF65-F5344CB8AC3E}">
        <p14:creationId xmlns:p14="http://schemas.microsoft.com/office/powerpoint/2010/main" val="1802228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9167797-1055-2CCF-6F3B-FDD09949D494}"/>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59024FD3-76AF-4E37-71C4-47C8FF4F2177}"/>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Opening Prayer</a:t>
            </a:r>
          </a:p>
        </p:txBody>
      </p:sp>
      <p:sp>
        <p:nvSpPr>
          <p:cNvPr id="6" name="TextBox 5">
            <a:extLst>
              <a:ext uri="{FF2B5EF4-FFF2-40B4-BE49-F238E27FC236}">
                <a16:creationId xmlns:a16="http://schemas.microsoft.com/office/drawing/2014/main" id="{10099390-322F-4606-26EB-3E5993CED1E6}"/>
              </a:ext>
            </a:extLst>
          </p:cNvPr>
          <p:cNvSpPr txBox="1"/>
          <p:nvPr/>
        </p:nvSpPr>
        <p:spPr>
          <a:xfrm>
            <a:off x="3788229" y="1287493"/>
            <a:ext cx="8183658" cy="4039696"/>
          </a:xfrm>
          <a:prstGeom prst="rect">
            <a:avLst/>
          </a:prstGeom>
          <a:noFill/>
        </p:spPr>
        <p:txBody>
          <a:bodyPr wrap="square">
            <a:spAutoFit/>
          </a:bodyPr>
          <a:lstStyle/>
          <a:p>
            <a:pPr algn="just">
              <a:lnSpc>
                <a:spcPct val="150000"/>
              </a:lnSpc>
            </a:pPr>
            <a:r>
              <a:rPr lang="en-GB" sz="2900" b="1" dirty="0">
                <a:latin typeface="Calibri" panose="020F0502020204030204" pitchFamily="34" charset="0"/>
                <a:cs typeface="Calibri" panose="020F0502020204030204" pitchFamily="34" charset="0"/>
              </a:rPr>
              <a:t>Almighty and merciful God, may no earthly undertaking hinder those who set out in haste to meet your Son, but may our learning of heavenly wisdom gain us admittance to his company. Who lives and reigns with you in the unity of the Holy Spirit, God, for ever and ever. Amen. </a:t>
            </a:r>
          </a:p>
        </p:txBody>
      </p:sp>
      <p:pic>
        <p:nvPicPr>
          <p:cNvPr id="12" name="Picture 11">
            <a:extLst>
              <a:ext uri="{FF2B5EF4-FFF2-40B4-BE49-F238E27FC236}">
                <a16:creationId xmlns:a16="http://schemas.microsoft.com/office/drawing/2014/main" id="{B5C403A3-11F8-6994-8D27-957D944426FE}"/>
              </a:ext>
            </a:extLst>
          </p:cNvPr>
          <p:cNvPicPr>
            <a:picLocks noChangeAspect="1"/>
          </p:cNvPicPr>
          <p:nvPr/>
        </p:nvPicPr>
        <p:blipFill>
          <a:blip r:embed="rId3"/>
          <a:srcRect l="6217" t="8547" r="51923" b="58461"/>
          <a:stretch>
            <a:fillRect/>
          </a:stretch>
        </p:blipFill>
        <p:spPr>
          <a:xfrm>
            <a:off x="117231" y="105508"/>
            <a:ext cx="898850" cy="885092"/>
          </a:xfrm>
          <a:prstGeom prst="rect">
            <a:avLst/>
          </a:prstGeom>
        </p:spPr>
      </p:pic>
    </p:spTree>
    <p:extLst>
      <p:ext uri="{BB962C8B-B14F-4D97-AF65-F5344CB8AC3E}">
        <p14:creationId xmlns:p14="http://schemas.microsoft.com/office/powerpoint/2010/main" val="4207115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DC324-7F28-E350-09BB-41D10CD14D1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58C7931-A415-8135-EC60-22A8EEA7FB36}"/>
              </a:ext>
            </a:extLst>
          </p:cNvPr>
          <p:cNvPicPr>
            <a:picLocks noChangeAspect="1"/>
          </p:cNvPicPr>
          <p:nvPr/>
        </p:nvPicPr>
        <p:blipFill>
          <a:blip r:embed="rId3"/>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644CBEDF-72DB-2070-AF51-858303A33E66}"/>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Scripture</a:t>
            </a:r>
          </a:p>
        </p:txBody>
      </p:sp>
      <p:sp>
        <p:nvSpPr>
          <p:cNvPr id="5" name="TextBox 4">
            <a:extLst>
              <a:ext uri="{FF2B5EF4-FFF2-40B4-BE49-F238E27FC236}">
                <a16:creationId xmlns:a16="http://schemas.microsoft.com/office/drawing/2014/main" id="{624533AA-F79B-41A2-3ACD-6A1B75633455}"/>
              </a:ext>
            </a:extLst>
          </p:cNvPr>
          <p:cNvSpPr txBox="1"/>
          <p:nvPr/>
        </p:nvSpPr>
        <p:spPr>
          <a:xfrm>
            <a:off x="3614057" y="1474619"/>
            <a:ext cx="8131521" cy="3908762"/>
          </a:xfrm>
          <a:prstGeom prst="rect">
            <a:avLst/>
          </a:prstGeom>
          <a:noFill/>
          <a:effectLst>
            <a:softEdge rad="12700"/>
          </a:effectLst>
        </p:spPr>
        <p:txBody>
          <a:bodyPr wrap="square" rtlCol="0">
            <a:spAutoFit/>
          </a:bodyPr>
          <a:lstStyle/>
          <a:p>
            <a:pPr algn="ctr"/>
            <a:r>
              <a:rPr lang="en-US" sz="4000" dirty="0">
                <a:latin typeface="Calibri" panose="020F0502020204030204" pitchFamily="34" charset="0"/>
                <a:cs typeface="Calibri" panose="020F0502020204030204" pitchFamily="34" charset="0"/>
              </a:rPr>
              <a:t>Leader: A reading from the Holy Gospel according to Mark.</a:t>
            </a:r>
          </a:p>
          <a:p>
            <a:pPr algn="ctr"/>
            <a:endParaRPr lang="en-US" dirty="0">
              <a:latin typeface="Calibri" panose="020F0502020204030204" pitchFamily="34" charset="0"/>
              <a:cs typeface="Calibri" panose="020F0502020204030204" pitchFamily="34" charset="0"/>
            </a:endParaRPr>
          </a:p>
          <a:p>
            <a:pPr algn="ctr"/>
            <a:r>
              <a:rPr lang="en-US" sz="5400" b="1" dirty="0">
                <a:latin typeface="Calibri" panose="020F0502020204030204" pitchFamily="34" charset="0"/>
                <a:cs typeface="Calibri" panose="020F0502020204030204" pitchFamily="34" charset="0"/>
              </a:rPr>
              <a:t>ALL: GLORY TO YOU, </a:t>
            </a:r>
          </a:p>
          <a:p>
            <a:pPr algn="ctr"/>
            <a:r>
              <a:rPr lang="en-US" sz="5400" b="1" dirty="0">
                <a:latin typeface="Calibri" panose="020F0502020204030204" pitchFamily="34" charset="0"/>
                <a:cs typeface="Calibri" panose="020F0502020204030204" pitchFamily="34" charset="0"/>
              </a:rPr>
              <a:t>O LORD.</a:t>
            </a:r>
            <a:r>
              <a:rPr lang="en-US" sz="5400" dirty="0">
                <a:latin typeface="Calibri" panose="020F0502020204030204" pitchFamily="34" charset="0"/>
                <a:cs typeface="Calibri" panose="020F0502020204030204" pitchFamily="34" charset="0"/>
              </a:rPr>
              <a:t> </a:t>
            </a:r>
          </a:p>
          <a:p>
            <a:pPr algn="ctr"/>
            <a:endParaRPr lang="en-US" dirty="0">
              <a:latin typeface="Calibri" panose="020F0502020204030204" pitchFamily="34" charset="0"/>
              <a:cs typeface="Calibri" panose="020F0502020204030204" pitchFamily="34" charset="0"/>
            </a:endParaRPr>
          </a:p>
          <a:p>
            <a:pPr algn="ctr"/>
            <a:r>
              <a:rPr lang="en-US" sz="2400" i="1" dirty="0">
                <a:latin typeface="Calibri" panose="020F0502020204030204" pitchFamily="34" charset="0"/>
                <a:cs typeface="Calibri" panose="020F0502020204030204" pitchFamily="34" charset="0"/>
              </a:rPr>
              <a:t>We mark the Cross on our heads, lips and hearts. </a:t>
            </a:r>
          </a:p>
        </p:txBody>
      </p:sp>
      <p:pic>
        <p:nvPicPr>
          <p:cNvPr id="10" name="Picture 9">
            <a:extLst>
              <a:ext uri="{FF2B5EF4-FFF2-40B4-BE49-F238E27FC236}">
                <a16:creationId xmlns:a16="http://schemas.microsoft.com/office/drawing/2014/main" id="{BD9CEDBF-B767-D73C-E876-31C311E19951}"/>
              </a:ext>
            </a:extLst>
          </p:cNvPr>
          <p:cNvPicPr>
            <a:picLocks noChangeAspect="1"/>
          </p:cNvPicPr>
          <p:nvPr/>
        </p:nvPicPr>
        <p:blipFill>
          <a:blip r:embed="rId4"/>
          <a:srcRect l="48801" t="9764" r="9339" b="57244"/>
          <a:stretch>
            <a:fillRect/>
          </a:stretch>
        </p:blipFill>
        <p:spPr>
          <a:xfrm>
            <a:off x="117231" y="105508"/>
            <a:ext cx="898850" cy="885092"/>
          </a:xfrm>
          <a:prstGeom prst="rect">
            <a:avLst/>
          </a:prstGeom>
        </p:spPr>
      </p:pic>
    </p:spTree>
    <p:extLst>
      <p:ext uri="{BB962C8B-B14F-4D97-AF65-F5344CB8AC3E}">
        <p14:creationId xmlns:p14="http://schemas.microsoft.com/office/powerpoint/2010/main" val="4883589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3F341DD-5185-58AB-4761-B530DFDEF638}"/>
              </a:ext>
            </a:extLst>
          </p:cNvPr>
          <p:cNvPicPr>
            <a:picLocks noChangeAspect="1"/>
          </p:cNvPicPr>
          <p:nvPr/>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522A72BE-A9DB-3B92-3C5C-8CEA5B04B719}"/>
              </a:ext>
            </a:extLst>
          </p:cNvPr>
          <p:cNvPicPr>
            <a:picLocks noChangeAspect="1"/>
          </p:cNvPicPr>
          <p:nvPr/>
        </p:nvPicPr>
        <p:blipFill>
          <a:blip r:embed="rId3"/>
          <a:srcRect l="48801" t="9764" r="9339" b="57244"/>
          <a:stretch>
            <a:fillRect/>
          </a:stretch>
        </p:blipFill>
        <p:spPr>
          <a:xfrm>
            <a:off x="117231" y="105508"/>
            <a:ext cx="898850" cy="885092"/>
          </a:xfrm>
          <a:prstGeom prst="rect">
            <a:avLst/>
          </a:prstGeom>
        </p:spPr>
      </p:pic>
    </p:spTree>
    <p:extLst>
      <p:ext uri="{BB962C8B-B14F-4D97-AF65-F5344CB8AC3E}">
        <p14:creationId xmlns:p14="http://schemas.microsoft.com/office/powerpoint/2010/main" val="3086790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CD4C6E-6CCD-5860-30EE-EC754FF745B6}"/>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E1CC90F-A2B3-17AB-7D92-13195C1A2AED}"/>
              </a:ext>
            </a:extLst>
          </p:cNvPr>
          <p:cNvSpPr txBox="1"/>
          <p:nvPr/>
        </p:nvSpPr>
        <p:spPr>
          <a:xfrm>
            <a:off x="3848276" y="1674673"/>
            <a:ext cx="8071581" cy="3508653"/>
          </a:xfrm>
          <a:prstGeom prst="rect">
            <a:avLst/>
          </a:prstGeom>
          <a:noFill/>
          <a:effectLst>
            <a:softEdge rad="12700"/>
          </a:effectLst>
        </p:spPr>
        <p:txBody>
          <a:bodyPr wrap="square" rtlCol="0">
            <a:spAutoFit/>
          </a:bodyPr>
          <a:lstStyle/>
          <a:p>
            <a:pPr marL="0" indent="0" algn="ctr" rtl="0" eaLnBrk="1" latinLnBrk="0" hangingPunct="1">
              <a:buNone/>
            </a:pPr>
            <a:r>
              <a:rPr lang="en-GB" sz="3600" dirty="0">
                <a:effectLst/>
                <a:latin typeface="Calibri" panose="020F0502020204030204" pitchFamily="34" charset="0"/>
                <a:cs typeface="Calibri" panose="020F0502020204030204" pitchFamily="34" charset="0"/>
              </a:rPr>
              <a:t>Leader: The Gospel of the Lord.</a:t>
            </a:r>
          </a:p>
          <a:p>
            <a:pPr marL="0" indent="0" algn="ctr" rtl="0" eaLnBrk="1" latinLnBrk="0" hangingPunct="1">
              <a:buNone/>
            </a:pPr>
            <a:endParaRPr lang="en-GB" dirty="0">
              <a:effectLst/>
              <a:latin typeface="Calibri" panose="020F0502020204030204" pitchFamily="34" charset="0"/>
              <a:cs typeface="Calibri" panose="020F0502020204030204" pitchFamily="34" charset="0"/>
            </a:endParaRPr>
          </a:p>
          <a:p>
            <a:pPr marL="0" indent="0" algn="ctr" rtl="0" eaLnBrk="1" latinLnBrk="0" hangingPunct="1">
              <a:buNone/>
            </a:pPr>
            <a:r>
              <a:rPr lang="en-GB" sz="5400" b="1" dirty="0">
                <a:effectLst/>
                <a:latin typeface="Calibri" panose="020F0502020204030204" pitchFamily="34" charset="0"/>
                <a:cs typeface="Calibri" panose="020F0502020204030204" pitchFamily="34" charset="0"/>
              </a:rPr>
              <a:t>ALL: PRAISE TO YOU, LORD JESUS CHRIST.</a:t>
            </a:r>
          </a:p>
          <a:p>
            <a:pPr marL="0" indent="0" algn="ctr" rtl="0" eaLnBrk="1" latinLnBrk="0" hangingPunct="1">
              <a:buNone/>
            </a:pPr>
            <a:endParaRPr lang="en-GB" sz="1200" b="1" dirty="0">
              <a:latin typeface="Calibri" panose="020F0502020204030204" pitchFamily="34" charset="0"/>
              <a:cs typeface="Calibri" panose="020F0502020204030204" pitchFamily="34" charset="0"/>
            </a:endParaRPr>
          </a:p>
          <a:p>
            <a:pPr marL="0" indent="0" algn="ctr" rtl="0" eaLnBrk="1" latinLnBrk="0" hangingPunct="1">
              <a:buNone/>
            </a:pPr>
            <a:r>
              <a:rPr lang="en-GB" sz="2400" i="1" dirty="0">
                <a:latin typeface="Calibri" panose="020F0502020204030204" pitchFamily="34" charset="0"/>
                <a:cs typeface="Calibri" panose="020F0502020204030204" pitchFamily="34" charset="0"/>
              </a:rPr>
              <a:t>In silence, now allow the Word to make His home in </a:t>
            </a:r>
          </a:p>
          <a:p>
            <a:pPr marL="0" indent="0" algn="ctr" rtl="0" eaLnBrk="1" latinLnBrk="0" hangingPunct="1">
              <a:buNone/>
            </a:pPr>
            <a:r>
              <a:rPr lang="en-GB" sz="2400" i="1" dirty="0">
                <a:latin typeface="Calibri" panose="020F0502020204030204" pitchFamily="34" charset="0"/>
                <a:cs typeface="Calibri" panose="020F0502020204030204" pitchFamily="34" charset="0"/>
              </a:rPr>
              <a:t>your heart. </a:t>
            </a:r>
            <a:endParaRPr lang="en-US" sz="2000" i="1"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B292BB85-15F9-DF56-78F2-A8B662ABE7EF}"/>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Scripture</a:t>
            </a:r>
          </a:p>
        </p:txBody>
      </p:sp>
      <p:pic>
        <p:nvPicPr>
          <p:cNvPr id="10" name="Picture 9">
            <a:extLst>
              <a:ext uri="{FF2B5EF4-FFF2-40B4-BE49-F238E27FC236}">
                <a16:creationId xmlns:a16="http://schemas.microsoft.com/office/drawing/2014/main" id="{E011AC56-E1BE-D08C-6FFE-4ACA67BC5B06}"/>
              </a:ext>
            </a:extLst>
          </p:cNvPr>
          <p:cNvPicPr>
            <a:picLocks noChangeAspect="1"/>
          </p:cNvPicPr>
          <p:nvPr/>
        </p:nvPicPr>
        <p:blipFill>
          <a:blip r:embed="rId3"/>
          <a:srcRect l="48801" t="9764" r="9339" b="57244"/>
          <a:stretch>
            <a:fillRect/>
          </a:stretch>
        </p:blipFill>
        <p:spPr>
          <a:xfrm>
            <a:off x="117231" y="105508"/>
            <a:ext cx="898850" cy="885092"/>
          </a:xfrm>
          <a:prstGeom prst="rect">
            <a:avLst/>
          </a:prstGeom>
        </p:spPr>
      </p:pic>
    </p:spTree>
    <p:extLst>
      <p:ext uri="{BB962C8B-B14F-4D97-AF65-F5344CB8AC3E}">
        <p14:creationId xmlns:p14="http://schemas.microsoft.com/office/powerpoint/2010/main" val="152362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A7CCF-E970-8409-DD80-C84A61697363}"/>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D4497D06-4557-7EBE-157F-7F30521B6488}"/>
              </a:ext>
            </a:extLst>
          </p:cNvPr>
          <p:cNvPicPr>
            <a:picLocks noChangeAspect="1"/>
          </p:cNvPicPr>
          <p:nvPr/>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C1F374F0-6D8E-5731-B3E0-4CCE47C9264A}"/>
              </a:ext>
            </a:extLst>
          </p:cNvPr>
          <p:cNvPicPr>
            <a:picLocks noChangeAspect="1"/>
          </p:cNvPicPr>
          <p:nvPr/>
        </p:nvPicPr>
        <p:blipFill>
          <a:blip r:embed="rId3"/>
          <a:srcRect l="7384" t="59866" r="50756" b="7142"/>
          <a:stretch>
            <a:fillRect/>
          </a:stretch>
        </p:blipFill>
        <p:spPr>
          <a:xfrm>
            <a:off x="117231" y="105508"/>
            <a:ext cx="898850" cy="885092"/>
          </a:xfrm>
          <a:prstGeom prst="rect">
            <a:avLst/>
          </a:prstGeom>
        </p:spPr>
      </p:pic>
    </p:spTree>
    <p:extLst>
      <p:ext uri="{BB962C8B-B14F-4D97-AF65-F5344CB8AC3E}">
        <p14:creationId xmlns:p14="http://schemas.microsoft.com/office/powerpoint/2010/main" val="2807459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8469B-D2AC-D8C1-7CD3-855DD77ADD5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DF7D7C4-0535-8B07-4B9A-359A6293594F}"/>
              </a:ext>
            </a:extLst>
          </p:cNvPr>
          <p:cNvPicPr>
            <a:picLocks noChangeAspect="1"/>
          </p:cNvPicPr>
          <p:nvPr/>
        </p:nvPicPr>
        <p:blipFill>
          <a:blip r:embed="rId5"/>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15011327-8992-BD45-7422-CA9C48DA2C82}"/>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Time of Prayer</a:t>
            </a:r>
          </a:p>
        </p:txBody>
      </p:sp>
      <p:sp>
        <p:nvSpPr>
          <p:cNvPr id="5" name="TextBox 4">
            <a:extLst>
              <a:ext uri="{FF2B5EF4-FFF2-40B4-BE49-F238E27FC236}">
                <a16:creationId xmlns:a16="http://schemas.microsoft.com/office/drawing/2014/main" id="{3548B56F-01B2-1D32-F965-4109A3910479}"/>
              </a:ext>
            </a:extLst>
          </p:cNvPr>
          <p:cNvSpPr txBox="1"/>
          <p:nvPr/>
        </p:nvSpPr>
        <p:spPr>
          <a:xfrm>
            <a:off x="3964475" y="2279642"/>
            <a:ext cx="7915610" cy="2298715"/>
          </a:xfrm>
          <a:prstGeom prst="roundRect">
            <a:avLst/>
          </a:prstGeom>
          <a:gradFill flip="none" rotWithShape="1">
            <a:gsLst>
              <a:gs pos="0">
                <a:srgbClr val="977BE1">
                  <a:tint val="66000"/>
                  <a:satMod val="160000"/>
                </a:srgbClr>
              </a:gs>
              <a:gs pos="50000">
                <a:srgbClr val="977BE1">
                  <a:tint val="44500"/>
                  <a:satMod val="160000"/>
                </a:srgbClr>
              </a:gs>
              <a:gs pos="100000">
                <a:srgbClr val="977BE1">
                  <a:tint val="23500"/>
                  <a:satMod val="160000"/>
                </a:srgbClr>
              </a:gs>
            </a:gsLst>
            <a:path path="circle">
              <a:fillToRect l="50000" t="50000" r="50000" b="50000"/>
            </a:path>
            <a:tileRect/>
          </a:gradFill>
        </p:spPr>
        <p:txBody>
          <a:bodyPr wrap="square">
            <a:spAutoFit/>
          </a:bodyPr>
          <a:lstStyle/>
          <a:p>
            <a:pPr algn="ctr">
              <a:lnSpc>
                <a:spcPct val="115000"/>
              </a:lnSpc>
              <a:spcAft>
                <a:spcPts val="800"/>
              </a:spcAft>
              <a:buNone/>
            </a:pPr>
            <a:endParaRPr lang="en-GB" sz="2400" b="1" kern="100" dirty="0">
              <a:effectLst/>
              <a:latin typeface="Calibri" panose="020F0502020204030204" pitchFamily="34" charset="0"/>
              <a:ea typeface="Aptos" panose="020B0004020202020204" pitchFamily="34" charset="0"/>
              <a:cs typeface="Calibri" panose="020F0502020204030204" pitchFamily="34" charset="0"/>
            </a:endParaRPr>
          </a:p>
          <a:p>
            <a:pPr algn="ctr">
              <a:lnSpc>
                <a:spcPct val="115000"/>
              </a:lnSpc>
              <a:spcAft>
                <a:spcPts val="800"/>
              </a:spcAft>
              <a:buNone/>
            </a:pPr>
            <a:r>
              <a:rPr lang="en-GB" sz="5400" b="1" kern="100" dirty="0">
                <a:latin typeface="Calibri" panose="020F0502020204030204" pitchFamily="34" charset="0"/>
                <a:ea typeface="Aptos" panose="020B0004020202020204" pitchFamily="34" charset="0"/>
                <a:cs typeface="Calibri" panose="020F0502020204030204" pitchFamily="34" charset="0"/>
              </a:rPr>
              <a:t>Bring us Your peace, Lord.</a:t>
            </a:r>
            <a:endParaRPr lang="en-GB" sz="5400" b="1" kern="100" dirty="0">
              <a:effectLst/>
              <a:latin typeface="Calibri" panose="020F0502020204030204" pitchFamily="34" charset="0"/>
              <a:ea typeface="Aptos" panose="020B0004020202020204" pitchFamily="34" charset="0"/>
              <a:cs typeface="Calibri" panose="020F0502020204030204" pitchFamily="34" charset="0"/>
            </a:endParaRPr>
          </a:p>
          <a:p>
            <a:pPr algn="ctr">
              <a:lnSpc>
                <a:spcPct val="115000"/>
              </a:lnSpc>
              <a:spcAft>
                <a:spcPts val="800"/>
              </a:spcAft>
              <a:buNone/>
            </a:pPr>
            <a:endParaRPr lang="en-GB" sz="2400" b="1" kern="100" dirty="0">
              <a:effectLst/>
              <a:latin typeface="Calibri" panose="020F0502020204030204" pitchFamily="34" charset="0"/>
              <a:ea typeface="Aptos" panose="020B0004020202020204" pitchFamily="34" charset="0"/>
              <a:cs typeface="Calibri" panose="020F0502020204030204" pitchFamily="34" charset="0"/>
            </a:endParaRPr>
          </a:p>
        </p:txBody>
      </p:sp>
      <p:pic>
        <p:nvPicPr>
          <p:cNvPr id="6" name="Background music.mp3">
            <a:hlinkClick r:id="" action="ppaction://media"/>
            <a:extLst>
              <a:ext uri="{FF2B5EF4-FFF2-40B4-BE49-F238E27FC236}">
                <a16:creationId xmlns:a16="http://schemas.microsoft.com/office/drawing/2014/main" id="{3DDDE5E2-E2EA-696A-C98C-32DDE5D326D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98800" y="4980601"/>
            <a:ext cx="581285" cy="581285"/>
          </a:xfrm>
          <a:prstGeom prst="rect">
            <a:avLst/>
          </a:prstGeom>
        </p:spPr>
      </p:pic>
      <p:pic>
        <p:nvPicPr>
          <p:cNvPr id="11" name="Picture 10">
            <a:extLst>
              <a:ext uri="{FF2B5EF4-FFF2-40B4-BE49-F238E27FC236}">
                <a16:creationId xmlns:a16="http://schemas.microsoft.com/office/drawing/2014/main" id="{B2932FC3-6F80-B5AB-5F1A-B5C77991DDF5}"/>
              </a:ext>
            </a:extLst>
          </p:cNvPr>
          <p:cNvPicPr>
            <a:picLocks noChangeAspect="1"/>
          </p:cNvPicPr>
          <p:nvPr/>
        </p:nvPicPr>
        <p:blipFill>
          <a:blip r:embed="rId7"/>
          <a:srcRect l="50000" t="1539" r="8354" b="64444"/>
          <a:stretch>
            <a:fillRect/>
          </a:stretch>
        </p:blipFill>
        <p:spPr>
          <a:xfrm>
            <a:off x="109403" y="87682"/>
            <a:ext cx="867302" cy="885092"/>
          </a:xfrm>
          <a:prstGeom prst="rect">
            <a:avLst/>
          </a:prstGeom>
        </p:spPr>
      </p:pic>
    </p:spTree>
    <p:extLst>
      <p:ext uri="{BB962C8B-B14F-4D97-AF65-F5344CB8AC3E}">
        <p14:creationId xmlns:p14="http://schemas.microsoft.com/office/powerpoint/2010/main" val="213969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04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79B9B-8D6A-6AC6-7A6E-8ACAEAE661C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483EEC2-B584-DEDD-D85B-D822F6D20CDD}"/>
              </a:ext>
            </a:extLst>
          </p:cNvPr>
          <p:cNvPicPr>
            <a:picLocks noChangeAspect="1"/>
          </p:cNvPicPr>
          <p:nvPr/>
        </p:nvPicPr>
        <p:blipFill>
          <a:blip r:embed="rId3"/>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B251EAC2-E0D4-3B6D-DF59-0BD378D73B6C}"/>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Mission</a:t>
            </a:r>
          </a:p>
        </p:txBody>
      </p:sp>
      <p:sp>
        <p:nvSpPr>
          <p:cNvPr id="5" name="TextBox 4">
            <a:extLst>
              <a:ext uri="{FF2B5EF4-FFF2-40B4-BE49-F238E27FC236}">
                <a16:creationId xmlns:a16="http://schemas.microsoft.com/office/drawing/2014/main" id="{39187A0A-9E9F-0CA8-088B-A98D3168C7AF}"/>
              </a:ext>
            </a:extLst>
          </p:cNvPr>
          <p:cNvSpPr txBox="1"/>
          <p:nvPr/>
        </p:nvSpPr>
        <p:spPr>
          <a:xfrm>
            <a:off x="4021087" y="1832960"/>
            <a:ext cx="7732644" cy="3192080"/>
          </a:xfrm>
          <a:prstGeom prst="roundRect">
            <a:avLst/>
          </a:prstGeom>
          <a:gradFill flip="none" rotWithShape="1">
            <a:gsLst>
              <a:gs pos="0">
                <a:srgbClr val="977BE1">
                  <a:tint val="66000"/>
                  <a:satMod val="160000"/>
                </a:srgbClr>
              </a:gs>
              <a:gs pos="50000">
                <a:srgbClr val="977BE1">
                  <a:tint val="44500"/>
                  <a:satMod val="160000"/>
                </a:srgbClr>
              </a:gs>
              <a:gs pos="100000">
                <a:srgbClr val="977BE1">
                  <a:tint val="23500"/>
                  <a:satMod val="160000"/>
                </a:srgbClr>
              </a:gs>
            </a:gsLst>
            <a:path path="circle">
              <a:fillToRect l="50000" t="50000" r="50000" b="50000"/>
            </a:path>
            <a:tileRect/>
          </a:gradFill>
        </p:spPr>
        <p:txBody>
          <a:bodyPr wrap="square">
            <a:spAutoFit/>
          </a:bodyPr>
          <a:lstStyle/>
          <a:p>
            <a:pPr algn="ctr">
              <a:lnSpc>
                <a:spcPct val="115000"/>
              </a:lnSpc>
              <a:spcAft>
                <a:spcPts val="800"/>
              </a:spcAft>
              <a:buNone/>
            </a:pPr>
            <a:r>
              <a:rPr lang="en-GB" sz="3000" b="1" kern="100" dirty="0">
                <a:latin typeface="Calibri" panose="020F0502020204030204" pitchFamily="34" charset="0"/>
                <a:ea typeface="Aptos" panose="020B0004020202020204" pitchFamily="34" charset="0"/>
                <a:cs typeface="Calibri" panose="020F0502020204030204" pitchFamily="34" charset="0"/>
              </a:rPr>
              <a:t>Make room for peace.</a:t>
            </a:r>
          </a:p>
          <a:p>
            <a:pPr algn="ctr">
              <a:lnSpc>
                <a:spcPct val="115000"/>
              </a:lnSpc>
              <a:spcAft>
                <a:spcPts val="800"/>
              </a:spcAft>
              <a:buNone/>
            </a:pPr>
            <a:r>
              <a:rPr lang="en-GB" sz="2000" kern="100" dirty="0">
                <a:latin typeface="Calibri" panose="020F0502020204030204" pitchFamily="34" charset="0"/>
                <a:ea typeface="Aptos" panose="020B0004020202020204" pitchFamily="34" charset="0"/>
                <a:cs typeface="Calibri" panose="020F0502020204030204" pitchFamily="34" charset="0"/>
              </a:rPr>
              <a:t>This week, choose one action:</a:t>
            </a:r>
          </a:p>
          <a:p>
            <a:pPr algn="ctr">
              <a:lnSpc>
                <a:spcPct val="115000"/>
              </a:lnSpc>
              <a:spcAft>
                <a:spcPts val="800"/>
              </a:spcAft>
              <a:buNone/>
            </a:pPr>
            <a:r>
              <a:rPr lang="en-GB" sz="2000" i="1" kern="100" dirty="0">
                <a:latin typeface="Calibri" panose="020F0502020204030204" pitchFamily="34" charset="0"/>
                <a:ea typeface="Aptos" panose="020B0004020202020204" pitchFamily="34" charset="0"/>
                <a:cs typeface="Calibri" panose="020F0502020204030204" pitchFamily="34" charset="0"/>
              </a:rPr>
              <a:t>Take a positive step towards resolving a disagreement.</a:t>
            </a:r>
          </a:p>
          <a:p>
            <a:pPr algn="ctr">
              <a:lnSpc>
                <a:spcPct val="115000"/>
              </a:lnSpc>
              <a:spcAft>
                <a:spcPts val="800"/>
              </a:spcAft>
              <a:buNone/>
            </a:pPr>
            <a:r>
              <a:rPr lang="en-GB" sz="2000" i="1" kern="100" dirty="0">
                <a:latin typeface="Calibri" panose="020F0502020204030204" pitchFamily="34" charset="0"/>
                <a:ea typeface="Aptos" panose="020B0004020202020204" pitchFamily="34" charset="0"/>
                <a:cs typeface="Calibri" panose="020F0502020204030204" pitchFamily="34" charset="0"/>
              </a:rPr>
              <a:t>Listen to someone whose perspective differs from yours.</a:t>
            </a:r>
          </a:p>
          <a:p>
            <a:pPr algn="ctr">
              <a:lnSpc>
                <a:spcPct val="115000"/>
              </a:lnSpc>
              <a:spcAft>
                <a:spcPts val="800"/>
              </a:spcAft>
              <a:buNone/>
            </a:pPr>
            <a:r>
              <a:rPr lang="en-GB" sz="2000" i="1" kern="100" dirty="0">
                <a:latin typeface="Calibri" panose="020F0502020204030204" pitchFamily="34" charset="0"/>
                <a:ea typeface="Aptos" panose="020B0004020202020204" pitchFamily="34" charset="0"/>
                <a:cs typeface="Calibri" panose="020F0502020204030204" pitchFamily="34" charset="0"/>
              </a:rPr>
              <a:t>Challenge exclusion or unfair treatment in a constructive way.</a:t>
            </a:r>
          </a:p>
          <a:p>
            <a:pPr algn="ctr">
              <a:lnSpc>
                <a:spcPct val="115000"/>
              </a:lnSpc>
              <a:spcAft>
                <a:spcPts val="800"/>
              </a:spcAft>
              <a:buNone/>
            </a:pPr>
            <a:r>
              <a:rPr lang="en-GB" sz="2000" kern="100" dirty="0">
                <a:latin typeface="Calibri" panose="020F0502020204030204" pitchFamily="34" charset="0"/>
                <a:ea typeface="Aptos" panose="020B0004020202020204" pitchFamily="34" charset="0"/>
                <a:cs typeface="Calibri" panose="020F0502020204030204" pitchFamily="34" charset="0"/>
              </a:rPr>
              <a:t>What can you change to make peace possible?</a:t>
            </a:r>
          </a:p>
        </p:txBody>
      </p:sp>
      <p:pic>
        <p:nvPicPr>
          <p:cNvPr id="9" name="Picture 8">
            <a:extLst>
              <a:ext uri="{FF2B5EF4-FFF2-40B4-BE49-F238E27FC236}">
                <a16:creationId xmlns:a16="http://schemas.microsoft.com/office/drawing/2014/main" id="{10692C2F-C174-BC8A-B267-87D47710E70F}"/>
              </a:ext>
            </a:extLst>
          </p:cNvPr>
          <p:cNvPicPr>
            <a:picLocks noChangeAspect="1"/>
          </p:cNvPicPr>
          <p:nvPr/>
        </p:nvPicPr>
        <p:blipFill>
          <a:blip r:embed="rId4"/>
          <a:srcRect l="48611" t="59714" r="9529" b="7294"/>
          <a:stretch>
            <a:fillRect/>
          </a:stretch>
        </p:blipFill>
        <p:spPr>
          <a:xfrm>
            <a:off x="117231" y="105508"/>
            <a:ext cx="898850" cy="885092"/>
          </a:xfrm>
          <a:prstGeom prst="rect">
            <a:avLst/>
          </a:prstGeom>
        </p:spPr>
      </p:pic>
    </p:spTree>
    <p:extLst>
      <p:ext uri="{BB962C8B-B14F-4D97-AF65-F5344CB8AC3E}">
        <p14:creationId xmlns:p14="http://schemas.microsoft.com/office/powerpoint/2010/main" val="41045988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A8E3C-779A-4DC6-0E5A-E7134ED2326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5A68A33-191B-9EB2-7677-87B893983B26}"/>
              </a:ext>
            </a:extLst>
          </p:cNvPr>
          <p:cNvPicPr>
            <a:picLocks noChangeAspect="1"/>
          </p:cNvPicPr>
          <p:nvPr/>
        </p:nvPicPr>
        <p:blipFill>
          <a:blip r:embed="rId2"/>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FF363439-9887-7579-4A83-F9AC18EA4FF7}"/>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Closing Prayer</a:t>
            </a:r>
          </a:p>
        </p:txBody>
      </p:sp>
      <p:sp>
        <p:nvSpPr>
          <p:cNvPr id="5" name="TextBox 4">
            <a:extLst>
              <a:ext uri="{FF2B5EF4-FFF2-40B4-BE49-F238E27FC236}">
                <a16:creationId xmlns:a16="http://schemas.microsoft.com/office/drawing/2014/main" id="{EB4AC017-1916-9927-6487-2ACF8F2EDA3C}"/>
              </a:ext>
            </a:extLst>
          </p:cNvPr>
          <p:cNvSpPr txBox="1"/>
          <p:nvPr/>
        </p:nvSpPr>
        <p:spPr>
          <a:xfrm>
            <a:off x="3810000" y="1382262"/>
            <a:ext cx="8285123" cy="4199611"/>
          </a:xfrm>
          <a:prstGeom prst="rect">
            <a:avLst/>
          </a:prstGeom>
          <a:noFill/>
        </p:spPr>
        <p:txBody>
          <a:bodyPr wrap="square">
            <a:spAutoFit/>
          </a:bodyPr>
          <a:lstStyle/>
          <a:p>
            <a:pPr algn="just">
              <a:lnSpc>
                <a:spcPct val="150000"/>
              </a:lnSpc>
            </a:pPr>
            <a:r>
              <a:rPr lang="en-GB" sz="2000" b="1" dirty="0">
                <a:latin typeface="Calibri" panose="020F0502020204030204" pitchFamily="34" charset="0"/>
                <a:cs typeface="Calibri" panose="020F0502020204030204" pitchFamily="34" charset="0"/>
              </a:rPr>
              <a:t>May the almighty and merciful God, by whose grace you have placed your faith in the First Coming of his Only Begotten Son and yearn for his coming again sanctify you by the radiance of Christ’s Advent and enrich you with his blessing. </a:t>
            </a:r>
          </a:p>
          <a:p>
            <a:pPr algn="just">
              <a:lnSpc>
                <a:spcPct val="150000"/>
              </a:lnSpc>
            </a:pPr>
            <a:r>
              <a:rPr lang="en-GB" sz="2000" b="1" dirty="0">
                <a:latin typeface="Calibri" panose="020F0502020204030204" pitchFamily="34" charset="0"/>
                <a:cs typeface="Calibri" panose="020F0502020204030204" pitchFamily="34" charset="0"/>
              </a:rPr>
              <a:t>As you run the race of this present life, may he make you firm in faith, joyful in hope and active in charity. So that, rejoicing now with devotion at the Redeemer’s coming in the flesh, you may be endowed with the rich reward of eternal life when he comes again in majesty. Through Christ our Lord.  Amen. </a:t>
            </a:r>
          </a:p>
        </p:txBody>
      </p:sp>
      <p:pic>
        <p:nvPicPr>
          <p:cNvPr id="10" name="Picture 9">
            <a:extLst>
              <a:ext uri="{FF2B5EF4-FFF2-40B4-BE49-F238E27FC236}">
                <a16:creationId xmlns:a16="http://schemas.microsoft.com/office/drawing/2014/main" id="{C5849BB3-0BCA-63A0-95FD-840F4A0E261F}"/>
              </a:ext>
            </a:extLst>
          </p:cNvPr>
          <p:cNvPicPr>
            <a:picLocks noChangeAspect="1"/>
          </p:cNvPicPr>
          <p:nvPr/>
        </p:nvPicPr>
        <p:blipFill>
          <a:blip r:embed="rId3"/>
          <a:srcRect l="50000" t="1539" r="8354" b="64444"/>
          <a:stretch>
            <a:fillRect/>
          </a:stretch>
        </p:blipFill>
        <p:spPr>
          <a:xfrm>
            <a:off x="109403" y="87682"/>
            <a:ext cx="867302" cy="885092"/>
          </a:xfrm>
          <a:prstGeom prst="rect">
            <a:avLst/>
          </a:prstGeom>
        </p:spPr>
      </p:pic>
    </p:spTree>
    <p:extLst>
      <p:ext uri="{BB962C8B-B14F-4D97-AF65-F5344CB8AC3E}">
        <p14:creationId xmlns:p14="http://schemas.microsoft.com/office/powerpoint/2010/main" val="2583568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6FB87-BC86-33E2-2385-56FAFD2A4F7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A36D882-3652-375A-C600-365A0E83567B}"/>
              </a:ext>
            </a:extLst>
          </p:cNvPr>
          <p:cNvPicPr>
            <a:picLocks noChangeAspect="1"/>
          </p:cNvPicPr>
          <p:nvPr/>
        </p:nvPicPr>
        <p:blipFill>
          <a:blip r:embed="rId5"/>
          <a:stretch>
            <a:fillRect/>
          </a:stretch>
        </p:blipFill>
        <p:spPr>
          <a:xfrm>
            <a:off x="0" y="0"/>
            <a:ext cx="12192000" cy="6858000"/>
          </a:xfrm>
          <a:prstGeom prst="rect">
            <a:avLst/>
          </a:prstGeom>
        </p:spPr>
      </p:pic>
      <p:pic>
        <p:nvPicPr>
          <p:cNvPr id="10" name="Background music.mp3">
            <a:hlinkClick r:id="" action="ppaction://media"/>
            <a:extLst>
              <a:ext uri="{FF2B5EF4-FFF2-40B4-BE49-F238E27FC236}">
                <a16:creationId xmlns:a16="http://schemas.microsoft.com/office/drawing/2014/main" id="{08DD065A-59B5-179A-99FA-5C9BF98D031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843" y="5787452"/>
            <a:ext cx="581285" cy="581285"/>
          </a:xfrm>
          <a:prstGeom prst="rect">
            <a:avLst/>
          </a:prstGeom>
        </p:spPr>
      </p:pic>
    </p:spTree>
    <p:extLst>
      <p:ext uri="{BB962C8B-B14F-4D97-AF65-F5344CB8AC3E}">
        <p14:creationId xmlns:p14="http://schemas.microsoft.com/office/powerpoint/2010/main" val="31715014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26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102</TotalTime>
  <Words>452</Words>
  <Application>Microsoft Office PowerPoint</Application>
  <PresentationFormat>Widescreen</PresentationFormat>
  <Paragraphs>39</Paragraphs>
  <Slides>12</Slides>
  <Notes>5</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Farrell</dc:creator>
  <cp:lastModifiedBy>S Farrell</cp:lastModifiedBy>
  <cp:revision>6</cp:revision>
  <dcterms:created xsi:type="dcterms:W3CDTF">2026-09-15T20:31:16Z</dcterms:created>
  <dcterms:modified xsi:type="dcterms:W3CDTF">2026-10-19T12:57:29Z</dcterms:modified>
</cp:coreProperties>
</file>