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34" r:id="rId2"/>
    <p:sldId id="481" r:id="rId3"/>
    <p:sldId id="504" r:id="rId4"/>
    <p:sldId id="519" r:id="rId5"/>
    <p:sldId id="509" r:id="rId6"/>
    <p:sldId id="520" r:id="rId7"/>
    <p:sldId id="505" r:id="rId8"/>
    <p:sldId id="506" r:id="rId9"/>
    <p:sldId id="515" r:id="rId10"/>
    <p:sldId id="516" r:id="rId11"/>
    <p:sldId id="518" r:id="rId12"/>
    <p:sldId id="502" r:id="rId13"/>
    <p:sldId id="5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ED300"/>
    <a:srgbClr val="ED7D31"/>
    <a:srgbClr val="FF613F"/>
    <a:srgbClr val="6E1B57"/>
    <a:srgbClr val="74902D"/>
    <a:srgbClr val="26357B"/>
    <a:srgbClr val="D6A477"/>
    <a:srgbClr val="3B5020"/>
    <a:srgbClr val="4274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1" autoAdjust="0"/>
    <p:restoredTop sz="85355" autoAdjust="0"/>
  </p:normalViewPr>
  <p:slideViewPr>
    <p:cSldViewPr snapToGrid="0">
      <p:cViewPr varScale="1">
        <p:scale>
          <a:sx n="85" d="100"/>
          <a:sy n="85" d="100"/>
        </p:scale>
        <p:origin x="1328"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6BE3F-6681-41C6-B3B0-793B543B9949}" type="datetimeFigureOut">
              <a:rPr lang="en-GB" smtClean="0"/>
              <a:t>30/03/2026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6FEA2-E0A4-4DEF-AEE4-D7BFAFA2E30E}" type="slidenum">
              <a:rPr lang="en-GB" smtClean="0"/>
              <a:t>‹#›</a:t>
            </a:fld>
            <a:endParaRPr lang="en-GB"/>
          </a:p>
        </p:txBody>
      </p:sp>
    </p:spTree>
    <p:extLst>
      <p:ext uri="{BB962C8B-B14F-4D97-AF65-F5344CB8AC3E}">
        <p14:creationId xmlns:p14="http://schemas.microsoft.com/office/powerpoint/2010/main" val="1017947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6FEA2-E0A4-4DEF-AEE4-D7BFAFA2E3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574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C8655-C6E4-CD72-50F5-D6B5FE4BA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13F6A-FED3-FF42-14D0-C0FB23DA53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F7B7B-7204-CE6D-7433-69FCBFDE17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D953D6-19C8-CF1E-8653-106E1E3A8C70}"/>
              </a:ext>
            </a:extLst>
          </p:cNvPr>
          <p:cNvSpPr>
            <a:spLocks noGrp="1"/>
          </p:cNvSpPr>
          <p:nvPr>
            <p:ph type="sldNum" sz="quarter" idx="5"/>
          </p:nvPr>
        </p:nvSpPr>
        <p:spPr/>
        <p:txBody>
          <a:bodyPr/>
          <a:lstStyle/>
          <a:p>
            <a:fld id="{AD96FEA2-E0A4-4DEF-AEE4-D7BFAFA2E30E}" type="slidenum">
              <a:rPr lang="en-GB" smtClean="0"/>
              <a:t>10</a:t>
            </a:fld>
            <a:endParaRPr lang="en-GB"/>
          </a:p>
        </p:txBody>
      </p:sp>
    </p:spTree>
    <p:extLst>
      <p:ext uri="{BB962C8B-B14F-4D97-AF65-F5344CB8AC3E}">
        <p14:creationId xmlns:p14="http://schemas.microsoft.com/office/powerpoint/2010/main" val="117279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1AF5F-454C-2E6A-0602-ADC0D5B17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7A603-7EA9-953E-A6EB-EC3C9CFA54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D61D1-A069-B313-506A-6D964DC4C5ED}"/>
              </a:ext>
            </a:extLst>
          </p:cNvPr>
          <p:cNvSpPr>
            <a:spLocks noGrp="1"/>
          </p:cNvSpPr>
          <p:nvPr>
            <p:ph type="body" idx="1"/>
          </p:nvPr>
        </p:nvSpPr>
        <p:spPr/>
        <p:txBody>
          <a:bodyPr/>
          <a:lstStyle/>
          <a:p>
            <a:r>
              <a:rPr lang="en-GB" dirty="0"/>
              <a:t>There is background music included on this slide which will play automatically and loop until stopped. </a:t>
            </a:r>
            <a:br>
              <a:rPr lang="en-GB" dirty="0"/>
            </a:br>
            <a:endParaRPr lang="en-GB" dirty="0"/>
          </a:p>
        </p:txBody>
      </p:sp>
      <p:sp>
        <p:nvSpPr>
          <p:cNvPr id="4" name="Slide Number Placeholder 3">
            <a:extLst>
              <a:ext uri="{FF2B5EF4-FFF2-40B4-BE49-F238E27FC236}">
                <a16:creationId xmlns:a16="http://schemas.microsoft.com/office/drawing/2014/main" id="{0BACAEFA-B413-F210-29BA-8BD7ED4A86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6FEA2-E0A4-4DEF-AEE4-D7BFAFA2E3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949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21A4A-BF1A-66B0-90EA-063C90C48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8A94D-586F-E59C-A281-2E8BA8887E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E25076-5830-699C-25F4-0CB02146EF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D5D7648D-F5F6-AB67-93C9-5D4DC18181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6FEA2-E0A4-4DEF-AEE4-D7BFAFA2E3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269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D056B-F50D-3F89-2D76-7DD0C2654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AEA728-FCDB-303C-0017-E1213C015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A59FB8-3FBA-D886-8AB2-42A7E5492B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AB24D097-21C6-5C52-7560-2BE32C7EE6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6FEA2-E0A4-4DEF-AEE4-D7BFAFA2E3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88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background gathering music included on this slide which will play automatically and loop until stopped. </a:t>
            </a:r>
            <a:br>
              <a:rPr lang="en-GB" dirty="0"/>
            </a:br>
            <a:r>
              <a:rPr lang="en-GB" dirty="0"/>
              <a:t>Please check volume levels ahead of the start of the assembly.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6FEA2-E0A4-4DEF-AEE4-D7BFAFA2E3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1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6FEA2-E0A4-4DEF-AEE4-D7BFAFA2E30E}" type="slidenum">
              <a:rPr lang="en-GB" smtClean="0"/>
              <a:t>3</a:t>
            </a:fld>
            <a:endParaRPr lang="en-GB"/>
          </a:p>
        </p:txBody>
      </p:sp>
    </p:spTree>
    <p:extLst>
      <p:ext uri="{BB962C8B-B14F-4D97-AF65-F5344CB8AC3E}">
        <p14:creationId xmlns:p14="http://schemas.microsoft.com/office/powerpoint/2010/main" val="304309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B98C8-B691-02ED-C903-A7B2EFECE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979D6-FD8D-85B8-5B25-CE3F464BD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D16C1-7E1F-6BB0-5572-43B834B98C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are not already doing this, it is good practice to get the children to mark their foreheads, lips and hearts (as we do during the celebration of the Mass) during assemblies, celebrations of the Word and collective worship. Space depending, you may also like to invite the children to stand to listen to the Gospel proclaimed. </a:t>
            </a:r>
          </a:p>
          <a:p>
            <a:endParaRPr lang="en-US" dirty="0"/>
          </a:p>
        </p:txBody>
      </p:sp>
      <p:sp>
        <p:nvSpPr>
          <p:cNvPr id="4" name="Slide Number Placeholder 3">
            <a:extLst>
              <a:ext uri="{FF2B5EF4-FFF2-40B4-BE49-F238E27FC236}">
                <a16:creationId xmlns:a16="http://schemas.microsoft.com/office/drawing/2014/main" id="{5BBA1D98-576A-B73C-0560-4E9236196D2A}"/>
              </a:ext>
            </a:extLst>
          </p:cNvPr>
          <p:cNvSpPr>
            <a:spLocks noGrp="1"/>
          </p:cNvSpPr>
          <p:nvPr>
            <p:ph type="sldNum" sz="quarter" idx="5"/>
          </p:nvPr>
        </p:nvSpPr>
        <p:spPr/>
        <p:txBody>
          <a:bodyPr/>
          <a:lstStyle/>
          <a:p>
            <a:fld id="{AD96FEA2-E0A4-4DEF-AEE4-D7BFAFA2E30E}" type="slidenum">
              <a:rPr lang="en-GB" smtClean="0"/>
              <a:t>4</a:t>
            </a:fld>
            <a:endParaRPr lang="en-GB"/>
          </a:p>
        </p:txBody>
      </p:sp>
    </p:spTree>
    <p:extLst>
      <p:ext uri="{BB962C8B-B14F-4D97-AF65-F5344CB8AC3E}">
        <p14:creationId xmlns:p14="http://schemas.microsoft.com/office/powerpoint/2010/main" val="3759402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B717E-6618-F0A5-157F-63C19B7FB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C5FED-AEAE-55C6-5F60-DBDF3A953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52C08-7CCF-DE08-59F1-003D6B51F3EA}"/>
              </a:ext>
            </a:extLst>
          </p:cNvPr>
          <p:cNvSpPr>
            <a:spLocks noGrp="1"/>
          </p:cNvSpPr>
          <p:nvPr>
            <p:ph type="body" idx="1"/>
          </p:nvPr>
        </p:nvSpPr>
        <p:spPr/>
        <p:txBody>
          <a:bodyPr/>
          <a:lstStyle/>
          <a:p>
            <a:endParaRPr lang="en-GB" b="1" dirty="0"/>
          </a:p>
        </p:txBody>
      </p:sp>
      <p:sp>
        <p:nvSpPr>
          <p:cNvPr id="4" name="Slide Number Placeholder 3">
            <a:extLst>
              <a:ext uri="{FF2B5EF4-FFF2-40B4-BE49-F238E27FC236}">
                <a16:creationId xmlns:a16="http://schemas.microsoft.com/office/drawing/2014/main" id="{CF8B894F-DAC8-A628-6C47-D7B81896B00D}"/>
              </a:ext>
            </a:extLst>
          </p:cNvPr>
          <p:cNvSpPr>
            <a:spLocks noGrp="1"/>
          </p:cNvSpPr>
          <p:nvPr>
            <p:ph type="sldNum" sz="quarter" idx="5"/>
          </p:nvPr>
        </p:nvSpPr>
        <p:spPr/>
        <p:txBody>
          <a:bodyPr/>
          <a:lstStyle/>
          <a:p>
            <a:fld id="{AD96FEA2-E0A4-4DEF-AEE4-D7BFAFA2E30E}" type="slidenum">
              <a:rPr lang="en-GB" smtClean="0"/>
              <a:t>5</a:t>
            </a:fld>
            <a:endParaRPr lang="en-GB"/>
          </a:p>
        </p:txBody>
      </p:sp>
    </p:spTree>
    <p:extLst>
      <p:ext uri="{BB962C8B-B14F-4D97-AF65-F5344CB8AC3E}">
        <p14:creationId xmlns:p14="http://schemas.microsoft.com/office/powerpoint/2010/main" val="100256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24D27-5D40-1899-03C8-A99D47850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DB488-BF1B-F284-79A8-E64C47ADEC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3374A1-E198-3459-3C6D-E8C32EBDD78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272ED9F-7873-FF38-10D7-D90A7E8CEC62}"/>
              </a:ext>
            </a:extLst>
          </p:cNvPr>
          <p:cNvSpPr>
            <a:spLocks noGrp="1"/>
          </p:cNvSpPr>
          <p:nvPr>
            <p:ph type="sldNum" sz="quarter" idx="5"/>
          </p:nvPr>
        </p:nvSpPr>
        <p:spPr/>
        <p:txBody>
          <a:bodyPr/>
          <a:lstStyle/>
          <a:p>
            <a:fld id="{AD96FEA2-E0A4-4DEF-AEE4-D7BFAFA2E30E}" type="slidenum">
              <a:rPr lang="en-GB" smtClean="0"/>
              <a:t>6</a:t>
            </a:fld>
            <a:endParaRPr lang="en-GB"/>
          </a:p>
        </p:txBody>
      </p:sp>
    </p:spTree>
    <p:extLst>
      <p:ext uri="{BB962C8B-B14F-4D97-AF65-F5344CB8AC3E}">
        <p14:creationId xmlns:p14="http://schemas.microsoft.com/office/powerpoint/2010/main" val="3022408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0EA7C-7F97-7201-83AA-A2223860A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FAB61-2BB6-70A0-07C4-E2C2FD5FF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85FFB-26A5-0984-9475-155A3BE99B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venir Next LT Pro" panose="020B0504020202020204" pitchFamily="34" charset="77"/>
                <a:ea typeface="+mn-ea"/>
                <a:cs typeface="+mn-cs"/>
              </a:rPr>
              <a:t>Full video link available here: </a:t>
            </a:r>
            <a:r>
              <a:rPr lang="en-US" dirty="0">
                <a:latin typeface="Avenir Next LT Pro" panose="020B0504020202020204" pitchFamily="34" charset="77"/>
              </a:rPr>
              <a:t>https://</a:t>
            </a:r>
            <a:r>
              <a:rPr lang="en-US" dirty="0" err="1">
                <a:latin typeface="Avenir Next LT Pro" panose="020B0504020202020204" pitchFamily="34" charset="77"/>
              </a:rPr>
              <a:t>www.youtube.com</a:t>
            </a:r>
            <a:r>
              <a:rPr lang="en-US" dirty="0">
                <a:latin typeface="Avenir Next LT Pro" panose="020B0504020202020204" pitchFamily="34" charset="77"/>
              </a:rPr>
              <a:t>/</a:t>
            </a:r>
            <a:r>
              <a:rPr lang="en-US" dirty="0" err="1">
                <a:latin typeface="Avenir Next LT Pro" panose="020B0504020202020204" pitchFamily="34" charset="77"/>
              </a:rPr>
              <a:t>watch?v</a:t>
            </a:r>
            <a:r>
              <a:rPr lang="en-US" dirty="0">
                <a:latin typeface="Avenir Next LT Pro" panose="020B0504020202020204" pitchFamily="34" charset="77"/>
              </a:rPr>
              <a:t>=foQxX0_cei4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venir Next LT Pro" panose="020B0504020202020204" pitchFamily="34" charset="77"/>
                <a:ea typeface="+mn-ea"/>
                <a:cs typeface="+mn-cs"/>
              </a:rPr>
              <a:t>Title: </a:t>
            </a:r>
            <a:r>
              <a:rPr lang="en-GB" sz="1200" b="1" i="0" kern="1200" dirty="0">
                <a:solidFill>
                  <a:schemeClr val="tx1"/>
                </a:solidFill>
                <a:effectLst/>
                <a:latin typeface="+mn-lt"/>
                <a:ea typeface="+mn-ea"/>
                <a:cs typeface="+mn-cs"/>
              </a:rPr>
              <a:t>Jesus Walking on Water - THE KING OF KINGS Movie Clip (2025)</a:t>
            </a:r>
            <a:endParaRPr lang="en-GB" sz="1200" b="0" kern="1200" dirty="0">
              <a:solidFill>
                <a:schemeClr val="tx1"/>
              </a:solidFill>
              <a:effectLst/>
              <a:latin typeface="Avenir Next LT Pro" panose="020B0504020202020204" pitchFamily="34" charset="77"/>
              <a:ea typeface="+mn-ea"/>
              <a:cs typeface="+mn-cs"/>
            </a:endParaRPr>
          </a:p>
          <a:p>
            <a:r>
              <a:rPr lang="en-GB" sz="1200" b="0" kern="1200" dirty="0">
                <a:solidFill>
                  <a:schemeClr val="tx1"/>
                </a:solidFill>
                <a:effectLst/>
                <a:latin typeface="Avenir Next LT Pro" panose="020B0504020202020204" pitchFamily="34" charset="77"/>
                <a:ea typeface="+mn-ea"/>
                <a:cs typeface="+mn-cs"/>
              </a:rPr>
              <a:t>By: </a:t>
            </a:r>
            <a:r>
              <a:rPr lang="en-GB" sz="1200" b="0" i="0" kern="1200" dirty="0">
                <a:solidFill>
                  <a:schemeClr val="tx1"/>
                </a:solidFill>
                <a:effectLst/>
                <a:latin typeface="+mn-lt"/>
                <a:ea typeface="+mn-ea"/>
                <a:cs typeface="+mn-cs"/>
              </a:rPr>
              <a:t>Entertainment Access</a:t>
            </a:r>
            <a:endParaRPr lang="en-GB" sz="1200" b="0" kern="1200" dirty="0">
              <a:solidFill>
                <a:schemeClr val="tx1"/>
              </a:solidFill>
              <a:effectLst/>
              <a:latin typeface="Avenir Next LT Pro" panose="020B0504020202020204" pitchFamily="34" charset="77"/>
              <a:ea typeface="+mn-ea"/>
              <a:cs typeface="+mn-cs"/>
            </a:endParaRPr>
          </a:p>
        </p:txBody>
      </p:sp>
      <p:sp>
        <p:nvSpPr>
          <p:cNvPr id="4" name="Slide Number Placeholder 3">
            <a:extLst>
              <a:ext uri="{FF2B5EF4-FFF2-40B4-BE49-F238E27FC236}">
                <a16:creationId xmlns:a16="http://schemas.microsoft.com/office/drawing/2014/main" id="{E658ADA0-0283-3F63-8C71-7FACD16539E3}"/>
              </a:ext>
            </a:extLst>
          </p:cNvPr>
          <p:cNvSpPr>
            <a:spLocks noGrp="1"/>
          </p:cNvSpPr>
          <p:nvPr>
            <p:ph type="sldNum" sz="quarter" idx="5"/>
          </p:nvPr>
        </p:nvSpPr>
        <p:spPr/>
        <p:txBody>
          <a:bodyPr/>
          <a:lstStyle/>
          <a:p>
            <a:fld id="{AD96FEA2-E0A4-4DEF-AEE4-D7BFAFA2E30E}" type="slidenum">
              <a:rPr lang="en-GB" smtClean="0"/>
              <a:t>7</a:t>
            </a:fld>
            <a:endParaRPr lang="en-GB"/>
          </a:p>
        </p:txBody>
      </p:sp>
    </p:spTree>
    <p:extLst>
      <p:ext uri="{BB962C8B-B14F-4D97-AF65-F5344CB8AC3E}">
        <p14:creationId xmlns:p14="http://schemas.microsoft.com/office/powerpoint/2010/main" val="2788311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E7713-2AF7-0482-BCDF-0D843957E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76FDF-8829-9B3D-ED6A-777C495FF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12C86-2A5E-4320-3092-816D8EC5DA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58F85-6374-7915-3F76-ACC352C502ED}"/>
              </a:ext>
            </a:extLst>
          </p:cNvPr>
          <p:cNvSpPr>
            <a:spLocks noGrp="1"/>
          </p:cNvSpPr>
          <p:nvPr>
            <p:ph type="sldNum" sz="quarter" idx="5"/>
          </p:nvPr>
        </p:nvSpPr>
        <p:spPr/>
        <p:txBody>
          <a:bodyPr/>
          <a:lstStyle/>
          <a:p>
            <a:fld id="{AD96FEA2-E0A4-4DEF-AEE4-D7BFAFA2E30E}" type="slidenum">
              <a:rPr lang="en-GB" smtClean="0"/>
              <a:t>8</a:t>
            </a:fld>
            <a:endParaRPr lang="en-GB"/>
          </a:p>
        </p:txBody>
      </p:sp>
    </p:spTree>
    <p:extLst>
      <p:ext uri="{BB962C8B-B14F-4D97-AF65-F5344CB8AC3E}">
        <p14:creationId xmlns:p14="http://schemas.microsoft.com/office/powerpoint/2010/main" val="174700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1E65A-9FD2-030E-AB45-E31D9949F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4C215C-E29C-F7CD-9138-DB23C4DFEA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30E7FB-C038-E735-72AE-DDBC399883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1A920B-8B6D-AE53-2FA1-3483BF3F9FE9}"/>
              </a:ext>
            </a:extLst>
          </p:cNvPr>
          <p:cNvSpPr>
            <a:spLocks noGrp="1"/>
          </p:cNvSpPr>
          <p:nvPr>
            <p:ph type="sldNum" sz="quarter" idx="5"/>
          </p:nvPr>
        </p:nvSpPr>
        <p:spPr/>
        <p:txBody>
          <a:bodyPr/>
          <a:lstStyle/>
          <a:p>
            <a:fld id="{AD96FEA2-E0A4-4DEF-AEE4-D7BFAFA2E30E}" type="slidenum">
              <a:rPr lang="en-GB" smtClean="0"/>
              <a:t>9</a:t>
            </a:fld>
            <a:endParaRPr lang="en-GB"/>
          </a:p>
        </p:txBody>
      </p:sp>
    </p:spTree>
    <p:extLst>
      <p:ext uri="{BB962C8B-B14F-4D97-AF65-F5344CB8AC3E}">
        <p14:creationId xmlns:p14="http://schemas.microsoft.com/office/powerpoint/2010/main" val="4109059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B195-C78E-48BA-A4A8-3EB836E57ECA}"/>
              </a:ext>
            </a:extLst>
          </p:cNvPr>
          <p:cNvSpPr>
            <a:spLocks noGrp="1"/>
          </p:cNvSpPr>
          <p:nvPr>
            <p:ph type="ctrTitle" hasCustomPrompt="1"/>
          </p:nvPr>
        </p:nvSpPr>
        <p:spPr>
          <a:xfrm>
            <a:off x="1524000" y="136525"/>
            <a:ext cx="9144000" cy="1070421"/>
          </a:xfrm>
        </p:spPr>
        <p:txBody>
          <a:bodyPr anchor="b"/>
          <a:lstStyle>
            <a:lvl1pPr algn="ctr">
              <a:defRPr sz="6000" b="1" u="sng">
                <a:solidFill>
                  <a:srgbClr val="002060"/>
                </a:solidFill>
                <a:latin typeface="Avenir Next LT Pro Light" panose="020B0304020202020204" pitchFamily="34" charset="0"/>
              </a:defRPr>
            </a:lvl1pPr>
          </a:lstStyle>
          <a:p>
            <a:r>
              <a:rPr lang="en-US" dirty="0"/>
              <a:t>Edit</a:t>
            </a:r>
            <a:endParaRPr lang="en-GB" dirty="0"/>
          </a:p>
        </p:txBody>
      </p:sp>
      <p:sp>
        <p:nvSpPr>
          <p:cNvPr id="8" name="Content Placeholder 7">
            <a:extLst>
              <a:ext uri="{FF2B5EF4-FFF2-40B4-BE49-F238E27FC236}">
                <a16:creationId xmlns:a16="http://schemas.microsoft.com/office/drawing/2014/main" id="{0129EF7C-4BB7-40D4-9BAA-51D32B2B5613}"/>
              </a:ext>
            </a:extLst>
          </p:cNvPr>
          <p:cNvSpPr>
            <a:spLocks noGrp="1"/>
          </p:cNvSpPr>
          <p:nvPr>
            <p:ph sz="quarter" idx="13" hasCustomPrompt="1"/>
          </p:nvPr>
        </p:nvSpPr>
        <p:spPr>
          <a:xfrm>
            <a:off x="402525" y="1572947"/>
            <a:ext cx="4114800" cy="1039811"/>
          </a:xfrm>
          <a:ln w="28575">
            <a:solidFill>
              <a:srgbClr val="00B0F0"/>
            </a:solidFill>
          </a:ln>
        </p:spPr>
        <p:txBody>
          <a:bodyPr/>
          <a:lstStyle>
            <a:lvl1pPr marL="0" indent="0" algn="ctr">
              <a:buNone/>
              <a:defRPr>
                <a:latin typeface="Avenir Next LT Pro Light" panose="020B0304020202020204" pitchFamily="34" charset="0"/>
              </a:defRPr>
            </a:lvl1pPr>
          </a:lstStyle>
          <a:p>
            <a:pPr lvl="0"/>
            <a:r>
              <a:rPr lang="en-US" dirty="0"/>
              <a:t>1. </a:t>
            </a:r>
            <a:endParaRPr lang="en-GB" dirty="0"/>
          </a:p>
        </p:txBody>
      </p:sp>
      <p:sp>
        <p:nvSpPr>
          <p:cNvPr id="10" name="Content Placeholder 9">
            <a:extLst>
              <a:ext uri="{FF2B5EF4-FFF2-40B4-BE49-F238E27FC236}">
                <a16:creationId xmlns:a16="http://schemas.microsoft.com/office/drawing/2014/main" id="{54DBB15E-1249-49AF-B121-20FB9D994A78}"/>
              </a:ext>
            </a:extLst>
          </p:cNvPr>
          <p:cNvSpPr>
            <a:spLocks noGrp="1"/>
          </p:cNvSpPr>
          <p:nvPr>
            <p:ph sz="quarter" idx="14" hasCustomPrompt="1"/>
          </p:nvPr>
        </p:nvSpPr>
        <p:spPr>
          <a:xfrm>
            <a:off x="402525" y="2968621"/>
            <a:ext cx="4114800" cy="1039813"/>
          </a:xfrm>
          <a:ln w="28575">
            <a:solidFill>
              <a:srgbClr val="0070C0"/>
            </a:solidFill>
          </a:ln>
        </p:spPr>
        <p:txBody>
          <a:bodyPr/>
          <a:lstStyle>
            <a:lvl1pPr marL="0" indent="0" algn="ctr">
              <a:buNone/>
              <a:defRPr>
                <a:latin typeface="Avenir Next LT Pro Light" panose="020B0304020202020204" pitchFamily="34" charset="0"/>
              </a:defRPr>
            </a:lvl1pPr>
          </a:lstStyle>
          <a:p>
            <a:pPr lvl="0"/>
            <a:r>
              <a:rPr lang="en-GB" dirty="0"/>
              <a:t>2. </a:t>
            </a:r>
          </a:p>
        </p:txBody>
      </p:sp>
      <p:sp>
        <p:nvSpPr>
          <p:cNvPr id="12" name="Content Placeholder 11">
            <a:extLst>
              <a:ext uri="{FF2B5EF4-FFF2-40B4-BE49-F238E27FC236}">
                <a16:creationId xmlns:a16="http://schemas.microsoft.com/office/drawing/2014/main" id="{1C860C74-D5C6-4935-B01C-5C468B9F02F1}"/>
              </a:ext>
            </a:extLst>
          </p:cNvPr>
          <p:cNvSpPr>
            <a:spLocks noGrp="1"/>
          </p:cNvSpPr>
          <p:nvPr>
            <p:ph sz="quarter" idx="15" hasCustomPrompt="1"/>
          </p:nvPr>
        </p:nvSpPr>
        <p:spPr>
          <a:xfrm>
            <a:off x="402530" y="4400551"/>
            <a:ext cx="4114795" cy="1039812"/>
          </a:xfrm>
          <a:ln w="28575">
            <a:solidFill>
              <a:srgbClr val="002060"/>
            </a:solidFill>
          </a:ln>
        </p:spPr>
        <p:txBody>
          <a:bodyPr/>
          <a:lstStyle>
            <a:lvl1pPr marL="0" indent="0" algn="ctr">
              <a:buNone/>
              <a:defRPr>
                <a:latin typeface="Avenir Next LT Pro Light" panose="020B0304020202020204" pitchFamily="34" charset="0"/>
              </a:defRPr>
            </a:lvl1pPr>
          </a:lstStyle>
          <a:p>
            <a:pPr lvl="0"/>
            <a:r>
              <a:rPr lang="en-US" dirty="0"/>
              <a:t>3. </a:t>
            </a:r>
            <a:endParaRPr lang="en-GB" dirty="0"/>
          </a:p>
        </p:txBody>
      </p:sp>
      <p:sp>
        <p:nvSpPr>
          <p:cNvPr id="17" name="Content Placeholder 16">
            <a:extLst>
              <a:ext uri="{FF2B5EF4-FFF2-40B4-BE49-F238E27FC236}">
                <a16:creationId xmlns:a16="http://schemas.microsoft.com/office/drawing/2014/main" id="{73BEBCCE-317C-4C7F-BF7B-28A85F916E60}"/>
              </a:ext>
            </a:extLst>
          </p:cNvPr>
          <p:cNvSpPr>
            <a:spLocks noGrp="1"/>
          </p:cNvSpPr>
          <p:nvPr>
            <p:ph sz="quarter" idx="16" hasCustomPrompt="1"/>
          </p:nvPr>
        </p:nvSpPr>
        <p:spPr>
          <a:xfrm>
            <a:off x="968375" y="5637393"/>
            <a:ext cx="10874375" cy="828675"/>
          </a:xfrm>
          <a:ln w="28575">
            <a:solidFill>
              <a:srgbClr val="FFFF00"/>
            </a:solidFill>
          </a:ln>
        </p:spPr>
        <p:txBody>
          <a:bodyPr/>
          <a:lstStyle>
            <a:lvl1pPr marL="0" indent="0">
              <a:buNone/>
              <a:defRPr b="1">
                <a:latin typeface="Avenir Next LT Pro Light" panose="020B0304020202020204" pitchFamily="34" charset="0"/>
              </a:defRPr>
            </a:lvl1pPr>
          </a:lstStyle>
          <a:p>
            <a:pPr lvl="0"/>
            <a:r>
              <a:rPr lang="en-GB" b="1" dirty="0"/>
              <a:t>Keywords:</a:t>
            </a:r>
            <a:endParaRPr lang="en-GB" dirty="0"/>
          </a:p>
        </p:txBody>
      </p:sp>
      <p:sp>
        <p:nvSpPr>
          <p:cNvPr id="19" name="Content Placeholder 18">
            <a:extLst>
              <a:ext uri="{FF2B5EF4-FFF2-40B4-BE49-F238E27FC236}">
                <a16:creationId xmlns:a16="http://schemas.microsoft.com/office/drawing/2014/main" id="{6AFA4AE6-7588-439D-B866-9DFA142D4D4B}"/>
              </a:ext>
            </a:extLst>
          </p:cNvPr>
          <p:cNvSpPr>
            <a:spLocks noGrp="1"/>
          </p:cNvSpPr>
          <p:nvPr>
            <p:ph sz="quarter" idx="17" hasCustomPrompt="1"/>
          </p:nvPr>
        </p:nvSpPr>
        <p:spPr>
          <a:xfrm>
            <a:off x="4945063" y="1536694"/>
            <a:ext cx="6897687" cy="3903669"/>
          </a:xfrm>
          <a:ln w="28575">
            <a:solidFill>
              <a:srgbClr val="00B050"/>
            </a:solidFill>
          </a:ln>
        </p:spPr>
        <p:txBody>
          <a:bodyPr/>
          <a:lstStyle>
            <a:lvl1pPr marL="0" indent="0" algn="ctr">
              <a:buNone/>
              <a:defRPr>
                <a:latin typeface="Avenir Next LT Pro Light" panose="020B0304020202020204" pitchFamily="34" charset="0"/>
              </a:defRPr>
            </a:lvl1pPr>
          </a:lstStyle>
          <a:p>
            <a:pPr lvl="0"/>
            <a:r>
              <a:rPr lang="en-GB" dirty="0"/>
              <a:t>Edit</a:t>
            </a:r>
          </a:p>
        </p:txBody>
      </p:sp>
      <p:sp>
        <p:nvSpPr>
          <p:cNvPr id="22" name="Date Placeholder 3">
            <a:extLst>
              <a:ext uri="{FF2B5EF4-FFF2-40B4-BE49-F238E27FC236}">
                <a16:creationId xmlns:a16="http://schemas.microsoft.com/office/drawing/2014/main" id="{7FAA6229-8B85-4231-B466-77B3ADE95D15}"/>
              </a:ext>
            </a:extLst>
          </p:cNvPr>
          <p:cNvSpPr>
            <a:spLocks noGrp="1"/>
          </p:cNvSpPr>
          <p:nvPr>
            <p:ph type="dt" sz="half" idx="10"/>
          </p:nvPr>
        </p:nvSpPr>
        <p:spPr>
          <a:xfrm>
            <a:off x="8540318" y="65502"/>
            <a:ext cx="3545893" cy="365125"/>
          </a:xfrm>
        </p:spPr>
        <p:txBody>
          <a:bodyPr/>
          <a:lstStyle>
            <a:lvl1pPr algn="r">
              <a:defRPr sz="2000">
                <a:solidFill>
                  <a:srgbClr val="002060"/>
                </a:solidFill>
                <a:latin typeface="Avenir Next LT Pro Light" panose="020B0304020202020204" pitchFamily="34" charset="0"/>
              </a:defRPr>
            </a:lvl1pPr>
          </a:lstStyle>
          <a:p>
            <a:fld id="{B4E8F738-8EBD-4717-8431-58F5E7EDF754}" type="datetime2">
              <a:rPr lang="en-GB" smtClean="0"/>
              <a:t>Monday, 30 March 2026</a:t>
            </a:fld>
            <a:endParaRPr lang="en-GB"/>
          </a:p>
        </p:txBody>
      </p:sp>
    </p:spTree>
    <p:extLst>
      <p:ext uri="{BB962C8B-B14F-4D97-AF65-F5344CB8AC3E}">
        <p14:creationId xmlns:p14="http://schemas.microsoft.com/office/powerpoint/2010/main" val="1313142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5F5B9-8221-4F06-AB40-97C0480A2C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521898-B32C-4380-A0DE-DDE18F3B5E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0123E0-D03F-4D18-98FB-7764A56AF4A5}"/>
              </a:ext>
            </a:extLst>
          </p:cNvPr>
          <p:cNvSpPr>
            <a:spLocks noGrp="1"/>
          </p:cNvSpPr>
          <p:nvPr>
            <p:ph type="dt" sz="half" idx="10"/>
          </p:nvPr>
        </p:nvSpPr>
        <p:spPr/>
        <p:txBody>
          <a:bodyPr/>
          <a:lstStyle/>
          <a:p>
            <a:fld id="{5FE63E47-EF35-40D1-A36B-19864383B4C6}" type="datetimeFigureOut">
              <a:rPr lang="en-GB" smtClean="0"/>
              <a:t>30/03/2026</a:t>
            </a:fld>
            <a:endParaRPr lang="en-GB"/>
          </a:p>
        </p:txBody>
      </p:sp>
      <p:sp>
        <p:nvSpPr>
          <p:cNvPr id="5" name="Footer Placeholder 4">
            <a:extLst>
              <a:ext uri="{FF2B5EF4-FFF2-40B4-BE49-F238E27FC236}">
                <a16:creationId xmlns:a16="http://schemas.microsoft.com/office/drawing/2014/main" id="{6AA1DD11-87F3-4E0B-B298-11810596B0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3703B5-F57F-43F4-AF27-339AF9205B0A}"/>
              </a:ext>
            </a:extLst>
          </p:cNvPr>
          <p:cNvSpPr>
            <a:spLocks noGrp="1"/>
          </p:cNvSpPr>
          <p:nvPr>
            <p:ph type="sldNum" sz="quarter" idx="12"/>
          </p:nvPr>
        </p:nvSpPr>
        <p:spPr/>
        <p:txBody>
          <a:bodyPr/>
          <a:lstStyle/>
          <a:p>
            <a:fld id="{9478A62C-1B1B-450A-8292-E53339FBA180}" type="slidenum">
              <a:rPr lang="en-GB" smtClean="0"/>
              <a:t>‹#›</a:t>
            </a:fld>
            <a:endParaRPr lang="en-GB"/>
          </a:p>
        </p:txBody>
      </p:sp>
    </p:spTree>
    <p:extLst>
      <p:ext uri="{BB962C8B-B14F-4D97-AF65-F5344CB8AC3E}">
        <p14:creationId xmlns:p14="http://schemas.microsoft.com/office/powerpoint/2010/main" val="249462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311CCB-4A46-4D7E-8BF8-52B7979D52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46BDB8-44C5-445E-987A-60A98E1853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059B2B-CB1C-4076-8B98-5DA165C82D50}"/>
              </a:ext>
            </a:extLst>
          </p:cNvPr>
          <p:cNvSpPr>
            <a:spLocks noGrp="1"/>
          </p:cNvSpPr>
          <p:nvPr>
            <p:ph type="dt" sz="half" idx="10"/>
          </p:nvPr>
        </p:nvSpPr>
        <p:spPr/>
        <p:txBody>
          <a:bodyPr/>
          <a:lstStyle/>
          <a:p>
            <a:fld id="{5FE63E47-EF35-40D1-A36B-19864383B4C6}" type="datetimeFigureOut">
              <a:rPr lang="en-GB" smtClean="0"/>
              <a:t>30/03/2026</a:t>
            </a:fld>
            <a:endParaRPr lang="en-GB"/>
          </a:p>
        </p:txBody>
      </p:sp>
      <p:sp>
        <p:nvSpPr>
          <p:cNvPr id="5" name="Footer Placeholder 4">
            <a:extLst>
              <a:ext uri="{FF2B5EF4-FFF2-40B4-BE49-F238E27FC236}">
                <a16:creationId xmlns:a16="http://schemas.microsoft.com/office/drawing/2014/main" id="{659241B8-1880-4A48-9886-1724EBB7A1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35E71F-2A16-4141-A4BB-FF4B10A39011}"/>
              </a:ext>
            </a:extLst>
          </p:cNvPr>
          <p:cNvSpPr>
            <a:spLocks noGrp="1"/>
          </p:cNvSpPr>
          <p:nvPr>
            <p:ph type="sldNum" sz="quarter" idx="12"/>
          </p:nvPr>
        </p:nvSpPr>
        <p:spPr/>
        <p:txBody>
          <a:bodyPr/>
          <a:lstStyle/>
          <a:p>
            <a:fld id="{9478A62C-1B1B-450A-8292-E53339FBA180}" type="slidenum">
              <a:rPr lang="en-GB" smtClean="0"/>
              <a:t>‹#›</a:t>
            </a:fld>
            <a:endParaRPr lang="en-GB"/>
          </a:p>
        </p:txBody>
      </p:sp>
    </p:spTree>
    <p:extLst>
      <p:ext uri="{BB962C8B-B14F-4D97-AF65-F5344CB8AC3E}">
        <p14:creationId xmlns:p14="http://schemas.microsoft.com/office/powerpoint/2010/main" val="331306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F75D7-AA02-49C4-9822-E070F384F343}"/>
              </a:ext>
            </a:extLst>
          </p:cNvPr>
          <p:cNvSpPr>
            <a:spLocks noGrp="1"/>
          </p:cNvSpPr>
          <p:nvPr>
            <p:ph type="title"/>
          </p:nvPr>
        </p:nvSpPr>
        <p:spPr/>
        <p:txBody>
          <a:bodyPr/>
          <a:lstStyle>
            <a:lvl1pPr>
              <a:defRPr>
                <a:latin typeface="Avenir Next LT Pro Light" panose="020B0304020202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6E61196-0D88-4686-AC37-4410618BCBB5}"/>
              </a:ext>
            </a:extLst>
          </p:cNvPr>
          <p:cNvSpPr>
            <a:spLocks noGrp="1"/>
          </p:cNvSpPr>
          <p:nvPr>
            <p:ph idx="1"/>
          </p:nvPr>
        </p:nvSpPr>
        <p:spPr/>
        <p:txBody>
          <a:bodyPr/>
          <a:lstStyle>
            <a:lvl1pPr>
              <a:defRPr>
                <a:latin typeface="Avenir Next LT Pro Light" panose="020B0304020202020204" pitchFamily="34" charset="0"/>
              </a:defRPr>
            </a:lvl1pPr>
            <a:lvl2pPr>
              <a:defRPr>
                <a:latin typeface="Avenir Next LT Pro Light" panose="020B0304020202020204" pitchFamily="34" charset="0"/>
              </a:defRPr>
            </a:lvl2pPr>
            <a:lvl3pPr>
              <a:defRPr>
                <a:latin typeface="Avenir Next LT Pro Light" panose="020B0304020202020204" pitchFamily="34" charset="0"/>
              </a:defRPr>
            </a:lvl3pPr>
            <a:lvl4pPr>
              <a:defRPr>
                <a:latin typeface="Avenir Next LT Pro Light" panose="020B0304020202020204" pitchFamily="34" charset="0"/>
              </a:defRPr>
            </a:lvl4pPr>
            <a:lvl5pPr>
              <a:defRPr>
                <a:latin typeface="Avenir Next LT Pro Light" panose="020B03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2581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520E-0988-4D01-AF97-CBC5F41AC9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552BC2-F064-4C58-8E42-7D7BB4ACAA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76113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D3DE-C893-42B3-B829-A01D77B2C2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1A69DE-903F-4B85-84B6-F363F3972C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1C67BB-7E34-4BFC-A330-A680825379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893F8A-AA80-457C-8EB9-C727A2466AFB}"/>
              </a:ext>
            </a:extLst>
          </p:cNvPr>
          <p:cNvSpPr>
            <a:spLocks noGrp="1"/>
          </p:cNvSpPr>
          <p:nvPr>
            <p:ph type="dt" sz="half" idx="10"/>
          </p:nvPr>
        </p:nvSpPr>
        <p:spPr/>
        <p:txBody>
          <a:bodyPr/>
          <a:lstStyle/>
          <a:p>
            <a:fld id="{5FE63E47-EF35-40D1-A36B-19864383B4C6}" type="datetimeFigureOut">
              <a:rPr lang="en-GB" smtClean="0"/>
              <a:t>30/03/2026</a:t>
            </a:fld>
            <a:endParaRPr lang="en-GB"/>
          </a:p>
        </p:txBody>
      </p:sp>
      <p:sp>
        <p:nvSpPr>
          <p:cNvPr id="6" name="Footer Placeholder 5">
            <a:extLst>
              <a:ext uri="{FF2B5EF4-FFF2-40B4-BE49-F238E27FC236}">
                <a16:creationId xmlns:a16="http://schemas.microsoft.com/office/drawing/2014/main" id="{4BB821A1-E315-4A07-8D86-8DCEA2E02B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ABC24E-32FE-462B-B867-399A62739F38}"/>
              </a:ext>
            </a:extLst>
          </p:cNvPr>
          <p:cNvSpPr>
            <a:spLocks noGrp="1"/>
          </p:cNvSpPr>
          <p:nvPr>
            <p:ph type="sldNum" sz="quarter" idx="12"/>
          </p:nvPr>
        </p:nvSpPr>
        <p:spPr/>
        <p:txBody>
          <a:bodyPr/>
          <a:lstStyle/>
          <a:p>
            <a:fld id="{9478A62C-1B1B-450A-8292-E53339FBA180}" type="slidenum">
              <a:rPr lang="en-GB" smtClean="0"/>
              <a:t>‹#›</a:t>
            </a:fld>
            <a:endParaRPr lang="en-GB"/>
          </a:p>
        </p:txBody>
      </p:sp>
    </p:spTree>
    <p:extLst>
      <p:ext uri="{BB962C8B-B14F-4D97-AF65-F5344CB8AC3E}">
        <p14:creationId xmlns:p14="http://schemas.microsoft.com/office/powerpoint/2010/main" val="2189094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8B4A-18F2-4BD1-961C-F2EA71C9A8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FFA334-6879-4582-93C6-8FA0D30B94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617DAF-19D2-4241-84BA-F7C85759D1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D6B9AB-97C7-4053-8A3E-861B0091E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4E9A41-42DB-4698-A7A4-1F550D40E3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A823D6-F3F3-4A0E-99A9-5997890B0380}"/>
              </a:ext>
            </a:extLst>
          </p:cNvPr>
          <p:cNvSpPr>
            <a:spLocks noGrp="1"/>
          </p:cNvSpPr>
          <p:nvPr>
            <p:ph type="dt" sz="half" idx="10"/>
          </p:nvPr>
        </p:nvSpPr>
        <p:spPr/>
        <p:txBody>
          <a:bodyPr/>
          <a:lstStyle/>
          <a:p>
            <a:fld id="{5FE63E47-EF35-40D1-A36B-19864383B4C6}" type="datetimeFigureOut">
              <a:rPr lang="en-GB" smtClean="0"/>
              <a:t>30/03/2026</a:t>
            </a:fld>
            <a:endParaRPr lang="en-GB"/>
          </a:p>
        </p:txBody>
      </p:sp>
      <p:sp>
        <p:nvSpPr>
          <p:cNvPr id="8" name="Footer Placeholder 7">
            <a:extLst>
              <a:ext uri="{FF2B5EF4-FFF2-40B4-BE49-F238E27FC236}">
                <a16:creationId xmlns:a16="http://schemas.microsoft.com/office/drawing/2014/main" id="{9CFA68B1-5294-4D4B-9E27-C9B8CC2A94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184A04-645D-466E-9FF6-5A86C7FAAF83}"/>
              </a:ext>
            </a:extLst>
          </p:cNvPr>
          <p:cNvSpPr>
            <a:spLocks noGrp="1"/>
          </p:cNvSpPr>
          <p:nvPr>
            <p:ph type="sldNum" sz="quarter" idx="12"/>
          </p:nvPr>
        </p:nvSpPr>
        <p:spPr/>
        <p:txBody>
          <a:bodyPr/>
          <a:lstStyle/>
          <a:p>
            <a:fld id="{9478A62C-1B1B-450A-8292-E53339FBA180}" type="slidenum">
              <a:rPr lang="en-GB" smtClean="0"/>
              <a:t>‹#›</a:t>
            </a:fld>
            <a:endParaRPr lang="en-GB"/>
          </a:p>
        </p:txBody>
      </p:sp>
    </p:spTree>
    <p:extLst>
      <p:ext uri="{BB962C8B-B14F-4D97-AF65-F5344CB8AC3E}">
        <p14:creationId xmlns:p14="http://schemas.microsoft.com/office/powerpoint/2010/main" val="3015916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0E80-9831-4C99-A418-0ABA0C6134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F59F46-9A39-405C-B55C-5A3BDFCD09A7}"/>
              </a:ext>
            </a:extLst>
          </p:cNvPr>
          <p:cNvSpPr>
            <a:spLocks noGrp="1"/>
          </p:cNvSpPr>
          <p:nvPr>
            <p:ph type="dt" sz="half" idx="10"/>
          </p:nvPr>
        </p:nvSpPr>
        <p:spPr/>
        <p:txBody>
          <a:bodyPr/>
          <a:lstStyle/>
          <a:p>
            <a:fld id="{5FE63E47-EF35-40D1-A36B-19864383B4C6}" type="datetimeFigureOut">
              <a:rPr lang="en-GB" smtClean="0"/>
              <a:t>30/03/2026</a:t>
            </a:fld>
            <a:endParaRPr lang="en-GB"/>
          </a:p>
        </p:txBody>
      </p:sp>
      <p:sp>
        <p:nvSpPr>
          <p:cNvPr id="4" name="Footer Placeholder 3">
            <a:extLst>
              <a:ext uri="{FF2B5EF4-FFF2-40B4-BE49-F238E27FC236}">
                <a16:creationId xmlns:a16="http://schemas.microsoft.com/office/drawing/2014/main" id="{162C1945-A5EC-478B-9484-ED7066D5FE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650D2A-BDFC-4DDA-B437-0E6F25C83F15}"/>
              </a:ext>
            </a:extLst>
          </p:cNvPr>
          <p:cNvSpPr>
            <a:spLocks noGrp="1"/>
          </p:cNvSpPr>
          <p:nvPr>
            <p:ph type="sldNum" sz="quarter" idx="12"/>
          </p:nvPr>
        </p:nvSpPr>
        <p:spPr/>
        <p:txBody>
          <a:bodyPr/>
          <a:lstStyle/>
          <a:p>
            <a:fld id="{9478A62C-1B1B-450A-8292-E53339FBA180}" type="slidenum">
              <a:rPr lang="en-GB" smtClean="0"/>
              <a:t>‹#›</a:t>
            </a:fld>
            <a:endParaRPr lang="en-GB"/>
          </a:p>
        </p:txBody>
      </p:sp>
    </p:spTree>
    <p:extLst>
      <p:ext uri="{BB962C8B-B14F-4D97-AF65-F5344CB8AC3E}">
        <p14:creationId xmlns:p14="http://schemas.microsoft.com/office/powerpoint/2010/main" val="3342828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040952-A04E-46CA-95E3-D0E88CE274BE}"/>
              </a:ext>
            </a:extLst>
          </p:cNvPr>
          <p:cNvSpPr>
            <a:spLocks noGrp="1"/>
          </p:cNvSpPr>
          <p:nvPr>
            <p:ph type="dt" sz="half" idx="10"/>
          </p:nvPr>
        </p:nvSpPr>
        <p:spPr/>
        <p:txBody>
          <a:bodyPr/>
          <a:lstStyle/>
          <a:p>
            <a:fld id="{5FE63E47-EF35-40D1-A36B-19864383B4C6}" type="datetimeFigureOut">
              <a:rPr lang="en-GB" smtClean="0"/>
              <a:t>30/03/2026</a:t>
            </a:fld>
            <a:endParaRPr lang="en-GB"/>
          </a:p>
        </p:txBody>
      </p:sp>
      <p:sp>
        <p:nvSpPr>
          <p:cNvPr id="3" name="Footer Placeholder 2">
            <a:extLst>
              <a:ext uri="{FF2B5EF4-FFF2-40B4-BE49-F238E27FC236}">
                <a16:creationId xmlns:a16="http://schemas.microsoft.com/office/drawing/2014/main" id="{A8F681C1-1122-4909-AD55-DA887A6E18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C5391A-E990-43C7-9332-CCD89566D3C8}"/>
              </a:ext>
            </a:extLst>
          </p:cNvPr>
          <p:cNvSpPr>
            <a:spLocks noGrp="1"/>
          </p:cNvSpPr>
          <p:nvPr>
            <p:ph type="sldNum" sz="quarter" idx="12"/>
          </p:nvPr>
        </p:nvSpPr>
        <p:spPr/>
        <p:txBody>
          <a:bodyPr/>
          <a:lstStyle/>
          <a:p>
            <a:fld id="{9478A62C-1B1B-450A-8292-E53339FBA180}" type="slidenum">
              <a:rPr lang="en-GB" smtClean="0"/>
              <a:t>‹#›</a:t>
            </a:fld>
            <a:endParaRPr lang="en-GB"/>
          </a:p>
        </p:txBody>
      </p:sp>
    </p:spTree>
    <p:extLst>
      <p:ext uri="{BB962C8B-B14F-4D97-AF65-F5344CB8AC3E}">
        <p14:creationId xmlns:p14="http://schemas.microsoft.com/office/powerpoint/2010/main" val="4251390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20A1-853D-489A-920F-E298DBC0C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4C70F3-B49F-4165-A707-C93C3C232C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F2F7B7-C820-437F-8F7D-2BA008CC6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9F77FC-23C0-4E4D-B013-E459C8EF2988}"/>
              </a:ext>
            </a:extLst>
          </p:cNvPr>
          <p:cNvSpPr>
            <a:spLocks noGrp="1"/>
          </p:cNvSpPr>
          <p:nvPr>
            <p:ph type="dt" sz="half" idx="10"/>
          </p:nvPr>
        </p:nvSpPr>
        <p:spPr/>
        <p:txBody>
          <a:bodyPr/>
          <a:lstStyle/>
          <a:p>
            <a:fld id="{5FE63E47-EF35-40D1-A36B-19864383B4C6}" type="datetimeFigureOut">
              <a:rPr lang="en-GB" smtClean="0"/>
              <a:t>30/03/2026</a:t>
            </a:fld>
            <a:endParaRPr lang="en-GB"/>
          </a:p>
        </p:txBody>
      </p:sp>
      <p:sp>
        <p:nvSpPr>
          <p:cNvPr id="6" name="Footer Placeholder 5">
            <a:extLst>
              <a:ext uri="{FF2B5EF4-FFF2-40B4-BE49-F238E27FC236}">
                <a16:creationId xmlns:a16="http://schemas.microsoft.com/office/drawing/2014/main" id="{F1C23BEF-745B-4B0A-9037-5D49251A5D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D0791A-5BCD-44A0-9942-073CF3474CAE}"/>
              </a:ext>
            </a:extLst>
          </p:cNvPr>
          <p:cNvSpPr>
            <a:spLocks noGrp="1"/>
          </p:cNvSpPr>
          <p:nvPr>
            <p:ph type="sldNum" sz="quarter" idx="12"/>
          </p:nvPr>
        </p:nvSpPr>
        <p:spPr/>
        <p:txBody>
          <a:bodyPr/>
          <a:lstStyle/>
          <a:p>
            <a:fld id="{9478A62C-1B1B-450A-8292-E53339FBA180}" type="slidenum">
              <a:rPr lang="en-GB" smtClean="0"/>
              <a:t>‹#›</a:t>
            </a:fld>
            <a:endParaRPr lang="en-GB"/>
          </a:p>
        </p:txBody>
      </p:sp>
    </p:spTree>
    <p:extLst>
      <p:ext uri="{BB962C8B-B14F-4D97-AF65-F5344CB8AC3E}">
        <p14:creationId xmlns:p14="http://schemas.microsoft.com/office/powerpoint/2010/main" val="625967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3C77-8DEE-48A0-9A10-28369427E3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5DB486-AFBB-4CBC-B68D-6F0E0C4C2E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93D1D31B-1CC4-45C7-A71A-A8F87FECB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7BB7FC-1F99-47E2-A0C6-4FAC52752171}"/>
              </a:ext>
            </a:extLst>
          </p:cNvPr>
          <p:cNvSpPr>
            <a:spLocks noGrp="1"/>
          </p:cNvSpPr>
          <p:nvPr>
            <p:ph type="dt" sz="half" idx="10"/>
          </p:nvPr>
        </p:nvSpPr>
        <p:spPr/>
        <p:txBody>
          <a:bodyPr/>
          <a:lstStyle/>
          <a:p>
            <a:fld id="{5FE63E47-EF35-40D1-A36B-19864383B4C6}" type="datetimeFigureOut">
              <a:rPr lang="en-GB" smtClean="0"/>
              <a:t>30/03/2026</a:t>
            </a:fld>
            <a:endParaRPr lang="en-GB"/>
          </a:p>
        </p:txBody>
      </p:sp>
      <p:sp>
        <p:nvSpPr>
          <p:cNvPr id="6" name="Footer Placeholder 5">
            <a:extLst>
              <a:ext uri="{FF2B5EF4-FFF2-40B4-BE49-F238E27FC236}">
                <a16:creationId xmlns:a16="http://schemas.microsoft.com/office/drawing/2014/main" id="{7E841967-967C-4B42-89D5-722138DDCF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043B67-9097-42C3-8677-7B56007F316B}"/>
              </a:ext>
            </a:extLst>
          </p:cNvPr>
          <p:cNvSpPr>
            <a:spLocks noGrp="1"/>
          </p:cNvSpPr>
          <p:nvPr>
            <p:ph type="sldNum" sz="quarter" idx="12"/>
          </p:nvPr>
        </p:nvSpPr>
        <p:spPr/>
        <p:txBody>
          <a:bodyPr/>
          <a:lstStyle/>
          <a:p>
            <a:fld id="{9478A62C-1B1B-450A-8292-E53339FBA180}" type="slidenum">
              <a:rPr lang="en-GB" smtClean="0"/>
              <a:t>‹#›</a:t>
            </a:fld>
            <a:endParaRPr lang="en-GB"/>
          </a:p>
        </p:txBody>
      </p:sp>
    </p:spTree>
    <p:extLst>
      <p:ext uri="{BB962C8B-B14F-4D97-AF65-F5344CB8AC3E}">
        <p14:creationId xmlns:p14="http://schemas.microsoft.com/office/powerpoint/2010/main" val="3321677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DCF1E0-FC91-4D94-869C-B8D81DA76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981DB2-B8E6-4B2D-8D07-D98233260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D150F2-8AF9-4ED4-A3A2-CDC4AA7FF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63E47-EF35-40D1-A36B-19864383B4C6}" type="datetimeFigureOut">
              <a:rPr lang="en-GB" smtClean="0"/>
              <a:t>30/03/2026</a:t>
            </a:fld>
            <a:endParaRPr lang="en-GB"/>
          </a:p>
        </p:txBody>
      </p:sp>
      <p:sp>
        <p:nvSpPr>
          <p:cNvPr id="5" name="Footer Placeholder 4">
            <a:extLst>
              <a:ext uri="{FF2B5EF4-FFF2-40B4-BE49-F238E27FC236}">
                <a16:creationId xmlns:a16="http://schemas.microsoft.com/office/drawing/2014/main" id="{6A2068A3-9E00-4737-8F02-E3850285CE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339916-40A2-4BF3-99C1-5892E01174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8A62C-1B1B-450A-8292-E53339FBA180}" type="slidenum">
              <a:rPr lang="en-GB" smtClean="0"/>
              <a:t>‹#›</a:t>
            </a:fld>
            <a:endParaRPr lang="en-GB"/>
          </a:p>
        </p:txBody>
      </p:sp>
      <p:cxnSp>
        <p:nvCxnSpPr>
          <p:cNvPr id="7" name="Straight Connector 6">
            <a:extLst>
              <a:ext uri="{FF2B5EF4-FFF2-40B4-BE49-F238E27FC236}">
                <a16:creationId xmlns:a16="http://schemas.microsoft.com/office/drawing/2014/main" id="{8600564D-70A1-5836-8EF2-E4A0AAF85AC7}"/>
              </a:ext>
            </a:extLst>
          </p:cNvPr>
          <p:cNvCxnSpPr>
            <a:cxnSpLocks/>
          </p:cNvCxnSpPr>
          <p:nvPr userDrawn="1"/>
        </p:nvCxnSpPr>
        <p:spPr>
          <a:xfrm>
            <a:off x="0" y="6749592"/>
            <a:ext cx="12192000" cy="0"/>
          </a:xfrm>
          <a:prstGeom prst="line">
            <a:avLst/>
          </a:prstGeom>
          <a:ln w="76200">
            <a:solidFill>
              <a:srgbClr val="53247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C8CE8F-D4A5-3F5E-AB6C-EC52ED3EDDBF}"/>
              </a:ext>
            </a:extLst>
          </p:cNvPr>
          <p:cNvCxnSpPr>
            <a:cxnSpLocks/>
          </p:cNvCxnSpPr>
          <p:nvPr userDrawn="1"/>
        </p:nvCxnSpPr>
        <p:spPr>
          <a:xfrm flipV="1">
            <a:off x="105266" y="0"/>
            <a:ext cx="0" cy="6858000"/>
          </a:xfrm>
          <a:prstGeom prst="line">
            <a:avLst/>
          </a:prstGeom>
          <a:ln w="76200">
            <a:solidFill>
              <a:srgbClr val="53247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5284FA-C499-7390-B351-2CF221D5FBC2}"/>
              </a:ext>
            </a:extLst>
          </p:cNvPr>
          <p:cNvSpPr txBox="1"/>
          <p:nvPr userDrawn="1"/>
        </p:nvSpPr>
        <p:spPr>
          <a:xfrm>
            <a:off x="9280188" y="6500628"/>
            <a:ext cx="3148547" cy="253916"/>
          </a:xfrm>
          <a:prstGeom prst="rect">
            <a:avLst/>
          </a:prstGeom>
          <a:noFill/>
        </p:spPr>
        <p:txBody>
          <a:bodyPr wrap="square" rtlCol="0">
            <a:spAutoFit/>
          </a:bodyPr>
          <a:lstStyle/>
          <a:p>
            <a:r>
              <a:rPr lang="en-GB" sz="1050" dirty="0">
                <a:solidFill>
                  <a:srgbClr val="002060"/>
                </a:solidFill>
                <a:latin typeface="Avenir Next LT Pro Light" panose="020B0304020202020204" pitchFamily="34" charset="0"/>
              </a:rPr>
              <a:t>© Magister Resources Ltd. All rights reserved.</a:t>
            </a:r>
          </a:p>
        </p:txBody>
      </p:sp>
      <p:pic>
        <p:nvPicPr>
          <p:cNvPr id="12" name="Picture 11">
            <a:extLst>
              <a:ext uri="{FF2B5EF4-FFF2-40B4-BE49-F238E27FC236}">
                <a16:creationId xmlns:a16="http://schemas.microsoft.com/office/drawing/2014/main" id="{BEC83524-E1B3-6670-ACC6-20AD008F680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176963"/>
            <a:ext cx="912743" cy="6810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70732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magisterresources.com/policies/terms-of-servic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magisterresources.com/"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canva.com/" TargetMode="External"/><Relationship Id="rId3" Type="http://schemas.openxmlformats.org/officeDocument/2006/relationships/image" Target="../media/image3.png"/><Relationship Id="rId7" Type="http://schemas.openxmlformats.org/officeDocument/2006/relationships/hyperlink" Target="http://www.unsplash.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pixabay.com/" TargetMode="External"/><Relationship Id="rId5" Type="http://schemas.openxmlformats.org/officeDocument/2006/relationships/hyperlink" Target="http://www.firstsaturday.co.uk/" TargetMode="External"/><Relationship Id="rId4" Type="http://schemas.openxmlformats.org/officeDocument/2006/relationships/hyperlink" Target="http://www.vatican.va/"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hyperlink" Target="https://www.youtube.com/watch?v=foQxX0_cei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55E1BF-5CD2-1FFE-74CF-30DB7D04CED7}"/>
              </a:ext>
            </a:extLst>
          </p:cNvPr>
          <p:cNvSpPr txBox="1"/>
          <p:nvPr/>
        </p:nvSpPr>
        <p:spPr>
          <a:xfrm>
            <a:off x="3925286" y="46289"/>
            <a:ext cx="4181856" cy="510778"/>
          </a:xfrm>
          <a:prstGeom prst="roundRect">
            <a:avLst/>
          </a:prstGeom>
          <a:solidFill>
            <a:schemeClr val="accent1"/>
          </a:solidFill>
          <a:effectLst>
            <a:outerShdw blurRad="50800" dist="38100" dir="2700000" sx="101000" sy="101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Terms of Use</a:t>
            </a:r>
          </a:p>
        </p:txBody>
      </p:sp>
      <p:sp>
        <p:nvSpPr>
          <p:cNvPr id="17" name="TextBox 16">
            <a:extLst>
              <a:ext uri="{FF2B5EF4-FFF2-40B4-BE49-F238E27FC236}">
                <a16:creationId xmlns:a16="http://schemas.microsoft.com/office/drawing/2014/main" id="{11788B41-ED83-C85C-909A-20E122DD283C}"/>
              </a:ext>
            </a:extLst>
          </p:cNvPr>
          <p:cNvSpPr txBox="1"/>
          <p:nvPr/>
        </p:nvSpPr>
        <p:spPr>
          <a:xfrm>
            <a:off x="229055" y="638183"/>
            <a:ext cx="11844670" cy="5372625"/>
          </a:xfrm>
          <a:prstGeom prst="rect">
            <a:avLst/>
          </a:prstGeom>
          <a:solidFill>
            <a:schemeClr val="bg1"/>
          </a:solidFill>
          <a:ln w="38100">
            <a:solidFill>
              <a:srgbClr val="002060"/>
            </a:solidFill>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Intellectual Property and Acceptable Use</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All Content (see </a:t>
            </a:r>
            <a:r>
              <a:rPr kumimoji="0" lang="en-GB"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4"/>
              </a:rPr>
              <a:t>here</a:t>
            </a:r>
            <a:r>
              <a:rPr kumimoji="0" lang="en-GB"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is the property of Magister Resources Ltd. By continuing to use the Content you acknowledge that it is protected by copyright, trademarks, database rights and other intellectual property rights, unless otherwise stated, in line with the Copyright, Designs and Patents Act 1988. </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You may, for your own non-commercial use:</a:t>
            </a:r>
            <a:endParaRPr kumimoji="0" lang="en-GB" sz="12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retrieve, display and view the Content on a device</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print copies of the Content for use by pupils and staff within the Agreed Institution (see </a:t>
            </a:r>
            <a:r>
              <a:rPr kumimoji="0" lang="en-GB"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4"/>
              </a:rPr>
              <a:t>here</a:t>
            </a:r>
            <a:r>
              <a:rPr kumimoji="0" lang="en-GB"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download and store the Content on the Agreed Institution's school network to be accessed through a secure login by staff and pupils</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pass the Content to staff in the Agreed Institution for the express purpose of using for pupils at the Agreed Institution</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modify or adapt the Content as necessary for your particular class or school</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br>
              <a:rPr kumimoji="0" lang="en-GB" sz="12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12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Prohibited Use</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upload the Content for general use by the public, for example to shared social media groups</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reproduce, transmit or distribute the Content to other schools, staff or pupils outside the Agreed Institution</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pass off any of the Content as your own work</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redistribute, resell, lease, rent, licence, sublicence, transfer or make the Content available to any other educational institution, individual or legal entity</a:t>
            </a:r>
          </a:p>
          <a:p>
            <a:pPr marL="0" marR="0" lvl="0" indent="0" algn="l" defTabSz="914400" rtl="0" eaLnBrk="1" fontAlgn="auto" latinLnBrk="0" hangingPunct="1">
              <a:lnSpc>
                <a:spcPct val="107000"/>
              </a:lnSpc>
              <a:spcBef>
                <a:spcPts val="0"/>
              </a:spcBef>
              <a:spcAft>
                <a:spcPts val="800"/>
              </a:spcAft>
              <a:buClrTx/>
              <a:buSzPts val="1000"/>
              <a:buFontTx/>
              <a:buNone/>
              <a:tabLst>
                <a:tab pos="457200" algn="l"/>
              </a:tabLst>
              <a:defRPr/>
            </a:pPr>
            <a:endParaRPr kumimoji="0" lang="en-GB" sz="1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spcAft>
                <a:spcPts val="800"/>
              </a:spcAft>
              <a:buSzPts val="1000"/>
              <a:tabLst>
                <a:tab pos="457200" algn="l"/>
              </a:tabLst>
              <a:defRPr/>
            </a:pPr>
            <a:r>
              <a:rPr kumimoji="0" lang="en-GB" sz="12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For the full set of terms and conditions, please see </a:t>
            </a:r>
            <a:r>
              <a:rPr kumimoji="0" lang="en-GB" sz="12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rPr>
              <a:t>here</a:t>
            </a:r>
            <a:r>
              <a:rPr kumimoji="0" lang="en-GB" sz="12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GB" sz="12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Breaching copyright is against the law. </a:t>
            </a:r>
            <a:r>
              <a:rPr kumimoji="0" lang="en-GB" sz="12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Magister Resources can only continue to exist and support Catholic education by people purchasing material. </a:t>
            </a:r>
          </a:p>
        </p:txBody>
      </p:sp>
    </p:spTree>
    <p:extLst>
      <p:ext uri="{BB962C8B-B14F-4D97-AF65-F5344CB8AC3E}">
        <p14:creationId xmlns:p14="http://schemas.microsoft.com/office/powerpoint/2010/main" val="3689901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13CD914-87F9-46EE-6E60-985E57B9A362}"/>
            </a:ext>
          </a:extLst>
        </p:cNvPr>
        <p:cNvGrpSpPr/>
        <p:nvPr/>
      </p:nvGrpSpPr>
      <p:grpSpPr>
        <a:xfrm>
          <a:off x="0" y="0"/>
          <a:ext cx="0" cy="0"/>
          <a:chOff x="0" y="0"/>
          <a:chExt cx="0" cy="0"/>
        </a:xfrm>
      </p:grpSpPr>
      <p:sp>
        <p:nvSpPr>
          <p:cNvPr id="4" name="Double Wave 3">
            <a:extLst>
              <a:ext uri="{FF2B5EF4-FFF2-40B4-BE49-F238E27FC236}">
                <a16:creationId xmlns:a16="http://schemas.microsoft.com/office/drawing/2014/main" id="{54AA9944-A006-7925-2D72-0CB8A1AFFAF1}"/>
              </a:ext>
            </a:extLst>
          </p:cNvPr>
          <p:cNvSpPr/>
          <p:nvPr/>
        </p:nvSpPr>
        <p:spPr>
          <a:xfrm>
            <a:off x="0" y="119519"/>
            <a:ext cx="12192000" cy="1265528"/>
          </a:xfrm>
          <a:prstGeom prst="doubleWave">
            <a:avLst>
              <a:gd name="adj1" fmla="val 6250"/>
              <a:gd name="adj2" fmla="val -662"/>
            </a:avLst>
          </a:prstGeom>
          <a:solidFill>
            <a:srgbClr val="FFC000"/>
          </a:solidFill>
          <a:ln>
            <a:solidFill>
              <a:schemeClr val="tx1"/>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CCABA1D-CC4F-2BEA-CE4F-E4B296E9D334}"/>
              </a:ext>
            </a:extLst>
          </p:cNvPr>
          <p:cNvSpPr txBox="1">
            <a:spLocks/>
          </p:cNvSpPr>
          <p:nvPr/>
        </p:nvSpPr>
        <p:spPr>
          <a:xfrm>
            <a:off x="2138195" y="217072"/>
            <a:ext cx="7915610" cy="10704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venir Next LT Pro Light" panose="020B0304020202020204" pitchFamily="34" charset="0"/>
                <a:ea typeface="+mj-ea"/>
                <a:cs typeface="+mj-cs"/>
              </a:defRPr>
            </a:lvl1pPr>
          </a:lstStyle>
          <a:p>
            <a:pPr algn="ctr"/>
            <a:r>
              <a:rPr lang="en-GB" b="1" dirty="0"/>
              <a:t>The Lord’s Prayer</a:t>
            </a:r>
          </a:p>
        </p:txBody>
      </p:sp>
      <p:sp>
        <p:nvSpPr>
          <p:cNvPr id="6" name="TextBox 5">
            <a:extLst>
              <a:ext uri="{FF2B5EF4-FFF2-40B4-BE49-F238E27FC236}">
                <a16:creationId xmlns:a16="http://schemas.microsoft.com/office/drawing/2014/main" id="{CF261544-825A-9EAD-901F-FB9EC496F3DA}"/>
              </a:ext>
            </a:extLst>
          </p:cNvPr>
          <p:cNvSpPr txBox="1"/>
          <p:nvPr/>
        </p:nvSpPr>
        <p:spPr>
          <a:xfrm>
            <a:off x="367634" y="1407650"/>
            <a:ext cx="11456732" cy="5078313"/>
          </a:xfrm>
          <a:prstGeom prst="rect">
            <a:avLst/>
          </a:prstGeom>
          <a:noFill/>
        </p:spPr>
        <p:txBody>
          <a:bodyPr wrap="square">
            <a:spAutoFit/>
          </a:bodyPr>
          <a:lstStyle/>
          <a:p>
            <a:pPr algn="ctr"/>
            <a:r>
              <a:rPr lang="en-GB" sz="3600" b="1" dirty="0">
                <a:latin typeface="Avenir Next LT Pro" panose="020B0504020202020204" pitchFamily="34" charset="77"/>
              </a:rPr>
              <a:t>Our Father, who art in heaven, hallowed be thy name. </a:t>
            </a:r>
          </a:p>
          <a:p>
            <a:pPr algn="ctr"/>
            <a:r>
              <a:rPr lang="en-GB" sz="3600" b="1" dirty="0">
                <a:latin typeface="Avenir Next LT Pro" panose="020B0504020202020204" pitchFamily="34" charset="77"/>
              </a:rPr>
              <a:t>Thy kingdom come, thy will be done, on earth, as it is in heaven. </a:t>
            </a:r>
          </a:p>
          <a:p>
            <a:pPr algn="ctr"/>
            <a:r>
              <a:rPr lang="en-GB" sz="3600" b="1" dirty="0">
                <a:latin typeface="Avenir Next LT Pro" panose="020B0504020202020204" pitchFamily="34" charset="77"/>
              </a:rPr>
              <a:t>Give us this day our daily bread and forgive us our trespasses as we forgive those who trespass against us; and lead us not into temptation but deliver us from evil.</a:t>
            </a:r>
          </a:p>
          <a:p>
            <a:pPr algn="ctr"/>
            <a:r>
              <a:rPr lang="en-GB" sz="3600" b="1" dirty="0">
                <a:latin typeface="Avenir Next LT Pro" panose="020B0504020202020204" pitchFamily="34" charset="77"/>
              </a:rPr>
              <a:t>Amen.</a:t>
            </a:r>
          </a:p>
        </p:txBody>
      </p:sp>
      <p:pic>
        <p:nvPicPr>
          <p:cNvPr id="2" name="Picture 1">
            <a:extLst>
              <a:ext uri="{FF2B5EF4-FFF2-40B4-BE49-F238E27FC236}">
                <a16:creationId xmlns:a16="http://schemas.microsoft.com/office/drawing/2014/main" id="{9354F076-C308-32E3-F7E9-99FBB1A4F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13" y="0"/>
            <a:ext cx="1226487" cy="1385045"/>
          </a:xfrm>
          <a:prstGeom prst="rect">
            <a:avLst/>
          </a:prstGeom>
        </p:spPr>
      </p:pic>
    </p:spTree>
    <p:extLst>
      <p:ext uri="{BB962C8B-B14F-4D97-AF65-F5344CB8AC3E}">
        <p14:creationId xmlns:p14="http://schemas.microsoft.com/office/powerpoint/2010/main" val="2528391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891E5885-8B92-0A16-7028-C0453C4BBF29}"/>
            </a:ext>
          </a:extLst>
        </p:cNvPr>
        <p:cNvGrpSpPr/>
        <p:nvPr/>
      </p:nvGrpSpPr>
      <p:grpSpPr>
        <a:xfrm>
          <a:off x="0" y="0"/>
          <a:ext cx="0" cy="0"/>
          <a:chOff x="0" y="0"/>
          <a:chExt cx="0" cy="0"/>
        </a:xfrm>
      </p:grpSpPr>
      <p:pic>
        <p:nvPicPr>
          <p:cNvPr id="5" name="Welcome Back.mp3">
            <a:hlinkClick r:id="" action="ppaction://media"/>
            <a:extLst>
              <a:ext uri="{FF2B5EF4-FFF2-40B4-BE49-F238E27FC236}">
                <a16:creationId xmlns:a16="http://schemas.microsoft.com/office/drawing/2014/main" id="{980D35E9-9AE0-75C6-B42E-B10D276D840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76000" y="5686973"/>
            <a:ext cx="812800" cy="812800"/>
          </a:xfrm>
          <a:prstGeom prst="rect">
            <a:avLst/>
          </a:prstGeom>
        </p:spPr>
      </p:pic>
    </p:spTree>
    <p:extLst>
      <p:ext uri="{BB962C8B-B14F-4D97-AF65-F5344CB8AC3E}">
        <p14:creationId xmlns:p14="http://schemas.microsoft.com/office/powerpoint/2010/main" val="3159443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04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9697"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A841B39-440E-5DC3-7B9A-697612B2BD0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C07CEA9-C54A-0A73-A763-ACFC4366CF36}"/>
              </a:ext>
            </a:extLst>
          </p:cNvPr>
          <p:cNvSpPr>
            <a:spLocks noGrp="1"/>
          </p:cNvSpPr>
          <p:nvPr>
            <p:ph type="title"/>
          </p:nvPr>
        </p:nvSpPr>
        <p:spPr>
          <a:xfrm>
            <a:off x="838200" y="260854"/>
            <a:ext cx="10515600" cy="420183"/>
          </a:xfrm>
        </p:spPr>
        <p:txBody>
          <a:bodyPr>
            <a:noAutofit/>
          </a:bodyPr>
          <a:lstStyle/>
          <a:p>
            <a:pPr algn="ctr"/>
            <a:r>
              <a:rPr lang="en-GB" sz="2800" b="1" u="sng" dirty="0"/>
              <a:t>Further Information</a:t>
            </a:r>
          </a:p>
        </p:txBody>
      </p:sp>
      <p:sp>
        <p:nvSpPr>
          <p:cNvPr id="7" name="Content Placeholder 2">
            <a:extLst>
              <a:ext uri="{FF2B5EF4-FFF2-40B4-BE49-F238E27FC236}">
                <a16:creationId xmlns:a16="http://schemas.microsoft.com/office/drawing/2014/main" id="{0655857F-45BF-63D0-991B-34D529CAF62C}"/>
              </a:ext>
            </a:extLst>
          </p:cNvPr>
          <p:cNvSpPr>
            <a:spLocks noGrp="1"/>
          </p:cNvSpPr>
          <p:nvPr>
            <p:ph idx="1"/>
          </p:nvPr>
        </p:nvSpPr>
        <p:spPr>
          <a:xfrm>
            <a:off x="433251" y="681037"/>
            <a:ext cx="11325497" cy="5569861"/>
          </a:xfrm>
          <a:solidFill>
            <a:schemeClr val="bg2">
              <a:alpha val="58000"/>
            </a:schemeClr>
          </a:solidFill>
        </p:spPr>
        <p:txBody>
          <a:bodyPr>
            <a:noAutofit/>
          </a:bodyPr>
          <a:lstStyle/>
          <a:p>
            <a:r>
              <a:rPr lang="en-GB" sz="1600" dirty="0">
                <a:latin typeface="Avenir Next LT Pro" panose="020B0504020202020204" pitchFamily="34" charset="0"/>
              </a:rPr>
              <a:t>Accompanying resources:</a:t>
            </a:r>
          </a:p>
          <a:p>
            <a:pPr lvl="1">
              <a:buFontTx/>
              <a:buChar char="-"/>
            </a:pPr>
            <a:r>
              <a:rPr lang="en-GB" sz="1600" dirty="0">
                <a:latin typeface="Avenir Next LT Pro" panose="020B0504020202020204" pitchFamily="34" charset="0"/>
              </a:rPr>
              <a:t>Gospel reading</a:t>
            </a:r>
          </a:p>
          <a:p>
            <a:pPr lvl="1">
              <a:buFontTx/>
              <a:buChar char="-"/>
            </a:pPr>
            <a:r>
              <a:rPr lang="en-GB" sz="1600" dirty="0">
                <a:latin typeface="Avenir Next LT Pro" panose="020B0504020202020204" pitchFamily="34" charset="0"/>
              </a:rPr>
              <a:t>Class Collective Worship</a:t>
            </a:r>
          </a:p>
          <a:p>
            <a:r>
              <a:rPr lang="en-GB" sz="1600" dirty="0">
                <a:latin typeface="Avenir Next LT Pro" panose="020B0504020202020204" pitchFamily="34" charset="0"/>
              </a:rPr>
              <a:t>Prayer &amp; Liturgy Directory Links:</a:t>
            </a:r>
          </a:p>
          <a:p>
            <a:pPr lvl="0" indent="0">
              <a:lnSpc>
                <a:spcPct val="100000"/>
              </a:lnSpc>
              <a:buNone/>
            </a:pPr>
            <a:r>
              <a:rPr lang="en-GB" sz="1600" b="1" dirty="0">
                <a:latin typeface="Avenir Next LT Pro" panose="020B0504020202020204" pitchFamily="34" charset="0"/>
              </a:rPr>
              <a:t>7.3 Celebrations of the Word</a:t>
            </a:r>
          </a:p>
          <a:p>
            <a:pPr lvl="0" indent="0">
              <a:lnSpc>
                <a:spcPct val="100000"/>
              </a:lnSpc>
              <a:buNone/>
            </a:pPr>
            <a:r>
              <a:rPr lang="en-GB" sz="1400" i="1" dirty="0">
                <a:latin typeface="Avenir Next LT Pro" panose="020B0504020202020204" pitchFamily="34" charset="77"/>
              </a:rPr>
              <a:t>The proclamation of scripture is the high point of the celebration. What precedes it (gather) prepares the community to listen attentively; what follows the proclamation allows for our response. Silence will be a key element, either as part of the preparation or to allow time for individual reflection. To say that God still speaks to us in the scriptures today means that those responsible for devising and leading the liturgy seek to enable participants to make connections with their own lives or with current broader issues through reflection, response, or prayer. The concluding section of the celebration reminds participants that what they have heard and prayed impacts on their everyday lives.</a:t>
            </a:r>
            <a:endParaRPr lang="en-US" sz="1400" i="1" dirty="0">
              <a:latin typeface="Avenir Next LT Pro" panose="020B0504020202020204" pitchFamily="34" charset="77"/>
            </a:endParaRPr>
          </a:p>
          <a:p>
            <a:pPr marL="0" indent="0">
              <a:buClr>
                <a:schemeClr val="dk1"/>
              </a:buClr>
              <a:buSzPct val="33213"/>
              <a:buNone/>
            </a:pPr>
            <a:r>
              <a:rPr lang="en-US" sz="1600" b="1" dirty="0">
                <a:latin typeface="Avenir Next LT Pro" panose="020B0504020202020204" pitchFamily="34" charset="0"/>
              </a:rPr>
              <a:t>   8.3. Resources for prayer and liturgy </a:t>
            </a:r>
          </a:p>
          <a:p>
            <a:pPr marL="0" indent="0">
              <a:lnSpc>
                <a:spcPct val="100000"/>
              </a:lnSpc>
              <a:spcBef>
                <a:spcPts val="0"/>
              </a:spcBef>
              <a:buClr>
                <a:schemeClr val="dk1"/>
              </a:buClr>
              <a:buSzPct val="35159"/>
              <a:buNone/>
            </a:pPr>
            <a:r>
              <a:rPr lang="en-US" sz="1600" dirty="0">
                <a:latin typeface="Avenir Next LT Pro" panose="020B0504020202020204" pitchFamily="34" charset="0"/>
              </a:rPr>
              <a:t>   </a:t>
            </a:r>
            <a:r>
              <a:rPr lang="en-US" sz="1400" i="1" dirty="0">
                <a:latin typeface="Avenir Next LT Pro" panose="020B0504020202020204" pitchFamily="34" charset="0"/>
              </a:rPr>
              <a:t>Guide to classroom/form prayer - Schools will have a wide range of approaches to the provision of resources for daily prayer. </a:t>
            </a:r>
            <a:endParaRPr lang="en-GB" sz="1400" dirty="0">
              <a:latin typeface="Avenir Next LT Pro" panose="020B0504020202020204" pitchFamily="34" charset="0"/>
            </a:endParaRPr>
          </a:p>
          <a:p>
            <a:r>
              <a:rPr lang="en-GB" sz="1600" dirty="0">
                <a:latin typeface="Avenir Next LT Pro" panose="020B0504020202020204" pitchFamily="34" charset="0"/>
              </a:rPr>
              <a:t>Further resources available at </a:t>
            </a:r>
            <a:r>
              <a:rPr lang="en-GB" sz="1600" dirty="0">
                <a:latin typeface="Avenir Next LT Pro" panose="020B0504020202020204" pitchFamily="34" charset="0"/>
                <a:hlinkClick r:id="rId4"/>
              </a:rPr>
              <a:t>www.magisterresources.com</a:t>
            </a:r>
            <a:r>
              <a:rPr lang="en-GB" sz="1600" dirty="0">
                <a:latin typeface="Avenir Next LT Pro" panose="020B0504020202020204" pitchFamily="34" charset="0"/>
              </a:rPr>
              <a:t> </a:t>
            </a:r>
          </a:p>
        </p:txBody>
      </p:sp>
    </p:spTree>
    <p:extLst>
      <p:ext uri="{BB962C8B-B14F-4D97-AF65-F5344CB8AC3E}">
        <p14:creationId xmlns:p14="http://schemas.microsoft.com/office/powerpoint/2010/main" val="2772833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5A0527D-E3CD-D903-91D5-2B4AEAFE643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9E01E30-D4F1-97B0-910E-E21E93B3322A}"/>
              </a:ext>
            </a:extLst>
          </p:cNvPr>
          <p:cNvSpPr>
            <a:spLocks noGrp="1"/>
          </p:cNvSpPr>
          <p:nvPr>
            <p:ph type="title"/>
          </p:nvPr>
        </p:nvSpPr>
        <p:spPr>
          <a:xfrm>
            <a:off x="838200" y="260854"/>
            <a:ext cx="10515600" cy="420183"/>
          </a:xfrm>
        </p:spPr>
        <p:txBody>
          <a:bodyPr>
            <a:noAutofit/>
          </a:bodyPr>
          <a:lstStyle/>
          <a:p>
            <a:pPr algn="ctr"/>
            <a:r>
              <a:rPr lang="en-GB" sz="2800" b="1" u="sng" dirty="0"/>
              <a:t>Acknowledgements</a:t>
            </a:r>
          </a:p>
        </p:txBody>
      </p:sp>
      <p:sp>
        <p:nvSpPr>
          <p:cNvPr id="13" name="Content Placeholder 2">
            <a:extLst>
              <a:ext uri="{FF2B5EF4-FFF2-40B4-BE49-F238E27FC236}">
                <a16:creationId xmlns:a16="http://schemas.microsoft.com/office/drawing/2014/main" id="{D9A7D64D-3CF6-99BA-42CD-5F9D1FCD64D3}"/>
              </a:ext>
            </a:extLst>
          </p:cNvPr>
          <p:cNvSpPr>
            <a:spLocks noGrp="1"/>
          </p:cNvSpPr>
          <p:nvPr>
            <p:ph idx="1"/>
          </p:nvPr>
        </p:nvSpPr>
        <p:spPr>
          <a:xfrm>
            <a:off x="737624" y="901337"/>
            <a:ext cx="10716751" cy="5042263"/>
          </a:xfrm>
          <a:solidFill>
            <a:schemeClr val="bg2">
              <a:alpha val="58000"/>
            </a:schemeClr>
          </a:solidFill>
        </p:spPr>
        <p:txBody>
          <a:bodyPr>
            <a:normAutofit fontScale="77500" lnSpcReduction="20000"/>
          </a:bodyPr>
          <a:lstStyle/>
          <a:p>
            <a:pPr marL="0" indent="0">
              <a:buNone/>
            </a:pPr>
            <a:r>
              <a:rPr lang="en-US" sz="2400" dirty="0">
                <a:latin typeface="Avenir Next LT Pro" panose="020B0504020202020204" pitchFamily="34" charset="0"/>
              </a:rPr>
              <a:t>With grateful thanks to the following publishers, illustrators, and authors: </a:t>
            </a:r>
          </a:p>
          <a:p>
            <a:pPr marL="0" indent="0">
              <a:buNone/>
            </a:pPr>
            <a:endParaRPr lang="en-US" sz="2400" dirty="0">
              <a:latin typeface="Avenir Next LT Pro" panose="020B0504020202020204" pitchFamily="34" charset="0"/>
            </a:endParaRPr>
          </a:p>
          <a:p>
            <a:r>
              <a:rPr lang="en-US" sz="2400" dirty="0">
                <a:latin typeface="Avenir Next LT Pro" panose="020B0504020202020204" pitchFamily="34" charset="0"/>
              </a:rPr>
              <a:t>Encyclicals and Catechism references, used with permission from: </a:t>
            </a:r>
            <a:br>
              <a:rPr lang="en-US" sz="2400" dirty="0">
                <a:latin typeface="Avenir Next LT Pro" panose="020B0504020202020204" pitchFamily="34" charset="0"/>
              </a:rPr>
            </a:br>
            <a:r>
              <a:rPr lang="it-IT" sz="2400" dirty="0">
                <a:latin typeface="Avenir Next LT Pro" panose="020B0504020202020204" pitchFamily="34" charset="0"/>
              </a:rPr>
              <a:t>© Dicastero per la Comunicazione-Libreria Editrice Vaticana, </a:t>
            </a:r>
            <a:r>
              <a:rPr lang="it-IT" sz="2400" dirty="0">
                <a:latin typeface="Avenir Next LT Pro" panose="020B0504020202020204" pitchFamily="34" charset="0"/>
                <a:hlinkClick r:id="rId4"/>
              </a:rPr>
              <a:t>www.vatican.va</a:t>
            </a:r>
            <a:endParaRPr lang="it-IT" sz="2400" dirty="0">
              <a:latin typeface="Avenir Next LT Pro" panose="020B0504020202020204" pitchFamily="34" charset="0"/>
            </a:endParaRPr>
          </a:p>
          <a:p>
            <a:pPr marL="0" indent="0">
              <a:buNone/>
            </a:pPr>
            <a:endParaRPr lang="it-IT" sz="2400" dirty="0">
              <a:latin typeface="Avenir Next LT Pro" panose="020B0504020202020204" pitchFamily="34" charset="0"/>
            </a:endParaRPr>
          </a:p>
          <a:p>
            <a:r>
              <a:rPr lang="en-US" sz="2400" dirty="0">
                <a:latin typeface="Avenir Next LT Pro" panose="020B0504020202020204" pitchFamily="34" charset="0"/>
              </a:rPr>
              <a:t>Scripture quotations [marked ESV-CE] are reproduced from </a:t>
            </a:r>
            <a:r>
              <a:rPr lang="en-US" sz="2400" i="1" dirty="0">
                <a:latin typeface="Avenir Next LT Pro" panose="020B0504020202020204" pitchFamily="34" charset="0"/>
              </a:rPr>
              <a:t>The English Standard Version Catholic Edition</a:t>
            </a:r>
            <a:r>
              <a:rPr lang="en-US" sz="2400" dirty="0">
                <a:latin typeface="Avenir Next LT Pro" panose="020B0504020202020204" pitchFamily="34" charset="0"/>
              </a:rPr>
              <a:t>, copyright © Society for Promoting Christian Knowledge, London, UK. All rights reserved.</a:t>
            </a:r>
          </a:p>
          <a:p>
            <a:pPr marL="0" indent="0">
              <a:buNone/>
            </a:pPr>
            <a:r>
              <a:rPr lang="en-US" sz="2400" b="1" dirty="0">
                <a:latin typeface="Avenir Next LT Pro" panose="020B0504020202020204" pitchFamily="34" charset="0"/>
              </a:rPr>
              <a:t>OR</a:t>
            </a:r>
          </a:p>
          <a:p>
            <a:r>
              <a:rPr lang="en-US" sz="2400" dirty="0">
                <a:latin typeface="Avenir Next LT Pro" panose="020B0504020202020204" pitchFamily="34" charset="0"/>
              </a:rPr>
              <a:t>Scripture taken from the International Children’s Bible®. Copyright © 1986, 1988, 1999 by Thomas Nelson. Used by permission. All rights reserved.</a:t>
            </a:r>
          </a:p>
          <a:p>
            <a:endParaRPr lang="en-US" sz="2400" dirty="0">
              <a:latin typeface="Avenir Next LT Pro" panose="020B0504020202020204" pitchFamily="34" charset="0"/>
            </a:endParaRPr>
          </a:p>
          <a:p>
            <a:r>
              <a:rPr lang="en-GB" sz="2400" dirty="0"/>
              <a:t>English translation of the Roman Missal © 2010, International Commission on English in the Liturgy Corporation (ICEL). All rights reserved. </a:t>
            </a:r>
            <a:br>
              <a:rPr lang="en-US" sz="2400" dirty="0">
                <a:latin typeface="Avenir Next LT Pro" panose="020B0504020202020204" pitchFamily="34" charset="0"/>
              </a:rPr>
            </a:br>
            <a:endParaRPr lang="en-US" sz="2400" dirty="0">
              <a:latin typeface="Avenir Next LT Pro" panose="020B0504020202020204" pitchFamily="34" charset="0"/>
            </a:endParaRPr>
          </a:p>
          <a:p>
            <a:r>
              <a:rPr lang="en-US" sz="2400" dirty="0">
                <a:latin typeface="Avenir Next LT Pro" panose="020B0504020202020204" pitchFamily="34" charset="0"/>
              </a:rPr>
              <a:t>Illustrations of Jesus by Therese Withers, </a:t>
            </a:r>
            <a:r>
              <a:rPr lang="en-US" sz="2400" dirty="0">
                <a:latin typeface="Avenir Next LT Pro" panose="020B0504020202020204" pitchFamily="34" charset="0"/>
                <a:hlinkClick r:id="rId5"/>
              </a:rPr>
              <a:t>www.firstsaturday.co.uk</a:t>
            </a:r>
            <a:r>
              <a:rPr lang="en-US" sz="2400" dirty="0">
                <a:latin typeface="Avenir Next LT Pro" panose="020B0504020202020204" pitchFamily="34" charset="0"/>
              </a:rPr>
              <a:t> </a:t>
            </a:r>
            <a:br>
              <a:rPr lang="en-US" sz="2400" dirty="0">
                <a:latin typeface="Avenir Next LT Pro" panose="020B0504020202020204" pitchFamily="34" charset="0"/>
              </a:rPr>
            </a:br>
            <a:endParaRPr lang="en-US" sz="2400" dirty="0">
              <a:latin typeface="Avenir Next LT Pro" panose="020B0504020202020204" pitchFamily="34" charset="0"/>
            </a:endParaRPr>
          </a:p>
          <a:p>
            <a:r>
              <a:rPr lang="en-US" sz="2400" dirty="0">
                <a:latin typeface="Avenir Next LT Pro" panose="020B0504020202020204" pitchFamily="34" charset="0"/>
                <a:sym typeface="Avenir"/>
              </a:rPr>
              <a:t>Additional </a:t>
            </a:r>
            <a:r>
              <a:rPr lang="en-GB" sz="2400" dirty="0">
                <a:latin typeface="Avenir Next LT Pro" panose="020B0504020202020204" pitchFamily="34" charset="0"/>
              </a:rPr>
              <a:t>i</a:t>
            </a:r>
            <a:r>
              <a:rPr lang="en-GB" sz="2400" dirty="0">
                <a:latin typeface="Avenir Next LT Pro" panose="020B0504020202020204" pitchFamily="34" charset="0"/>
                <a:sym typeface="Avenir"/>
              </a:rPr>
              <a:t>mages from </a:t>
            </a:r>
            <a:r>
              <a:rPr lang="en-GB" sz="2400" u="sng" dirty="0">
                <a:solidFill>
                  <a:schemeClr val="hlink"/>
                </a:solidFill>
                <a:latin typeface="Avenir Next LT Pro" panose="020B0504020202020204" pitchFamily="34" charset="0"/>
                <a:sym typeface="Avenir"/>
                <a:hlinkClick r:id="rId6"/>
              </a:rPr>
              <a:t>www.pixabay.com</a:t>
            </a:r>
            <a:r>
              <a:rPr lang="en-GB" sz="2400" dirty="0">
                <a:latin typeface="Avenir Next LT Pro" panose="020B0504020202020204" pitchFamily="34" charset="0"/>
                <a:sym typeface="Avenir"/>
              </a:rPr>
              <a:t>, </a:t>
            </a:r>
            <a:r>
              <a:rPr lang="en-GB" sz="2400" u="sng" dirty="0">
                <a:solidFill>
                  <a:schemeClr val="hlink"/>
                </a:solidFill>
                <a:latin typeface="Avenir Next LT Pro" panose="020B0504020202020204" pitchFamily="34" charset="0"/>
                <a:sym typeface="Avenir"/>
                <a:hlinkClick r:id="rId7"/>
              </a:rPr>
              <a:t>www.unsplash.com</a:t>
            </a:r>
            <a:r>
              <a:rPr lang="en-GB" sz="2400" dirty="0">
                <a:latin typeface="Avenir Next LT Pro" panose="020B0504020202020204" pitchFamily="34" charset="0"/>
                <a:sym typeface="Avenir"/>
              </a:rPr>
              <a:t> and </a:t>
            </a:r>
            <a:r>
              <a:rPr lang="en-GB" sz="2400" u="sng" dirty="0">
                <a:solidFill>
                  <a:schemeClr val="hlink"/>
                </a:solidFill>
                <a:latin typeface="Avenir Next LT Pro" panose="020B0504020202020204" pitchFamily="34" charset="0"/>
                <a:sym typeface="Avenir"/>
                <a:hlinkClick r:id="rId8"/>
              </a:rPr>
              <a:t>www.canva.com</a:t>
            </a:r>
            <a:r>
              <a:rPr lang="en-GB" sz="2400" dirty="0">
                <a:latin typeface="Avenir Next LT Pro" panose="020B0504020202020204" pitchFamily="34" charset="0"/>
                <a:sym typeface="Avenir"/>
              </a:rPr>
              <a:t> </a:t>
            </a:r>
            <a:endParaRPr lang="en-GB" sz="2400" dirty="0">
              <a:latin typeface="Avenir Next LT Pro" panose="020B0504020202020204" pitchFamily="34" charset="0"/>
            </a:endParaRPr>
          </a:p>
        </p:txBody>
      </p:sp>
    </p:spTree>
    <p:extLst>
      <p:ext uri="{BB962C8B-B14F-4D97-AF65-F5344CB8AC3E}">
        <p14:creationId xmlns:p14="http://schemas.microsoft.com/office/powerpoint/2010/main" val="1098911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Welcome Back.mp3">
            <a:hlinkClick r:id="" action="ppaction://media"/>
            <a:extLst>
              <a:ext uri="{FF2B5EF4-FFF2-40B4-BE49-F238E27FC236}">
                <a16:creationId xmlns:a16="http://schemas.microsoft.com/office/drawing/2014/main" id="{3A7383BC-3A60-E9A5-3C92-4449CA39EE3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76000" y="5686973"/>
            <a:ext cx="812800" cy="812800"/>
          </a:xfrm>
          <a:prstGeom prst="rect">
            <a:avLst/>
          </a:prstGeom>
        </p:spPr>
      </p:pic>
    </p:spTree>
    <p:extLst>
      <p:ext uri="{BB962C8B-B14F-4D97-AF65-F5344CB8AC3E}">
        <p14:creationId xmlns:p14="http://schemas.microsoft.com/office/powerpoint/2010/main" val="4118872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0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a:extLst>
              <a:ext uri="{FF2B5EF4-FFF2-40B4-BE49-F238E27FC236}">
                <a16:creationId xmlns:a16="http://schemas.microsoft.com/office/drawing/2014/main" id="{55F43C6C-5D4B-22D3-B3AC-C4926AC85AD0}"/>
              </a:ext>
            </a:extLst>
          </p:cNvPr>
          <p:cNvSpPr/>
          <p:nvPr/>
        </p:nvSpPr>
        <p:spPr>
          <a:xfrm>
            <a:off x="0" y="119519"/>
            <a:ext cx="12192000" cy="1265528"/>
          </a:xfrm>
          <a:prstGeom prst="doubleWave">
            <a:avLst>
              <a:gd name="adj1" fmla="val 6250"/>
              <a:gd name="adj2" fmla="val -662"/>
            </a:avLst>
          </a:prstGeom>
          <a:solidFill>
            <a:srgbClr val="FFC000"/>
          </a:solidFill>
          <a:ln>
            <a:solidFill>
              <a:schemeClr val="tx1"/>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A318AD4-D748-62F6-F680-0DF678FC6093}"/>
              </a:ext>
            </a:extLst>
          </p:cNvPr>
          <p:cNvSpPr txBox="1">
            <a:spLocks/>
          </p:cNvSpPr>
          <p:nvPr/>
        </p:nvSpPr>
        <p:spPr>
          <a:xfrm>
            <a:off x="2138195" y="217072"/>
            <a:ext cx="7915610" cy="10704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venir Next LT Pro Light" panose="020B0304020202020204" pitchFamily="34" charset="0"/>
                <a:ea typeface="+mj-ea"/>
                <a:cs typeface="+mj-cs"/>
              </a:defRPr>
            </a:lvl1pPr>
          </a:lstStyle>
          <a:p>
            <a:pPr algn="ctr"/>
            <a:r>
              <a:rPr lang="en-GB" b="1" dirty="0"/>
              <a:t>Opening Prayer</a:t>
            </a:r>
          </a:p>
        </p:txBody>
      </p:sp>
      <p:pic>
        <p:nvPicPr>
          <p:cNvPr id="8" name="Picture 7">
            <a:extLst>
              <a:ext uri="{FF2B5EF4-FFF2-40B4-BE49-F238E27FC236}">
                <a16:creationId xmlns:a16="http://schemas.microsoft.com/office/drawing/2014/main" id="{D5EEA260-BB54-BAF7-1B66-418D5640E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13" y="0"/>
            <a:ext cx="1226487" cy="1385045"/>
          </a:xfrm>
          <a:prstGeom prst="rect">
            <a:avLst/>
          </a:prstGeom>
        </p:spPr>
      </p:pic>
      <p:sp>
        <p:nvSpPr>
          <p:cNvPr id="3" name="TextBox 2">
            <a:extLst>
              <a:ext uri="{FF2B5EF4-FFF2-40B4-BE49-F238E27FC236}">
                <a16:creationId xmlns:a16="http://schemas.microsoft.com/office/drawing/2014/main" id="{BB10F184-662C-292E-C1B4-763D421D8723}"/>
              </a:ext>
            </a:extLst>
          </p:cNvPr>
          <p:cNvSpPr txBox="1"/>
          <p:nvPr/>
        </p:nvSpPr>
        <p:spPr>
          <a:xfrm>
            <a:off x="367634" y="1385046"/>
            <a:ext cx="11456732" cy="4297908"/>
          </a:xfrm>
          <a:prstGeom prst="rect">
            <a:avLst/>
          </a:prstGeom>
          <a:noFill/>
        </p:spPr>
        <p:txBody>
          <a:bodyPr wrap="square">
            <a:spAutoFit/>
          </a:bodyPr>
          <a:lstStyle/>
          <a:p>
            <a:pPr algn="just">
              <a:lnSpc>
                <a:spcPct val="150000"/>
              </a:lnSpc>
            </a:pPr>
            <a:r>
              <a:rPr lang="en-GB" sz="2050" b="1" dirty="0">
                <a:latin typeface="Avenir Next LT Pro" panose="020B0504020202020204" pitchFamily="34" charset="77"/>
              </a:rPr>
              <a:t>God our loving Father, thank You for this new school year and all the fun adventures ahead. Help us to learn with happy hearts, to listen to our teachers, and to be kind to everyone.</a:t>
            </a:r>
          </a:p>
          <a:p>
            <a:pPr algn="just">
              <a:lnSpc>
                <a:spcPct val="150000"/>
              </a:lnSpc>
            </a:pPr>
            <a:r>
              <a:rPr lang="en-GB" sz="2050" b="1" dirty="0">
                <a:latin typeface="Avenir Next LT Pro" panose="020B0504020202020204" pitchFamily="34" charset="77"/>
              </a:rPr>
              <a:t>Jesus, our friend, be with us when we feel scared or worried. Give us courage to try our best and strength to share and play fair.</a:t>
            </a:r>
          </a:p>
          <a:p>
            <a:pPr algn="just">
              <a:lnSpc>
                <a:spcPct val="150000"/>
              </a:lnSpc>
            </a:pPr>
            <a:r>
              <a:rPr lang="en-GB" sz="2050" b="1" dirty="0">
                <a:latin typeface="Avenir Next LT Pro" panose="020B0504020202020204" pitchFamily="34" charset="77"/>
              </a:rPr>
              <a:t>Holy Mary, our blessed Mother, watch over our school and guide us home safely each day. Bless our families, our friends, and everyone who helps us grow. </a:t>
            </a:r>
          </a:p>
          <a:p>
            <a:pPr algn="just">
              <a:lnSpc>
                <a:spcPct val="150000"/>
              </a:lnSpc>
            </a:pPr>
            <a:r>
              <a:rPr lang="en-GB" sz="2050" b="1" dirty="0">
                <a:latin typeface="Avenir Next LT Pro" panose="020B0504020202020204" pitchFamily="34" charset="77"/>
              </a:rPr>
              <a:t>We ask this through Christ our Lord.</a:t>
            </a:r>
          </a:p>
          <a:p>
            <a:pPr algn="just">
              <a:lnSpc>
                <a:spcPct val="150000"/>
              </a:lnSpc>
            </a:pPr>
            <a:r>
              <a:rPr lang="en-GB" sz="2050" b="1" dirty="0">
                <a:latin typeface="Avenir Next LT Pro" panose="020B0504020202020204" pitchFamily="34" charset="77"/>
              </a:rPr>
              <a:t>Amen.</a:t>
            </a:r>
          </a:p>
        </p:txBody>
      </p:sp>
    </p:spTree>
    <p:extLst>
      <p:ext uri="{BB962C8B-B14F-4D97-AF65-F5344CB8AC3E}">
        <p14:creationId xmlns:p14="http://schemas.microsoft.com/office/powerpoint/2010/main" val="1900437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2C8B5-FC5A-A835-0E90-42498A04F55C}"/>
            </a:ext>
          </a:extLst>
        </p:cNvPr>
        <p:cNvGrpSpPr/>
        <p:nvPr/>
      </p:nvGrpSpPr>
      <p:grpSpPr>
        <a:xfrm>
          <a:off x="0" y="0"/>
          <a:ext cx="0" cy="0"/>
          <a:chOff x="0" y="0"/>
          <a:chExt cx="0" cy="0"/>
        </a:xfrm>
      </p:grpSpPr>
      <p:sp>
        <p:nvSpPr>
          <p:cNvPr id="4" name="Double Wave 3">
            <a:extLst>
              <a:ext uri="{FF2B5EF4-FFF2-40B4-BE49-F238E27FC236}">
                <a16:creationId xmlns:a16="http://schemas.microsoft.com/office/drawing/2014/main" id="{DD6FF4BE-5E88-FFED-12C6-25812D9FBC94}"/>
              </a:ext>
            </a:extLst>
          </p:cNvPr>
          <p:cNvSpPr/>
          <p:nvPr/>
        </p:nvSpPr>
        <p:spPr>
          <a:xfrm>
            <a:off x="0" y="119519"/>
            <a:ext cx="12192000" cy="1265528"/>
          </a:xfrm>
          <a:prstGeom prst="doubleWave">
            <a:avLst>
              <a:gd name="adj1" fmla="val 6250"/>
              <a:gd name="adj2" fmla="val -662"/>
            </a:avLst>
          </a:prstGeom>
          <a:solidFill>
            <a:srgbClr val="FFC000"/>
          </a:solidFill>
          <a:ln>
            <a:solidFill>
              <a:schemeClr val="tx1"/>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CE71749-027C-2B47-6B1D-6997A5E76090}"/>
              </a:ext>
            </a:extLst>
          </p:cNvPr>
          <p:cNvSpPr txBox="1">
            <a:spLocks/>
          </p:cNvSpPr>
          <p:nvPr/>
        </p:nvSpPr>
        <p:spPr>
          <a:xfrm>
            <a:off x="2138195" y="217072"/>
            <a:ext cx="7915610" cy="10704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venir Next LT Pro Light" panose="020B0304020202020204" pitchFamily="34" charset="0"/>
                <a:ea typeface="+mj-ea"/>
                <a:cs typeface="+mj-cs"/>
              </a:defRPr>
            </a:lvl1pPr>
          </a:lstStyle>
          <a:p>
            <a:pPr algn="ctr"/>
            <a:r>
              <a:rPr lang="en-GB" b="1" dirty="0"/>
              <a:t>Scripture</a:t>
            </a:r>
          </a:p>
        </p:txBody>
      </p:sp>
      <p:pic>
        <p:nvPicPr>
          <p:cNvPr id="2" name="Picture 1">
            <a:extLst>
              <a:ext uri="{FF2B5EF4-FFF2-40B4-BE49-F238E27FC236}">
                <a16:creationId xmlns:a16="http://schemas.microsoft.com/office/drawing/2014/main" id="{FBE1BCC8-5446-5A7B-1D71-9CB0B32DF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13" y="217072"/>
            <a:ext cx="1457512" cy="1457512"/>
          </a:xfrm>
          <a:prstGeom prst="rect">
            <a:avLst/>
          </a:prstGeom>
        </p:spPr>
      </p:pic>
      <p:sp>
        <p:nvSpPr>
          <p:cNvPr id="6" name="TextBox 5">
            <a:extLst>
              <a:ext uri="{FF2B5EF4-FFF2-40B4-BE49-F238E27FC236}">
                <a16:creationId xmlns:a16="http://schemas.microsoft.com/office/drawing/2014/main" id="{E1596AFD-77A1-39F2-7612-A5FD520869E4}"/>
              </a:ext>
            </a:extLst>
          </p:cNvPr>
          <p:cNvSpPr txBox="1"/>
          <p:nvPr/>
        </p:nvSpPr>
        <p:spPr>
          <a:xfrm>
            <a:off x="832949" y="1936284"/>
            <a:ext cx="10851051" cy="3016210"/>
          </a:xfrm>
          <a:prstGeom prst="rect">
            <a:avLst/>
          </a:prstGeom>
          <a:noFill/>
          <a:effectLst>
            <a:softEdge rad="12700"/>
          </a:effectLst>
        </p:spPr>
        <p:txBody>
          <a:bodyPr wrap="square" rtlCol="0">
            <a:spAutoFit/>
          </a:bodyPr>
          <a:lstStyle/>
          <a:p>
            <a:pPr algn="ctr"/>
            <a:r>
              <a:rPr lang="en-US" sz="4000" dirty="0">
                <a:latin typeface="Avenir Next LT Pro" panose="020B0504020202020204" pitchFamily="34" charset="77"/>
              </a:rPr>
              <a:t>Leader: A reading from the Holy Gospel according to Matthew.</a:t>
            </a:r>
          </a:p>
          <a:p>
            <a:pPr algn="ctr"/>
            <a:endParaRPr lang="en-US" sz="1200" dirty="0">
              <a:latin typeface="Avenir Next LT Pro" panose="020B0504020202020204" pitchFamily="34" charset="77"/>
            </a:endParaRPr>
          </a:p>
          <a:p>
            <a:pPr algn="ctr"/>
            <a:r>
              <a:rPr lang="en-US" sz="5400" b="1" dirty="0">
                <a:latin typeface="Avenir Next LT Pro" panose="020B0504020202020204" pitchFamily="34" charset="77"/>
              </a:rPr>
              <a:t>ALL: GLORY TO YOU, O LORD.</a:t>
            </a:r>
            <a:r>
              <a:rPr lang="en-US" sz="5400" dirty="0">
                <a:latin typeface="Avenir Next LT Pro" panose="020B0504020202020204" pitchFamily="34" charset="77"/>
              </a:rPr>
              <a:t> </a:t>
            </a:r>
          </a:p>
          <a:p>
            <a:pPr algn="ctr"/>
            <a:endParaRPr lang="en-US" sz="2000" dirty="0">
              <a:latin typeface="Avenir Next LT Pro" panose="020B0504020202020204" pitchFamily="34" charset="77"/>
            </a:endParaRPr>
          </a:p>
          <a:p>
            <a:pPr algn="ctr"/>
            <a:r>
              <a:rPr lang="en-US" sz="2400" i="1" dirty="0">
                <a:latin typeface="Avenir Next LT Pro" panose="020B0504020202020204" pitchFamily="34" charset="77"/>
              </a:rPr>
              <a:t>We mark the Cross on our heads, lips and hearts. </a:t>
            </a:r>
          </a:p>
        </p:txBody>
      </p:sp>
    </p:spTree>
    <p:extLst>
      <p:ext uri="{BB962C8B-B14F-4D97-AF65-F5344CB8AC3E}">
        <p14:creationId xmlns:p14="http://schemas.microsoft.com/office/powerpoint/2010/main" val="981055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B5F80F8-A62A-A617-9C3E-1F6EEF494D29}"/>
            </a:ext>
          </a:extLst>
        </p:cNvPr>
        <p:cNvGrpSpPr/>
        <p:nvPr/>
      </p:nvGrpSpPr>
      <p:grpSpPr>
        <a:xfrm>
          <a:off x="0" y="0"/>
          <a:ext cx="0" cy="0"/>
          <a:chOff x="0" y="0"/>
          <a:chExt cx="0" cy="0"/>
        </a:xfrm>
      </p:grpSpPr>
      <p:sp>
        <p:nvSpPr>
          <p:cNvPr id="5" name="Double Wave 4">
            <a:extLst>
              <a:ext uri="{FF2B5EF4-FFF2-40B4-BE49-F238E27FC236}">
                <a16:creationId xmlns:a16="http://schemas.microsoft.com/office/drawing/2014/main" id="{05F8EF54-D7AE-3E81-F6D8-BA95FE1CEC7D}"/>
              </a:ext>
            </a:extLst>
          </p:cNvPr>
          <p:cNvSpPr/>
          <p:nvPr/>
        </p:nvSpPr>
        <p:spPr>
          <a:xfrm>
            <a:off x="0" y="119519"/>
            <a:ext cx="12192000" cy="1265528"/>
          </a:xfrm>
          <a:prstGeom prst="doubleWave">
            <a:avLst>
              <a:gd name="adj1" fmla="val 6250"/>
              <a:gd name="adj2" fmla="val -662"/>
            </a:avLst>
          </a:prstGeom>
          <a:solidFill>
            <a:srgbClr val="FFC000"/>
          </a:solidFill>
          <a:ln>
            <a:solidFill>
              <a:schemeClr val="tx1"/>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B9C1893-9827-1A6F-4A5D-E789E68CC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13" y="217072"/>
            <a:ext cx="1457512" cy="1457512"/>
          </a:xfrm>
          <a:prstGeom prst="rect">
            <a:avLst/>
          </a:prstGeom>
        </p:spPr>
      </p:pic>
      <p:sp>
        <p:nvSpPr>
          <p:cNvPr id="11" name="Title 1">
            <a:extLst>
              <a:ext uri="{FF2B5EF4-FFF2-40B4-BE49-F238E27FC236}">
                <a16:creationId xmlns:a16="http://schemas.microsoft.com/office/drawing/2014/main" id="{569FC043-D1B8-41A1-36CA-537B8875D451}"/>
              </a:ext>
            </a:extLst>
          </p:cNvPr>
          <p:cNvSpPr txBox="1">
            <a:spLocks/>
          </p:cNvSpPr>
          <p:nvPr/>
        </p:nvSpPr>
        <p:spPr>
          <a:xfrm>
            <a:off x="2138195" y="217072"/>
            <a:ext cx="7915610" cy="10704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venir Next LT Pro Light" panose="020B0304020202020204" pitchFamily="34" charset="0"/>
                <a:ea typeface="+mj-ea"/>
                <a:cs typeface="+mj-cs"/>
              </a:defRPr>
            </a:lvl1pPr>
          </a:lstStyle>
          <a:p>
            <a:pPr algn="ctr"/>
            <a:r>
              <a:rPr lang="en-GB" b="1" dirty="0"/>
              <a:t>Scripture</a:t>
            </a:r>
          </a:p>
        </p:txBody>
      </p:sp>
      <p:pic>
        <p:nvPicPr>
          <p:cNvPr id="2" name="Picture 1">
            <a:extLst>
              <a:ext uri="{FF2B5EF4-FFF2-40B4-BE49-F238E27FC236}">
                <a16:creationId xmlns:a16="http://schemas.microsoft.com/office/drawing/2014/main" id="{2EC49526-48C0-4720-414E-FC0A714239ED}"/>
              </a:ext>
            </a:extLst>
          </p:cNvPr>
          <p:cNvPicPr>
            <a:picLocks noChangeAspect="1"/>
          </p:cNvPicPr>
          <p:nvPr/>
        </p:nvPicPr>
        <p:blipFill>
          <a:blip r:embed="rId5"/>
          <a:srcRect l="2476" t="3045"/>
          <a:stretch>
            <a:fillRect/>
          </a:stretch>
        </p:blipFill>
        <p:spPr>
          <a:xfrm>
            <a:off x="2967800" y="1287493"/>
            <a:ext cx="7546575" cy="5353435"/>
          </a:xfrm>
          <a:prstGeom prst="rect">
            <a:avLst/>
          </a:prstGeom>
        </p:spPr>
      </p:pic>
    </p:spTree>
    <p:extLst>
      <p:ext uri="{BB962C8B-B14F-4D97-AF65-F5344CB8AC3E}">
        <p14:creationId xmlns:p14="http://schemas.microsoft.com/office/powerpoint/2010/main" val="1621693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9098D-4352-5D76-612B-A1971684F93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B3D0911-0C81-D91D-DF22-EE40D593A887}"/>
              </a:ext>
            </a:extLst>
          </p:cNvPr>
          <p:cNvSpPr txBox="1"/>
          <p:nvPr/>
        </p:nvSpPr>
        <p:spPr>
          <a:xfrm>
            <a:off x="838200" y="1772137"/>
            <a:ext cx="10515599" cy="3847207"/>
          </a:xfrm>
          <a:prstGeom prst="rect">
            <a:avLst/>
          </a:prstGeom>
          <a:noFill/>
          <a:effectLst>
            <a:softEdge rad="12700"/>
          </a:effectLst>
        </p:spPr>
        <p:txBody>
          <a:bodyPr wrap="square" rtlCol="0">
            <a:spAutoFit/>
          </a:bodyPr>
          <a:lstStyle/>
          <a:p>
            <a:pPr marL="0" indent="0" algn="ctr" rtl="0" eaLnBrk="1" latinLnBrk="0" hangingPunct="1">
              <a:buNone/>
            </a:pPr>
            <a:r>
              <a:rPr lang="en-GB" sz="3600" dirty="0">
                <a:solidFill>
                  <a:srgbClr val="000000"/>
                </a:solidFill>
                <a:effectLst/>
                <a:latin typeface="Avenir Next LT Pro" panose="020B0504020202020204" pitchFamily="34" charset="77"/>
              </a:rPr>
              <a:t>Leader: The Gospel of the Lord.</a:t>
            </a:r>
          </a:p>
          <a:p>
            <a:pPr marL="0" indent="0" algn="ctr" rtl="0" eaLnBrk="1" latinLnBrk="0" hangingPunct="1">
              <a:buNone/>
            </a:pPr>
            <a:endParaRPr lang="en-GB" sz="3200" dirty="0">
              <a:solidFill>
                <a:srgbClr val="000000"/>
              </a:solidFill>
              <a:effectLst/>
              <a:latin typeface="Avenir Next LT Pro" panose="020B0504020202020204" pitchFamily="34" charset="77"/>
            </a:endParaRPr>
          </a:p>
          <a:p>
            <a:pPr marL="0" indent="0" algn="ctr" rtl="0" eaLnBrk="1" latinLnBrk="0" hangingPunct="1">
              <a:buNone/>
            </a:pPr>
            <a:r>
              <a:rPr lang="en-GB" sz="5400" b="1" dirty="0">
                <a:solidFill>
                  <a:srgbClr val="000000"/>
                </a:solidFill>
                <a:effectLst/>
                <a:latin typeface="Avenir Next LT Pro" panose="020B0504020202020204" pitchFamily="34" charset="77"/>
              </a:rPr>
              <a:t>ALL: PRAISE TO YOU, LORD JESUS CHRIST.</a:t>
            </a:r>
          </a:p>
          <a:p>
            <a:pPr marL="0" indent="0" algn="ctr" rtl="0" eaLnBrk="1" latinLnBrk="0" hangingPunct="1">
              <a:buNone/>
            </a:pPr>
            <a:endParaRPr lang="en-GB" sz="1200" b="1" dirty="0">
              <a:solidFill>
                <a:srgbClr val="000000"/>
              </a:solidFill>
              <a:latin typeface="Avenir Next LT Pro" panose="020B0504020202020204" pitchFamily="34" charset="77"/>
            </a:endParaRPr>
          </a:p>
          <a:p>
            <a:pPr marL="0" indent="0" algn="ctr" rtl="0" eaLnBrk="1" latinLnBrk="0" hangingPunct="1">
              <a:buNone/>
            </a:pPr>
            <a:r>
              <a:rPr lang="en-GB" sz="2400" i="1" dirty="0">
                <a:solidFill>
                  <a:srgbClr val="000000"/>
                </a:solidFill>
                <a:latin typeface="Avenir Next LT Pro" panose="020B0504020202020204" pitchFamily="34" charset="77"/>
              </a:rPr>
              <a:t>In silence, now allow the Word to make His home in </a:t>
            </a:r>
          </a:p>
          <a:p>
            <a:pPr marL="0" indent="0" algn="ctr" rtl="0" eaLnBrk="1" latinLnBrk="0" hangingPunct="1">
              <a:buNone/>
            </a:pPr>
            <a:r>
              <a:rPr lang="en-GB" sz="2400" i="1" dirty="0">
                <a:solidFill>
                  <a:srgbClr val="000000"/>
                </a:solidFill>
                <a:latin typeface="Avenir Next LT Pro" panose="020B0504020202020204" pitchFamily="34" charset="77"/>
              </a:rPr>
              <a:t>your heart. </a:t>
            </a:r>
            <a:endParaRPr lang="en-US" sz="2000" i="1" dirty="0">
              <a:latin typeface="Avenir Next LT Pro" panose="020B0504020202020204" pitchFamily="34" charset="77"/>
            </a:endParaRPr>
          </a:p>
        </p:txBody>
      </p:sp>
      <p:sp>
        <p:nvSpPr>
          <p:cNvPr id="5" name="Double Wave 4">
            <a:extLst>
              <a:ext uri="{FF2B5EF4-FFF2-40B4-BE49-F238E27FC236}">
                <a16:creationId xmlns:a16="http://schemas.microsoft.com/office/drawing/2014/main" id="{E739D69A-52AC-ACB9-A3AD-034155165C10}"/>
              </a:ext>
            </a:extLst>
          </p:cNvPr>
          <p:cNvSpPr/>
          <p:nvPr/>
        </p:nvSpPr>
        <p:spPr>
          <a:xfrm>
            <a:off x="0" y="119519"/>
            <a:ext cx="12192000" cy="1265528"/>
          </a:xfrm>
          <a:prstGeom prst="doubleWave">
            <a:avLst>
              <a:gd name="adj1" fmla="val 6250"/>
              <a:gd name="adj2" fmla="val -662"/>
            </a:avLst>
          </a:prstGeom>
          <a:solidFill>
            <a:srgbClr val="FFC000"/>
          </a:solidFill>
          <a:ln>
            <a:solidFill>
              <a:schemeClr val="tx1"/>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DF863A5-90FF-05CF-2157-7A6BC448E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13" y="217072"/>
            <a:ext cx="1457512" cy="1457512"/>
          </a:xfrm>
          <a:prstGeom prst="rect">
            <a:avLst/>
          </a:prstGeom>
        </p:spPr>
      </p:pic>
      <p:sp>
        <p:nvSpPr>
          <p:cNvPr id="11" name="Title 1">
            <a:extLst>
              <a:ext uri="{FF2B5EF4-FFF2-40B4-BE49-F238E27FC236}">
                <a16:creationId xmlns:a16="http://schemas.microsoft.com/office/drawing/2014/main" id="{E12A03CB-1E36-55DF-6D09-435EFD22E766}"/>
              </a:ext>
            </a:extLst>
          </p:cNvPr>
          <p:cNvSpPr txBox="1">
            <a:spLocks/>
          </p:cNvSpPr>
          <p:nvPr/>
        </p:nvSpPr>
        <p:spPr>
          <a:xfrm>
            <a:off x="2138195" y="217072"/>
            <a:ext cx="7915610" cy="10704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venir Next LT Pro Light" panose="020B0304020202020204" pitchFamily="34" charset="0"/>
                <a:ea typeface="+mj-ea"/>
                <a:cs typeface="+mj-cs"/>
              </a:defRPr>
            </a:lvl1pPr>
          </a:lstStyle>
          <a:p>
            <a:pPr algn="ctr"/>
            <a:r>
              <a:rPr lang="en-GB" b="1" dirty="0"/>
              <a:t>Scripture</a:t>
            </a:r>
          </a:p>
        </p:txBody>
      </p:sp>
    </p:spTree>
    <p:extLst>
      <p:ext uri="{BB962C8B-B14F-4D97-AF65-F5344CB8AC3E}">
        <p14:creationId xmlns:p14="http://schemas.microsoft.com/office/powerpoint/2010/main" val="3544788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573C6F8-A25A-6C53-39CE-95D681E5B132}"/>
            </a:ext>
          </a:extLst>
        </p:cNvPr>
        <p:cNvGrpSpPr/>
        <p:nvPr/>
      </p:nvGrpSpPr>
      <p:grpSpPr>
        <a:xfrm>
          <a:off x="0" y="0"/>
          <a:ext cx="0" cy="0"/>
          <a:chOff x="0" y="0"/>
          <a:chExt cx="0" cy="0"/>
        </a:xfrm>
      </p:grpSpPr>
      <p:pic>
        <p:nvPicPr>
          <p:cNvPr id="9" name="Picture 2">
            <a:hlinkClick r:id="rId4"/>
            <a:extLst>
              <a:ext uri="{FF2B5EF4-FFF2-40B4-BE49-F238E27FC236}">
                <a16:creationId xmlns:a16="http://schemas.microsoft.com/office/drawing/2014/main" id="{6C08AFD4-EE76-D561-9512-F2E29EA0E18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39" b="94299" l="5755" r="89448">
                        <a14:foregroundMark x1="11271" y1="31591" x2="11271" y2="31591"/>
                        <a14:foregroundMark x1="86091" y1="68171" x2="73861" y2="83610"/>
                        <a14:foregroundMark x1="85372" y1="65796" x2="88729" y2="48694"/>
                        <a14:foregroundMark x1="21103" y1="21615" x2="12950" y2="31591"/>
                        <a14:foregroundMark x1="6235" y1="48694" x2="11271" y2="65796"/>
                        <a14:foregroundMark x1="45324" y1="93824" x2="45324" y2="93824"/>
                        <a14:foregroundMark x1="44365" y1="93349" x2="46283" y2="94299"/>
                        <a14:backgroundMark x1="43405" y1="97387" x2="43405" y2="97387"/>
                        <a14:backgroundMark x1="41727" y1="95724" x2="41727" y2="95724"/>
                        <a14:backgroundMark x1="45564" y1="94537" x2="41487" y2="96200"/>
                      </a14:backgroundRemoval>
                    </a14:imgEffect>
                  </a14:imgLayer>
                </a14:imgProps>
              </a:ext>
              <a:ext uri="{28A0092B-C50C-407E-A947-70E740481C1C}">
                <a14:useLocalDpi xmlns:a14="http://schemas.microsoft.com/office/drawing/2010/main" val="0"/>
              </a:ext>
            </a:extLst>
          </a:blip>
          <a:srcRect/>
          <a:stretch>
            <a:fillRect/>
          </a:stretch>
        </p:blipFill>
        <p:spPr bwMode="auto">
          <a:xfrm>
            <a:off x="10583359" y="4965095"/>
            <a:ext cx="1608641" cy="1624072"/>
          </a:xfrm>
          <a:prstGeom prst="rect">
            <a:avLst/>
          </a:prstGeom>
          <a:noFill/>
          <a:extLst>
            <a:ext uri="{909E8E84-426E-40DD-AFC4-6F175D3DCCD1}">
              <a14:hiddenFill xmlns:a14="http://schemas.microsoft.com/office/drawing/2010/main">
                <a:solidFill>
                  <a:srgbClr val="FFFFFF"/>
                </a:solidFill>
              </a14:hiddenFill>
            </a:ext>
          </a:extLst>
        </p:spPr>
      </p:pic>
      <p:sp>
        <p:nvSpPr>
          <p:cNvPr id="10" name="Double Wave 9">
            <a:extLst>
              <a:ext uri="{FF2B5EF4-FFF2-40B4-BE49-F238E27FC236}">
                <a16:creationId xmlns:a16="http://schemas.microsoft.com/office/drawing/2014/main" id="{68FA8737-5ADB-7BEA-A899-623AB378A392}"/>
              </a:ext>
            </a:extLst>
          </p:cNvPr>
          <p:cNvSpPr/>
          <p:nvPr/>
        </p:nvSpPr>
        <p:spPr>
          <a:xfrm>
            <a:off x="0" y="119519"/>
            <a:ext cx="12192000" cy="1265528"/>
          </a:xfrm>
          <a:prstGeom prst="doubleWave">
            <a:avLst>
              <a:gd name="adj1" fmla="val 6250"/>
              <a:gd name="adj2" fmla="val -662"/>
            </a:avLst>
          </a:prstGeom>
          <a:solidFill>
            <a:srgbClr val="FFC000"/>
          </a:solidFill>
          <a:ln>
            <a:solidFill>
              <a:schemeClr val="tx1"/>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3DC9506-870B-468A-F580-92AFF0FA9AD5}"/>
              </a:ext>
            </a:extLst>
          </p:cNvPr>
          <p:cNvSpPr txBox="1">
            <a:spLocks/>
          </p:cNvSpPr>
          <p:nvPr/>
        </p:nvSpPr>
        <p:spPr>
          <a:xfrm>
            <a:off x="2138195" y="217072"/>
            <a:ext cx="7915610" cy="10704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venir Next LT Pro Light" panose="020B0304020202020204" pitchFamily="34" charset="0"/>
                <a:ea typeface="+mj-ea"/>
                <a:cs typeface="+mj-cs"/>
              </a:defRPr>
            </a:lvl1pPr>
          </a:lstStyle>
          <a:p>
            <a:pPr algn="ctr"/>
            <a:r>
              <a:rPr lang="en-GB" b="1" dirty="0"/>
              <a:t>Peter walks on the water…</a:t>
            </a:r>
          </a:p>
        </p:txBody>
      </p:sp>
      <p:pic>
        <p:nvPicPr>
          <p:cNvPr id="3" name="Picture 2">
            <a:extLst>
              <a:ext uri="{FF2B5EF4-FFF2-40B4-BE49-F238E27FC236}">
                <a16:creationId xmlns:a16="http://schemas.microsoft.com/office/drawing/2014/main" id="{EF3F1862-C9A8-BF71-0F8B-0BCAFE44E7B0}"/>
              </a:ext>
            </a:extLst>
          </p:cNvPr>
          <p:cNvPicPr>
            <a:picLocks noChangeAspect="1"/>
          </p:cNvPicPr>
          <p:nvPr/>
        </p:nvPicPr>
        <p:blipFill>
          <a:blip r:embed="rId7"/>
          <a:stretch>
            <a:fillRect/>
          </a:stretch>
        </p:blipFill>
        <p:spPr>
          <a:xfrm>
            <a:off x="2209800" y="1786339"/>
            <a:ext cx="7772400" cy="41924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83105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45884F0-899C-F20A-B154-43B7F4186A79}"/>
            </a:ext>
          </a:extLst>
        </p:cNvPr>
        <p:cNvGrpSpPr/>
        <p:nvPr/>
      </p:nvGrpSpPr>
      <p:grpSpPr>
        <a:xfrm>
          <a:off x="0" y="0"/>
          <a:ext cx="0" cy="0"/>
          <a:chOff x="0" y="0"/>
          <a:chExt cx="0" cy="0"/>
        </a:xfrm>
      </p:grpSpPr>
      <p:sp>
        <p:nvSpPr>
          <p:cNvPr id="2" name="Double Wave 1">
            <a:extLst>
              <a:ext uri="{FF2B5EF4-FFF2-40B4-BE49-F238E27FC236}">
                <a16:creationId xmlns:a16="http://schemas.microsoft.com/office/drawing/2014/main" id="{7BCDC695-9A6A-36AB-2165-640998136023}"/>
              </a:ext>
            </a:extLst>
          </p:cNvPr>
          <p:cNvSpPr/>
          <p:nvPr/>
        </p:nvSpPr>
        <p:spPr>
          <a:xfrm>
            <a:off x="0" y="119519"/>
            <a:ext cx="12192000" cy="1265528"/>
          </a:xfrm>
          <a:prstGeom prst="doubleWave">
            <a:avLst>
              <a:gd name="adj1" fmla="val 6250"/>
              <a:gd name="adj2" fmla="val -662"/>
            </a:avLst>
          </a:prstGeom>
          <a:solidFill>
            <a:srgbClr val="FFC000"/>
          </a:solidFill>
          <a:ln>
            <a:solidFill>
              <a:schemeClr val="tx1"/>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14BDD32-67DA-4017-392A-3E3EFA8AE17B}"/>
              </a:ext>
            </a:extLst>
          </p:cNvPr>
          <p:cNvSpPr txBox="1">
            <a:spLocks/>
          </p:cNvSpPr>
          <p:nvPr/>
        </p:nvSpPr>
        <p:spPr>
          <a:xfrm>
            <a:off x="2138195" y="217072"/>
            <a:ext cx="7915610" cy="10704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venir Next LT Pro Light" panose="020B0304020202020204" pitchFamily="34" charset="0"/>
                <a:ea typeface="+mj-ea"/>
                <a:cs typeface="+mj-cs"/>
              </a:defRPr>
            </a:lvl1pPr>
          </a:lstStyle>
          <a:p>
            <a:pPr algn="ctr"/>
            <a:r>
              <a:rPr lang="en-GB" b="1" dirty="0"/>
              <a:t>Reflection</a:t>
            </a:r>
          </a:p>
        </p:txBody>
      </p:sp>
      <p:pic>
        <p:nvPicPr>
          <p:cNvPr id="6" name="Picture 5">
            <a:extLst>
              <a:ext uri="{FF2B5EF4-FFF2-40B4-BE49-F238E27FC236}">
                <a16:creationId xmlns:a16="http://schemas.microsoft.com/office/drawing/2014/main" id="{FD164E2B-810D-189A-3013-5A66E2B2DC19}"/>
              </a:ext>
            </a:extLst>
          </p:cNvPr>
          <p:cNvPicPr>
            <a:picLocks noChangeAspect="1"/>
          </p:cNvPicPr>
          <p:nvPr/>
        </p:nvPicPr>
        <p:blipFill>
          <a:blip r:embed="rId4"/>
          <a:srcRect l="2476" t="3045"/>
          <a:stretch>
            <a:fillRect/>
          </a:stretch>
        </p:blipFill>
        <p:spPr>
          <a:xfrm>
            <a:off x="2967800" y="1287493"/>
            <a:ext cx="7546575" cy="5353435"/>
          </a:xfrm>
          <a:prstGeom prst="rect">
            <a:avLst/>
          </a:prstGeom>
        </p:spPr>
      </p:pic>
    </p:spTree>
    <p:extLst>
      <p:ext uri="{BB962C8B-B14F-4D97-AF65-F5344CB8AC3E}">
        <p14:creationId xmlns:p14="http://schemas.microsoft.com/office/powerpoint/2010/main" val="1005333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9CCEC-E522-12DE-4857-C80578B558E7}"/>
            </a:ext>
          </a:extLst>
        </p:cNvPr>
        <p:cNvGrpSpPr/>
        <p:nvPr/>
      </p:nvGrpSpPr>
      <p:grpSpPr>
        <a:xfrm>
          <a:off x="0" y="0"/>
          <a:ext cx="0" cy="0"/>
          <a:chOff x="0" y="0"/>
          <a:chExt cx="0" cy="0"/>
        </a:xfrm>
      </p:grpSpPr>
      <p:sp>
        <p:nvSpPr>
          <p:cNvPr id="4" name="Double Wave 3">
            <a:extLst>
              <a:ext uri="{FF2B5EF4-FFF2-40B4-BE49-F238E27FC236}">
                <a16:creationId xmlns:a16="http://schemas.microsoft.com/office/drawing/2014/main" id="{AB24411F-BF2A-8894-26A1-02B2F967B851}"/>
              </a:ext>
            </a:extLst>
          </p:cNvPr>
          <p:cNvSpPr/>
          <p:nvPr/>
        </p:nvSpPr>
        <p:spPr>
          <a:xfrm>
            <a:off x="0" y="119519"/>
            <a:ext cx="12192000" cy="1265528"/>
          </a:xfrm>
          <a:prstGeom prst="doubleWave">
            <a:avLst>
              <a:gd name="adj1" fmla="val 6250"/>
              <a:gd name="adj2" fmla="val -662"/>
            </a:avLst>
          </a:prstGeom>
          <a:solidFill>
            <a:srgbClr val="FFC000"/>
          </a:solidFill>
          <a:ln>
            <a:solidFill>
              <a:schemeClr val="tx1"/>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5047170-29CF-1456-1C8C-FA52885C577F}"/>
              </a:ext>
            </a:extLst>
          </p:cNvPr>
          <p:cNvSpPr txBox="1">
            <a:spLocks/>
          </p:cNvSpPr>
          <p:nvPr/>
        </p:nvSpPr>
        <p:spPr>
          <a:xfrm>
            <a:off x="2138195" y="217072"/>
            <a:ext cx="7915610" cy="10704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venir Next LT Pro Light" panose="020B0304020202020204" pitchFamily="34" charset="0"/>
                <a:ea typeface="+mj-ea"/>
                <a:cs typeface="+mj-cs"/>
              </a:defRPr>
            </a:lvl1pPr>
          </a:lstStyle>
          <a:p>
            <a:pPr algn="ctr"/>
            <a:r>
              <a:rPr lang="en-GB" b="1" dirty="0"/>
              <a:t>Time of Prayer</a:t>
            </a:r>
          </a:p>
        </p:txBody>
      </p:sp>
      <p:pic>
        <p:nvPicPr>
          <p:cNvPr id="8" name="Picture 7">
            <a:extLst>
              <a:ext uri="{FF2B5EF4-FFF2-40B4-BE49-F238E27FC236}">
                <a16:creationId xmlns:a16="http://schemas.microsoft.com/office/drawing/2014/main" id="{8230B3D4-1827-B136-92A8-FBB5A8E64F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113" y="0"/>
            <a:ext cx="1482880" cy="1674584"/>
          </a:xfrm>
          <a:prstGeom prst="rect">
            <a:avLst/>
          </a:prstGeom>
        </p:spPr>
      </p:pic>
      <p:pic>
        <p:nvPicPr>
          <p:cNvPr id="2" name="Background music.mp3">
            <a:hlinkClick r:id="" action="ppaction://media"/>
            <a:extLst>
              <a:ext uri="{FF2B5EF4-FFF2-40B4-BE49-F238E27FC236}">
                <a16:creationId xmlns:a16="http://schemas.microsoft.com/office/drawing/2014/main" id="{A1BFDB8A-969B-FD9E-F789-0F24AB9BF9F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98843" y="5787452"/>
            <a:ext cx="581285" cy="581285"/>
          </a:xfrm>
          <a:prstGeom prst="rect">
            <a:avLst/>
          </a:prstGeom>
        </p:spPr>
      </p:pic>
      <p:sp>
        <p:nvSpPr>
          <p:cNvPr id="18" name="Title 1">
            <a:extLst>
              <a:ext uri="{FF2B5EF4-FFF2-40B4-BE49-F238E27FC236}">
                <a16:creationId xmlns:a16="http://schemas.microsoft.com/office/drawing/2014/main" id="{51FE77E2-7B5F-69FC-02BF-2EF43A65E31E}"/>
              </a:ext>
            </a:extLst>
          </p:cNvPr>
          <p:cNvSpPr txBox="1">
            <a:spLocks/>
          </p:cNvSpPr>
          <p:nvPr/>
        </p:nvSpPr>
        <p:spPr>
          <a:xfrm>
            <a:off x="648346" y="1772137"/>
            <a:ext cx="10895307" cy="38438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venir Next LT Pro Light" panose="020B0304020202020204" pitchFamily="34" charset="0"/>
                <a:ea typeface="+mj-ea"/>
                <a:cs typeface="+mj-cs"/>
              </a:defRPr>
            </a:lvl1pPr>
          </a:lstStyle>
          <a:p>
            <a:pPr algn="ctr">
              <a:lnSpc>
                <a:spcPct val="100000"/>
              </a:lnSpc>
            </a:pPr>
            <a:r>
              <a:rPr lang="en-GB" sz="4800" i="1" dirty="0"/>
              <a:t>Lord, we call out to You…</a:t>
            </a:r>
            <a:endParaRPr lang="en-GB" b="1" i="1" dirty="0"/>
          </a:p>
          <a:p>
            <a:pPr algn="ctr">
              <a:lnSpc>
                <a:spcPct val="100000"/>
              </a:lnSpc>
            </a:pPr>
            <a:endParaRPr lang="en-GB" sz="1400" b="1" i="1" dirty="0"/>
          </a:p>
          <a:p>
            <a:pPr algn="ctr">
              <a:lnSpc>
                <a:spcPct val="100000"/>
              </a:lnSpc>
            </a:pPr>
            <a:r>
              <a:rPr lang="en-GB" sz="8000" b="1" dirty="0"/>
              <a:t>Lord, come and save us.</a:t>
            </a:r>
            <a:endParaRPr lang="en-GB" sz="5400" dirty="0"/>
          </a:p>
        </p:txBody>
      </p:sp>
    </p:spTree>
    <p:extLst>
      <p:ext uri="{BB962C8B-B14F-4D97-AF65-F5344CB8AC3E}">
        <p14:creationId xmlns:p14="http://schemas.microsoft.com/office/powerpoint/2010/main" val="1435319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0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8182"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E2D0178-F9BF-4DDC-901D-537E3824B64C}" vid="{E88E331C-E29A-400A-848E-48C7751279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15318</TotalTime>
  <Words>1060</Words>
  <Application>Microsoft Macintosh PowerPoint</Application>
  <PresentationFormat>Widescreen</PresentationFormat>
  <Paragraphs>89</Paragraphs>
  <Slides>13</Slides>
  <Notes>13</Notes>
  <HiddenSlides>1</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Avenir Next LT Pro</vt:lpstr>
      <vt:lpstr>Avenir Next LT Pro Light</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Information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Bridges</dc:creator>
  <cp:lastModifiedBy>Sarah Farrell</cp:lastModifiedBy>
  <cp:revision>143</cp:revision>
  <dcterms:created xsi:type="dcterms:W3CDTF">2022-04-04T10:59:11Z</dcterms:created>
  <dcterms:modified xsi:type="dcterms:W3CDTF">2026-03-30T12:57:45Z</dcterms:modified>
</cp:coreProperties>
</file>