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3" r:id="rId6"/>
    <p:sldId id="260" r:id="rId7"/>
    <p:sldId id="261" r:id="rId8"/>
    <p:sldId id="264" r:id="rId9"/>
    <p:sldId id="265" r:id="rId10"/>
    <p:sldId id="269"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92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BF7C2-4754-48A4-80BC-D0CCECD1CC71}" v="5" dt="2026-09-17T10:23:54.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7"/>
    <p:restoredTop sz="94756"/>
  </p:normalViewPr>
  <p:slideViewPr>
    <p:cSldViewPr snapToGrid="0">
      <p:cViewPr varScale="1">
        <p:scale>
          <a:sx n="59" d="100"/>
          <a:sy n="59"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undo custSel addSld delSld modSld modMainMaster">
      <pc:chgData name="S Farrell" userId="88c483c5-2299-4c0b-9afe-cf950c23d1d8" providerId="ADAL" clId="{A3CEB5C7-3444-4D5F-B71C-9CC0A78BA307}" dt="2026-09-17T10:32:24.088" v="27" actId="20577"/>
      <pc:docMkLst>
        <pc:docMk/>
      </pc:docMkLst>
      <pc:sldChg chg="addSp mod modTransition">
        <pc:chgData name="S Farrell" userId="88c483c5-2299-4c0b-9afe-cf950c23d1d8" providerId="ADAL" clId="{A3CEB5C7-3444-4D5F-B71C-9CC0A78BA307}" dt="2026-09-17T10:24:23.485" v="16" actId="22"/>
        <pc:sldMkLst>
          <pc:docMk/>
          <pc:sldMk cId="3676499815" sldId="256"/>
        </pc:sldMkLst>
        <pc:picChg chg="add">
          <ac:chgData name="S Farrell" userId="88c483c5-2299-4c0b-9afe-cf950c23d1d8" providerId="ADAL" clId="{A3CEB5C7-3444-4D5F-B71C-9CC0A78BA307}" dt="2026-09-17T10:24:23.485" v="16" actId="22"/>
          <ac:picMkLst>
            <pc:docMk/>
            <pc:sldMk cId="3676499815" sldId="256"/>
            <ac:picMk id="3" creationId="{76E7101C-9028-41BC-675D-AC982DDF135F}"/>
          </ac:picMkLst>
        </pc:picChg>
      </pc:sldChg>
      <pc:sldChg chg="modSp mod modTransition">
        <pc:chgData name="S Farrell" userId="88c483c5-2299-4c0b-9afe-cf950c23d1d8" providerId="ADAL" clId="{A3CEB5C7-3444-4D5F-B71C-9CC0A78BA307}" dt="2026-09-17T10:24:18.371" v="15" actId="14100"/>
        <pc:sldMkLst>
          <pc:docMk/>
          <pc:sldMk cId="3578363766" sldId="257"/>
        </pc:sldMkLst>
        <pc:picChg chg="mod">
          <ac:chgData name="S Farrell" userId="88c483c5-2299-4c0b-9afe-cf950c23d1d8" providerId="ADAL" clId="{A3CEB5C7-3444-4D5F-B71C-9CC0A78BA307}" dt="2026-09-17T10:24:18.371" v="15" actId="14100"/>
          <ac:picMkLst>
            <pc:docMk/>
            <pc:sldMk cId="3578363766" sldId="257"/>
            <ac:picMk id="6" creationId="{721D6441-F08D-94DD-A4C9-0D2F52AA29DD}"/>
          </ac:picMkLst>
        </pc:picChg>
      </pc:sldChg>
      <pc:sldChg chg="modTransition">
        <pc:chgData name="S Farrell" userId="88c483c5-2299-4c0b-9afe-cf950c23d1d8" providerId="ADAL" clId="{A3CEB5C7-3444-4D5F-B71C-9CC0A78BA307}" dt="2026-09-17T10:18:35.452" v="1"/>
        <pc:sldMkLst>
          <pc:docMk/>
          <pc:sldMk cId="1802228599" sldId="258"/>
        </pc:sldMkLst>
      </pc:sldChg>
      <pc:sldChg chg="modTransition">
        <pc:chgData name="S Farrell" userId="88c483c5-2299-4c0b-9afe-cf950c23d1d8" providerId="ADAL" clId="{A3CEB5C7-3444-4D5F-B71C-9CC0A78BA307}" dt="2026-09-17T10:18:35.452" v="1"/>
        <pc:sldMkLst>
          <pc:docMk/>
          <pc:sldMk cId="4207115017" sldId="259"/>
        </pc:sldMkLst>
      </pc:sldChg>
      <pc:sldChg chg="modTransition">
        <pc:chgData name="S Farrell" userId="88c483c5-2299-4c0b-9afe-cf950c23d1d8" providerId="ADAL" clId="{A3CEB5C7-3444-4D5F-B71C-9CC0A78BA307}" dt="2026-09-17T10:18:35.452" v="1"/>
        <pc:sldMkLst>
          <pc:docMk/>
          <pc:sldMk cId="3086790124" sldId="260"/>
        </pc:sldMkLst>
      </pc:sldChg>
      <pc:sldChg chg="modTransition">
        <pc:chgData name="S Farrell" userId="88c483c5-2299-4c0b-9afe-cf950c23d1d8" providerId="ADAL" clId="{A3CEB5C7-3444-4D5F-B71C-9CC0A78BA307}" dt="2026-09-17T10:18:35.452" v="1"/>
        <pc:sldMkLst>
          <pc:docMk/>
          <pc:sldMk cId="152362952" sldId="261"/>
        </pc:sldMkLst>
      </pc:sldChg>
      <pc:sldChg chg="modTransition">
        <pc:chgData name="S Farrell" userId="88c483c5-2299-4c0b-9afe-cf950c23d1d8" providerId="ADAL" clId="{A3CEB5C7-3444-4D5F-B71C-9CC0A78BA307}" dt="2026-09-17T10:18:35.452" v="1"/>
        <pc:sldMkLst>
          <pc:docMk/>
          <pc:sldMk cId="488358998" sldId="263"/>
        </pc:sldMkLst>
      </pc:sldChg>
      <pc:sldChg chg="modSp mod modTransition">
        <pc:chgData name="S Farrell" userId="88c483c5-2299-4c0b-9afe-cf950c23d1d8" providerId="ADAL" clId="{A3CEB5C7-3444-4D5F-B71C-9CC0A78BA307}" dt="2026-09-17T10:18:44.792" v="4" actId="1076"/>
        <pc:sldMkLst>
          <pc:docMk/>
          <pc:sldMk cId="2807459457" sldId="264"/>
        </pc:sldMkLst>
        <pc:picChg chg="mod">
          <ac:chgData name="S Farrell" userId="88c483c5-2299-4c0b-9afe-cf950c23d1d8" providerId="ADAL" clId="{A3CEB5C7-3444-4D5F-B71C-9CC0A78BA307}" dt="2026-09-17T10:18:44.792" v="4" actId="1076"/>
          <ac:picMkLst>
            <pc:docMk/>
            <pc:sldMk cId="2807459457" sldId="264"/>
            <ac:picMk id="4" creationId="{B5D77729-CD6F-74D7-13A7-294B5B9A2D00}"/>
          </ac:picMkLst>
        </pc:picChg>
      </pc:sldChg>
      <pc:sldChg chg="modTransition">
        <pc:chgData name="S Farrell" userId="88c483c5-2299-4c0b-9afe-cf950c23d1d8" providerId="ADAL" clId="{A3CEB5C7-3444-4D5F-B71C-9CC0A78BA307}" dt="2026-09-17T10:18:35.452" v="1"/>
        <pc:sldMkLst>
          <pc:docMk/>
          <pc:sldMk cId="21396947" sldId="265"/>
        </pc:sldMkLst>
      </pc:sldChg>
      <pc:sldChg chg="modTransition">
        <pc:chgData name="S Farrell" userId="88c483c5-2299-4c0b-9afe-cf950c23d1d8" providerId="ADAL" clId="{A3CEB5C7-3444-4D5F-B71C-9CC0A78BA307}" dt="2026-09-17T10:18:35.452" v="1"/>
        <pc:sldMkLst>
          <pc:docMk/>
          <pc:sldMk cId="2583568907" sldId="266"/>
        </pc:sldMkLst>
      </pc:sldChg>
      <pc:sldChg chg="modTransition">
        <pc:chgData name="S Farrell" userId="88c483c5-2299-4c0b-9afe-cf950c23d1d8" providerId="ADAL" clId="{A3CEB5C7-3444-4D5F-B71C-9CC0A78BA307}" dt="2026-09-17T10:18:35.452" v="1"/>
        <pc:sldMkLst>
          <pc:docMk/>
          <pc:sldMk cId="619521277" sldId="267"/>
        </pc:sldMkLst>
      </pc:sldChg>
      <pc:sldChg chg="del modTransition">
        <pc:chgData name="S Farrell" userId="88c483c5-2299-4c0b-9afe-cf950c23d1d8" providerId="ADAL" clId="{A3CEB5C7-3444-4D5F-B71C-9CC0A78BA307}" dt="2026-09-17T10:25:13.265" v="17" actId="47"/>
        <pc:sldMkLst>
          <pc:docMk/>
          <pc:sldMk cId="2927820223" sldId="268"/>
        </pc:sldMkLst>
      </pc:sldChg>
      <pc:sldChg chg="addSp delSp modSp add mod delAnim">
        <pc:chgData name="S Farrell" userId="88c483c5-2299-4c0b-9afe-cf950c23d1d8" providerId="ADAL" clId="{A3CEB5C7-3444-4D5F-B71C-9CC0A78BA307}" dt="2026-09-17T10:32:24.088" v="27" actId="20577"/>
        <pc:sldMkLst>
          <pc:docMk/>
          <pc:sldMk cId="84568085" sldId="269"/>
        </pc:sldMkLst>
        <pc:spChg chg="mod">
          <ac:chgData name="S Farrell" userId="88c483c5-2299-4c0b-9afe-cf950c23d1d8" providerId="ADAL" clId="{A3CEB5C7-3444-4D5F-B71C-9CC0A78BA307}" dt="2026-09-17T10:32:24.088" v="27" actId="20577"/>
          <ac:spMkLst>
            <pc:docMk/>
            <pc:sldMk cId="84568085" sldId="269"/>
            <ac:spMk id="4" creationId="{0404F733-3CB9-8937-D827-8FF1A5AAC25A}"/>
          </ac:spMkLst>
        </pc:spChg>
        <pc:spChg chg="mod">
          <ac:chgData name="S Farrell" userId="88c483c5-2299-4c0b-9afe-cf950c23d1d8" providerId="ADAL" clId="{A3CEB5C7-3444-4D5F-B71C-9CC0A78BA307}" dt="2026-09-17T10:24:06.663" v="14" actId="403"/>
          <ac:spMkLst>
            <pc:docMk/>
            <pc:sldMk cId="84568085" sldId="269"/>
            <ac:spMk id="5" creationId="{BB788B81-0B1F-AE7D-6EDA-BBD54E95B7BB}"/>
          </ac:spMkLst>
        </pc:spChg>
        <pc:picChg chg="del">
          <ac:chgData name="S Farrell" userId="88c483c5-2299-4c0b-9afe-cf950c23d1d8" providerId="ADAL" clId="{A3CEB5C7-3444-4D5F-B71C-9CC0A78BA307}" dt="2026-09-17T10:19:19.862" v="8" actId="478"/>
          <ac:picMkLst>
            <pc:docMk/>
            <pc:sldMk cId="84568085" sldId="269"/>
            <ac:picMk id="6" creationId="{B203FC9E-D6D3-4977-3D3A-A00B76EF8759}"/>
          </ac:picMkLst>
        </pc:picChg>
        <pc:picChg chg="add mod modCrop">
          <ac:chgData name="S Farrell" userId="88c483c5-2299-4c0b-9afe-cf950c23d1d8" providerId="ADAL" clId="{A3CEB5C7-3444-4D5F-B71C-9CC0A78BA307}" dt="2026-09-17T10:18:58.807" v="7" actId="18131"/>
          <ac:picMkLst>
            <pc:docMk/>
            <pc:sldMk cId="84568085" sldId="269"/>
            <ac:picMk id="7" creationId="{606107C2-4034-C75F-1651-61CEC2ECC8A2}"/>
          </ac:picMkLst>
        </pc:picChg>
        <pc:picChg chg="del">
          <ac:chgData name="S Farrell" userId="88c483c5-2299-4c0b-9afe-cf950c23d1d8" providerId="ADAL" clId="{A3CEB5C7-3444-4D5F-B71C-9CC0A78BA307}" dt="2026-09-17T10:18:48.555" v="5" actId="478"/>
          <ac:picMkLst>
            <pc:docMk/>
            <pc:sldMk cId="84568085" sldId="269"/>
            <ac:picMk id="8" creationId="{A78C43FD-50BF-5955-E65D-0AC7996343F5}"/>
          </ac:picMkLst>
        </pc:picChg>
      </pc:sldChg>
      <pc:sldMasterChg chg="modTransition modSldLayout">
        <pc:chgData name="S Farrell" userId="88c483c5-2299-4c0b-9afe-cf950c23d1d8" providerId="ADAL" clId="{A3CEB5C7-3444-4D5F-B71C-9CC0A78BA307}" dt="2026-09-17T10:18:35.452" v="1"/>
        <pc:sldMasterMkLst>
          <pc:docMk/>
          <pc:sldMasterMk cId="3258506527" sldId="2147483648"/>
        </pc:sldMasterMkLst>
        <pc:sldLayoutChg chg="modTransition">
          <pc:chgData name="S Farrell" userId="88c483c5-2299-4c0b-9afe-cf950c23d1d8" providerId="ADAL" clId="{A3CEB5C7-3444-4D5F-B71C-9CC0A78BA307}" dt="2026-09-17T10:18:35.452" v="1"/>
          <pc:sldLayoutMkLst>
            <pc:docMk/>
            <pc:sldMasterMk cId="3258506527" sldId="2147483648"/>
            <pc:sldLayoutMk cId="3329413067" sldId="2147483649"/>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3577659703" sldId="2147483650"/>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834421430" sldId="2147483651"/>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1288941639" sldId="2147483652"/>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512733901" sldId="2147483653"/>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1644581115" sldId="2147483654"/>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891355853" sldId="2147483655"/>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1176927295" sldId="2147483656"/>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2315512396" sldId="2147483657"/>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3582536203" sldId="2147483658"/>
          </pc:sldLayoutMkLst>
        </pc:sldLayoutChg>
        <pc:sldLayoutChg chg="modTransition">
          <pc:chgData name="S Farrell" userId="88c483c5-2299-4c0b-9afe-cf950c23d1d8" providerId="ADAL" clId="{A3CEB5C7-3444-4D5F-B71C-9CC0A78BA307}" dt="2026-09-17T10:18:35.452" v="1"/>
          <pc:sldLayoutMkLst>
            <pc:docMk/>
            <pc:sldMasterMk cId="3258506527" sldId="2147483648"/>
            <pc:sldLayoutMk cId="98034735"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789D3-3F16-D14A-BB03-991589E806E4}"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EB22E-C1F4-0A42-BF6F-E15906BCA7B6}" type="slidenum">
              <a:rPr lang="en-US" smtClean="0"/>
              <a:t>‹#›</a:t>
            </a:fld>
            <a:endParaRPr lang="en-US"/>
          </a:p>
        </p:txBody>
      </p:sp>
    </p:spTree>
    <p:extLst>
      <p:ext uri="{BB962C8B-B14F-4D97-AF65-F5344CB8AC3E}">
        <p14:creationId xmlns:p14="http://schemas.microsoft.com/office/powerpoint/2010/main" val="44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485EB22E-C1F4-0A42-BF6F-E15906BCA7B6}" type="slidenum">
              <a:rPr lang="en-US" smtClean="0"/>
              <a:t>1</a:t>
            </a:fld>
            <a:endParaRPr lang="en-US"/>
          </a:p>
        </p:txBody>
      </p:sp>
    </p:spTree>
    <p:extLst>
      <p:ext uri="{BB962C8B-B14F-4D97-AF65-F5344CB8AC3E}">
        <p14:creationId xmlns:p14="http://schemas.microsoft.com/office/powerpoint/2010/main" val="372799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the children to mark their foreheads, lips and hearts (as we do during the celebration of the Mass) during assemblies, celebrations of the Word and collective worship. Space depending, you may also like to invite the children to stand to listen to the Gospel proclaimed. </a:t>
            </a:r>
          </a:p>
        </p:txBody>
      </p:sp>
      <p:sp>
        <p:nvSpPr>
          <p:cNvPr id="4" name="Slide Number Placeholder 3"/>
          <p:cNvSpPr>
            <a:spLocks noGrp="1"/>
          </p:cNvSpPr>
          <p:nvPr>
            <p:ph type="sldNum" sz="quarter" idx="5"/>
          </p:nvPr>
        </p:nvSpPr>
        <p:spPr/>
        <p:txBody>
          <a:bodyPr/>
          <a:lstStyle/>
          <a:p>
            <a:fld id="{485EB22E-C1F4-0A42-BF6F-E15906BCA7B6}" type="slidenum">
              <a:rPr lang="en-US" smtClean="0"/>
              <a:t>5</a:t>
            </a:fld>
            <a:endParaRPr lang="en-US"/>
          </a:p>
        </p:txBody>
      </p:sp>
    </p:spTree>
    <p:extLst>
      <p:ext uri="{BB962C8B-B14F-4D97-AF65-F5344CB8AC3E}">
        <p14:creationId xmlns:p14="http://schemas.microsoft.com/office/powerpoint/2010/main" val="182576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on slide that will play automatically. </a:t>
            </a:r>
          </a:p>
        </p:txBody>
      </p:sp>
      <p:sp>
        <p:nvSpPr>
          <p:cNvPr id="4" name="Slide Number Placeholder 3"/>
          <p:cNvSpPr>
            <a:spLocks noGrp="1"/>
          </p:cNvSpPr>
          <p:nvPr>
            <p:ph type="sldNum" sz="quarter" idx="5"/>
          </p:nvPr>
        </p:nvSpPr>
        <p:spPr/>
        <p:txBody>
          <a:bodyPr/>
          <a:lstStyle/>
          <a:p>
            <a:fld id="{485EB22E-C1F4-0A42-BF6F-E15906BCA7B6}" type="slidenum">
              <a:rPr lang="en-US" smtClean="0"/>
              <a:t>9</a:t>
            </a:fld>
            <a:endParaRPr lang="en-US"/>
          </a:p>
        </p:txBody>
      </p:sp>
    </p:spTree>
    <p:extLst>
      <p:ext uri="{BB962C8B-B14F-4D97-AF65-F5344CB8AC3E}">
        <p14:creationId xmlns:p14="http://schemas.microsoft.com/office/powerpoint/2010/main" val="139232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B021-07D2-D4D8-877E-74E567B14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EA5C6-C936-1838-44A4-832EE9A26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3BC6E-9101-7F5A-7676-ABB69D22EB09}"/>
              </a:ext>
            </a:extLst>
          </p:cNvPr>
          <p:cNvSpPr>
            <a:spLocks noGrp="1"/>
          </p:cNvSpPr>
          <p:nvPr>
            <p:ph type="body" idx="1"/>
          </p:nvPr>
        </p:nvSpPr>
        <p:spPr/>
        <p:txBody>
          <a:bodyPr/>
          <a:lstStyle/>
          <a:p>
            <a:r>
              <a:rPr lang="en-US" dirty="0"/>
              <a:t>Background music on slide that will play automatically. </a:t>
            </a:r>
          </a:p>
        </p:txBody>
      </p:sp>
      <p:sp>
        <p:nvSpPr>
          <p:cNvPr id="4" name="Slide Number Placeholder 3">
            <a:extLst>
              <a:ext uri="{FF2B5EF4-FFF2-40B4-BE49-F238E27FC236}">
                <a16:creationId xmlns:a16="http://schemas.microsoft.com/office/drawing/2014/main" id="{9283F2FF-9D69-0BCA-4499-7A761D1D1714}"/>
              </a:ext>
            </a:extLst>
          </p:cNvPr>
          <p:cNvSpPr>
            <a:spLocks noGrp="1"/>
          </p:cNvSpPr>
          <p:nvPr>
            <p:ph type="sldNum" sz="quarter" idx="5"/>
          </p:nvPr>
        </p:nvSpPr>
        <p:spPr/>
        <p:txBody>
          <a:bodyPr/>
          <a:lstStyle/>
          <a:p>
            <a:fld id="{485EB22E-C1F4-0A42-BF6F-E15906BCA7B6}" type="slidenum">
              <a:rPr lang="en-US" smtClean="0"/>
              <a:t>10</a:t>
            </a:fld>
            <a:endParaRPr lang="en-US"/>
          </a:p>
        </p:txBody>
      </p:sp>
    </p:spTree>
    <p:extLst>
      <p:ext uri="{BB962C8B-B14F-4D97-AF65-F5344CB8AC3E}">
        <p14:creationId xmlns:p14="http://schemas.microsoft.com/office/powerpoint/2010/main" val="2898663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1C5BC-F7EA-C658-39C4-DEB940992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8404E-D13B-7FC9-D851-1A90F4DD3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182AA-787C-A7C4-4122-7488B87DB7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81B40E50-3BF7-109E-E080-257663ADA4A4}"/>
              </a:ext>
            </a:extLst>
          </p:cNvPr>
          <p:cNvSpPr>
            <a:spLocks noGrp="1"/>
          </p:cNvSpPr>
          <p:nvPr>
            <p:ph type="sldNum" sz="quarter" idx="5"/>
          </p:nvPr>
        </p:nvSpPr>
        <p:spPr/>
        <p:txBody>
          <a:bodyPr/>
          <a:lstStyle/>
          <a:p>
            <a:fld id="{485EB22E-C1F4-0A42-BF6F-E15906BCA7B6}" type="slidenum">
              <a:rPr lang="en-US" smtClean="0"/>
              <a:t>12</a:t>
            </a:fld>
            <a:endParaRPr lang="en-US"/>
          </a:p>
        </p:txBody>
      </p:sp>
    </p:spTree>
    <p:extLst>
      <p:ext uri="{BB962C8B-B14F-4D97-AF65-F5344CB8AC3E}">
        <p14:creationId xmlns:p14="http://schemas.microsoft.com/office/powerpoint/2010/main" val="681104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8D84-C110-4AD2-AA6C-1760C1043A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EC9C39-9B72-AA04-CF3F-63A041BDEB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22E4D6-0C55-B073-CE16-8546EE39B7E8}"/>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C62C6096-DF84-2B00-0853-846BA12C9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B9C6-EF02-9A18-3421-8BC05ABAC2D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3294130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E590-8D74-E87B-7D5A-BC4E4F7B81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4E7D77-33F4-208E-F0E3-9A0FCD33FC2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6FDA5E-2D18-5B13-0533-DE7101FF75AE}"/>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5161F474-C573-8DCE-8BE9-D318167BE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FCE4-7697-B0AB-FCD9-74629DB0EA3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776597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9DF5-3F78-B613-FEF0-7A674D5AED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D20309-D261-8474-69F8-32A57BD2B1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6B61B-962C-8F0E-FBBF-9893DB0C1010}"/>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20BECFD9-8AC9-2626-C032-883AC1857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87D47-446A-800F-425B-B39F18B91CD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344214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9B79-182F-457B-8C52-FAA6280F71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8BF035-AD18-BD54-F1D8-5C6FC7445F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038916-AB55-56B9-56DF-D508FC7753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F6B3AC-3066-69E6-E106-2644BC0FB2CA}"/>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AC01B92E-864D-AB46-F65E-5CDF8BD87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5A502-EA16-BD38-BA71-4BE162710A2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2889416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4C47-6922-9381-A6B2-EA1DFC295D6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E52E08-82F1-34E4-1587-CC3C11AB2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2FF3AC-3255-6C41-71E8-B5D6F55849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FF52D9-337A-C019-5CA0-AD7415D0A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29839D-E5BD-EF30-C5CA-8E36A07FE0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901612-A9E9-5A45-8ED0-5B5D14BA45B5}"/>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8" name="Footer Placeholder 7">
            <a:extLst>
              <a:ext uri="{FF2B5EF4-FFF2-40B4-BE49-F238E27FC236}">
                <a16:creationId xmlns:a16="http://schemas.microsoft.com/office/drawing/2014/main" id="{6DCD5D20-10D8-CE25-C8F6-123488895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8F79CF-B01B-319D-375F-E042613495F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512733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71F1-DE0C-CA75-9EEF-7BA92F6655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C2E8DE-A32A-CBDB-366A-BDBA9E1148D8}"/>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4" name="Footer Placeholder 3">
            <a:extLst>
              <a:ext uri="{FF2B5EF4-FFF2-40B4-BE49-F238E27FC236}">
                <a16:creationId xmlns:a16="http://schemas.microsoft.com/office/drawing/2014/main" id="{90CF44DD-D309-3B12-4DF4-1731D4082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26D7DF-C7E3-49CF-695A-DF66DC187AA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644581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5488E-A249-8C6E-876B-9166BE94D781}"/>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3" name="Footer Placeholder 2">
            <a:extLst>
              <a:ext uri="{FF2B5EF4-FFF2-40B4-BE49-F238E27FC236}">
                <a16:creationId xmlns:a16="http://schemas.microsoft.com/office/drawing/2014/main" id="{C4A9E359-9A9C-1552-3C11-FAD7F09E1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F344D-9F4D-5B61-85AE-9F2D7522834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913558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5982-933A-4EB2-7418-D686064153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45A47-862A-C6F5-E2C0-E85E4D1F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95D8D9-C622-3F27-7FEA-628563D68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49F455-1346-939B-A99A-CD290063F399}"/>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8C760EFC-45C1-948D-E4C7-ED82F6F0D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F2FA8-AFF8-49B2-6228-EBAFB97DB60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1769272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5EAA-AC50-3FD7-7215-4966DF731B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AE66F9-BD70-8908-9E00-12AE318D3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B4284C-8665-2579-2487-A11647F87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F78A2E-A344-BC6C-E865-735FAC36C0F3}"/>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1DC7A4B9-9D59-0930-70BE-3AD557D67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1DCD9-76CC-760D-6D8B-6937ED43EC3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23155123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45DA-DE0B-D6FB-130F-2BE50C7B55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6ABE2E-9D5E-2EA3-0F9C-1FB5435182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43C150-4C6A-E294-95C1-04CF2A5B209E}"/>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A8A98410-04F4-ED88-AC7A-0763B198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1E6B1-1828-9E16-C1BC-7504D84A6C5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825362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583AB-6005-3E16-1E26-EC816FA679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7F324-4948-22D5-5E57-94BEF6990C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8060E0-217A-9F24-32E5-11308E05FCC4}"/>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0BF6CA86-1DC0-DED7-9825-FCDB8D444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519F3-28F7-402D-3C42-EE9D36848993}"/>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98034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D034C-7763-FB51-3685-793434F0F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8E9CB-7201-CA8D-BD2A-D3EA2BD72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885525-82D5-8136-D471-E1DE580AB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022F7770-3795-BAB5-26B7-F14B6A4AC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CE2863-C4C9-63D9-20ED-748E50D896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BBD6C-CEA1-9D41-BF95-DB859D26BF07}" type="slidenum">
              <a:rPr lang="en-US" smtClean="0"/>
              <a:t>‹#›</a:t>
            </a:fld>
            <a:endParaRPr lang="en-US"/>
          </a:p>
        </p:txBody>
      </p:sp>
    </p:spTree>
    <p:extLst>
      <p:ext uri="{BB962C8B-B14F-4D97-AF65-F5344CB8AC3E}">
        <p14:creationId xmlns:p14="http://schemas.microsoft.com/office/powerpoint/2010/main" val="325850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andles in a candle holder&#10;&#10;AI-generated content may be incorrect.">
            <a:extLst>
              <a:ext uri="{FF2B5EF4-FFF2-40B4-BE49-F238E27FC236}">
                <a16:creationId xmlns:a16="http://schemas.microsoft.com/office/drawing/2014/main" id="{42B40FC0-2D3F-854F-E658-1B7B0F37BADA}"/>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C0E63AB2-E0E9-13C6-F3FE-0BBD28F3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76E7101C-9028-41BC-675D-AC982DDF135F}"/>
              </a:ext>
            </a:extLst>
          </p:cNvPr>
          <p:cNvPicPr>
            <a:picLocks noChangeAspect="1"/>
          </p:cNvPicPr>
          <p:nvPr/>
        </p:nvPicPr>
        <p:blipFill>
          <a:blip r:embed="rId7"/>
          <a:srcRect l="6650" t="6287" r="3155" b="16986"/>
          <a:stretch>
            <a:fillRect/>
          </a:stretch>
        </p:blipFill>
        <p:spPr>
          <a:xfrm>
            <a:off x="10334242" y="5804451"/>
            <a:ext cx="1857758" cy="1053549"/>
          </a:xfrm>
          <a:prstGeom prst="rect">
            <a:avLst/>
          </a:prstGeom>
        </p:spPr>
      </p:pic>
    </p:spTree>
    <p:extLst>
      <p:ext uri="{BB962C8B-B14F-4D97-AF65-F5344CB8AC3E}">
        <p14:creationId xmlns:p14="http://schemas.microsoft.com/office/powerpoint/2010/main" val="36764998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artoon of a candle and a flashlight&#10;&#10;AI-generated content may be incorrect.">
            <a:extLst>
              <a:ext uri="{FF2B5EF4-FFF2-40B4-BE49-F238E27FC236}">
                <a16:creationId xmlns:a16="http://schemas.microsoft.com/office/drawing/2014/main" id="{7057C6AF-5E98-A5F6-71CD-F63D95FF590A}"/>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descr="A logo with a cross and a person&#10;&#10;AI-generated content may be incorrect.">
            <a:extLst>
              <a:ext uri="{FF2B5EF4-FFF2-40B4-BE49-F238E27FC236}">
                <a16:creationId xmlns:a16="http://schemas.microsoft.com/office/drawing/2014/main" id="{721D6441-F08D-94DD-A4C9-0D2F52AA29DD}"/>
              </a:ext>
            </a:extLst>
          </p:cNvPr>
          <p:cNvPicPr>
            <a:picLocks noChangeAspect="1"/>
          </p:cNvPicPr>
          <p:nvPr/>
        </p:nvPicPr>
        <p:blipFill>
          <a:blip r:embed="rId3"/>
          <a:srcRect l="6650" t="6287" r="3155" b="16986"/>
          <a:stretch>
            <a:fillRect/>
          </a:stretch>
        </p:blipFill>
        <p:spPr>
          <a:xfrm>
            <a:off x="10570028" y="5938168"/>
            <a:ext cx="1621971" cy="919832"/>
          </a:xfrm>
          <a:prstGeom prst="rect">
            <a:avLst/>
          </a:prstGeom>
        </p:spPr>
      </p:pic>
      <p:pic>
        <p:nvPicPr>
          <p:cNvPr id="9" name="Picture 8">
            <a:extLst>
              <a:ext uri="{FF2B5EF4-FFF2-40B4-BE49-F238E27FC236}">
                <a16:creationId xmlns:a16="http://schemas.microsoft.com/office/drawing/2014/main" id="{762936D3-E56F-E82A-A092-800DF6295F64}"/>
              </a:ext>
            </a:extLst>
          </p:cNvPr>
          <p:cNvPicPr>
            <a:picLocks noChangeAspect="1"/>
          </p:cNvPicPr>
          <p:nvPr/>
        </p:nvPicPr>
        <p:blipFill>
          <a:blip r:embed="rId4"/>
          <a:srcRect l="6217" t="8547" r="51923" b="58461"/>
          <a:stretch>
            <a:fillRect/>
          </a:stretch>
        </p:blipFill>
        <p:spPr>
          <a:xfrm>
            <a:off x="117231" y="105508"/>
            <a:ext cx="1142909" cy="1125415"/>
          </a:xfrm>
          <a:prstGeom prst="rect">
            <a:avLst/>
          </a:prstGeom>
        </p:spPr>
      </p:pic>
    </p:spTree>
    <p:extLst>
      <p:ext uri="{BB962C8B-B14F-4D97-AF65-F5344CB8AC3E}">
        <p14:creationId xmlns:p14="http://schemas.microsoft.com/office/powerpoint/2010/main" val="35783637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andle in a candle holder&#10;&#10;AI-generated content may be incorrect.">
            <a:extLst>
              <a:ext uri="{FF2B5EF4-FFF2-40B4-BE49-F238E27FC236}">
                <a16:creationId xmlns:a16="http://schemas.microsoft.com/office/drawing/2014/main" id="{8F409E7F-C7BD-6C71-E560-3A638E4C4DA2}"/>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FD0265D8-1371-D76F-3FDA-F3B5654076FE}"/>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7" name="Picture 6">
            <a:extLst>
              <a:ext uri="{FF2B5EF4-FFF2-40B4-BE49-F238E27FC236}">
                <a16:creationId xmlns:a16="http://schemas.microsoft.com/office/drawing/2014/main" id="{904E76F3-FA55-B70F-7123-EE5386432338}"/>
              </a:ext>
            </a:extLst>
          </p:cNvPr>
          <p:cNvPicPr>
            <a:picLocks noChangeAspect="1"/>
          </p:cNvPicPr>
          <p:nvPr/>
        </p:nvPicPr>
        <p:blipFill>
          <a:blip r:embed="rId4"/>
          <a:srcRect l="6217" t="8547" r="51923" b="58461"/>
          <a:stretch>
            <a:fillRect/>
          </a:stretch>
        </p:blipFill>
        <p:spPr>
          <a:xfrm>
            <a:off x="117231" y="105508"/>
            <a:ext cx="1142909" cy="1125415"/>
          </a:xfrm>
          <a:prstGeom prst="rect">
            <a:avLst/>
          </a:prstGeom>
        </p:spPr>
      </p:pic>
    </p:spTree>
    <p:extLst>
      <p:ext uri="{BB962C8B-B14F-4D97-AF65-F5344CB8AC3E}">
        <p14:creationId xmlns:p14="http://schemas.microsoft.com/office/powerpoint/2010/main" val="1802228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andle in a candle holder&#10;&#10;AI-generated content may be incorrect.">
            <a:extLst>
              <a:ext uri="{FF2B5EF4-FFF2-40B4-BE49-F238E27FC236}">
                <a16:creationId xmlns:a16="http://schemas.microsoft.com/office/drawing/2014/main" id="{469C1858-C988-DFDC-6D0D-6D70473E919F}"/>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E702E46D-040E-51E9-ED86-F0190A900BDA}"/>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5" name="Title 1">
            <a:extLst>
              <a:ext uri="{FF2B5EF4-FFF2-40B4-BE49-F238E27FC236}">
                <a16:creationId xmlns:a16="http://schemas.microsoft.com/office/drawing/2014/main" id="{59024FD3-76AF-4E37-71C4-47C8FF4F217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10099390-322F-4606-26EB-3E5993CED1E6}"/>
              </a:ext>
            </a:extLst>
          </p:cNvPr>
          <p:cNvSpPr txBox="1"/>
          <p:nvPr/>
        </p:nvSpPr>
        <p:spPr>
          <a:xfrm>
            <a:off x="4056277" y="1287493"/>
            <a:ext cx="7915610" cy="4390626"/>
          </a:xfrm>
          <a:prstGeom prst="rect">
            <a:avLst/>
          </a:prstGeom>
          <a:noFill/>
        </p:spPr>
        <p:txBody>
          <a:bodyPr wrap="square">
            <a:spAutoFit/>
          </a:bodyPr>
          <a:lstStyle/>
          <a:p>
            <a:pPr algn="just">
              <a:lnSpc>
                <a:spcPct val="150000"/>
              </a:lnSpc>
            </a:pPr>
            <a:r>
              <a:rPr lang="en-GB" sz="2700" b="1" dirty="0">
                <a:latin typeface="Calibri" panose="020F0502020204030204" pitchFamily="34" charset="0"/>
                <a:cs typeface="Calibri" panose="020F0502020204030204" pitchFamily="34" charset="0"/>
              </a:rPr>
              <a:t>O God, who see how your people faithfully await the feast of the Lord’s Nativity, enable us, we pray, to attain to the joys of so great a salvation and to celebrate them always with solemn worship and glad rejoicing. Through our Lord Jesus Christ, your Son, who lives and reigns with you in the unity of the Holy Spirit, God, for ever and ever. Amen. </a:t>
            </a:r>
          </a:p>
        </p:txBody>
      </p:sp>
      <p:pic>
        <p:nvPicPr>
          <p:cNvPr id="14" name="Picture 13">
            <a:extLst>
              <a:ext uri="{FF2B5EF4-FFF2-40B4-BE49-F238E27FC236}">
                <a16:creationId xmlns:a16="http://schemas.microsoft.com/office/drawing/2014/main" id="{998F5AF9-D066-9D8C-F772-605C91568177}"/>
              </a:ext>
            </a:extLst>
          </p:cNvPr>
          <p:cNvPicPr>
            <a:picLocks noChangeAspect="1"/>
          </p:cNvPicPr>
          <p:nvPr/>
        </p:nvPicPr>
        <p:blipFill>
          <a:blip r:embed="rId4"/>
          <a:srcRect l="6217" t="8547" r="51923" b="58461"/>
          <a:stretch>
            <a:fillRect/>
          </a:stretch>
        </p:blipFill>
        <p:spPr>
          <a:xfrm>
            <a:off x="117231" y="105508"/>
            <a:ext cx="1142909" cy="1125415"/>
          </a:xfrm>
          <a:prstGeom prst="rect">
            <a:avLst/>
          </a:prstGeom>
        </p:spPr>
      </p:pic>
    </p:spTree>
    <p:extLst>
      <p:ext uri="{BB962C8B-B14F-4D97-AF65-F5344CB8AC3E}">
        <p14:creationId xmlns:p14="http://schemas.microsoft.com/office/powerpoint/2010/main" val="4207115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C324-7F28-E350-09BB-41D10CD14D1A}"/>
            </a:ext>
          </a:extLst>
        </p:cNvPr>
        <p:cNvGrpSpPr/>
        <p:nvPr/>
      </p:nvGrpSpPr>
      <p:grpSpPr>
        <a:xfrm>
          <a:off x="0" y="0"/>
          <a:ext cx="0" cy="0"/>
          <a:chOff x="0" y="0"/>
          <a:chExt cx="0" cy="0"/>
        </a:xfrm>
      </p:grpSpPr>
      <p:pic>
        <p:nvPicPr>
          <p:cNvPr id="10" name="Picture 9" descr="A candle in a candle holder&#10;&#10;AI-generated content may be incorrect.">
            <a:extLst>
              <a:ext uri="{FF2B5EF4-FFF2-40B4-BE49-F238E27FC236}">
                <a16:creationId xmlns:a16="http://schemas.microsoft.com/office/drawing/2014/main" id="{2BC382DB-45BC-1E16-5D96-CF1F0081B6C1}"/>
              </a:ext>
            </a:extLst>
          </p:cNvPr>
          <p:cNvPicPr>
            <a:picLocks noChangeAspect="1"/>
          </p:cNvPicPr>
          <p:nvPr/>
        </p:nvPicPr>
        <p:blipFill>
          <a:blip r:embed="rId3"/>
          <a:stretch>
            <a:fillRect/>
          </a:stretch>
        </p:blipFill>
        <p:spPr>
          <a:xfrm>
            <a:off x="0" y="0"/>
            <a:ext cx="12192000" cy="6858000"/>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0EF75832-BF65-19CE-1367-0D57A972E854}"/>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644CBEDF-72DB-2070-AF51-858303A33E66}"/>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624533AA-F79B-41A2-3ACD-6A1B75633455}"/>
              </a:ext>
            </a:extLst>
          </p:cNvPr>
          <p:cNvSpPr txBox="1"/>
          <p:nvPr/>
        </p:nvSpPr>
        <p:spPr>
          <a:xfrm>
            <a:off x="3964730" y="1690062"/>
            <a:ext cx="7915610" cy="3477875"/>
          </a:xfrm>
          <a:prstGeom prst="rect">
            <a:avLst/>
          </a:prstGeom>
          <a:noFill/>
          <a:effectLst>
            <a:softEdge rad="12700"/>
          </a:effectLst>
        </p:spPr>
        <p:txBody>
          <a:bodyPr wrap="square" rtlCol="0">
            <a:spAutoFit/>
          </a:bodyPr>
          <a:lstStyle/>
          <a:p>
            <a:pPr algn="ctr"/>
            <a:r>
              <a:rPr lang="en-US" sz="3600" dirty="0">
                <a:latin typeface="Calibri" panose="020F0502020204030204" pitchFamily="34" charset="0"/>
                <a:cs typeface="Calibri" panose="020F0502020204030204" pitchFamily="34" charset="0"/>
              </a:rPr>
              <a:t>Leader: A reading from the Holy Gospel according to John.</a:t>
            </a:r>
          </a:p>
          <a:p>
            <a:pPr algn="ctr"/>
            <a:endParaRPr lang="en-US" sz="1600" dirty="0">
              <a:latin typeface="Calibri" panose="020F0502020204030204" pitchFamily="34" charset="0"/>
              <a:cs typeface="Calibri" panose="020F0502020204030204" pitchFamily="34" charset="0"/>
            </a:endParaRPr>
          </a:p>
          <a:p>
            <a:pPr algn="ctr"/>
            <a:r>
              <a:rPr lang="en-US" sz="4800" b="1" dirty="0">
                <a:latin typeface="Calibri" panose="020F0502020204030204" pitchFamily="34" charset="0"/>
                <a:cs typeface="Calibri" panose="020F0502020204030204" pitchFamily="34" charset="0"/>
              </a:rPr>
              <a:t>ALL: GLORY TO YOU, </a:t>
            </a:r>
          </a:p>
          <a:p>
            <a:pPr algn="ctr"/>
            <a:r>
              <a:rPr lang="en-US" sz="4800" b="1" dirty="0">
                <a:latin typeface="Calibri" panose="020F0502020204030204" pitchFamily="34" charset="0"/>
                <a:cs typeface="Calibri" panose="020F0502020204030204" pitchFamily="34" charset="0"/>
              </a:rPr>
              <a:t>O LORD.</a:t>
            </a:r>
            <a:r>
              <a:rPr lang="en-US" sz="4800" dirty="0">
                <a:latin typeface="Calibri" panose="020F0502020204030204" pitchFamily="34" charset="0"/>
                <a:cs typeface="Calibri" panose="020F0502020204030204" pitchFamily="34" charset="0"/>
              </a:rPr>
              <a:t> </a:t>
            </a:r>
          </a:p>
          <a:p>
            <a:pPr algn="ctr"/>
            <a:endParaRPr lang="en-US" sz="1600" dirty="0">
              <a:latin typeface="Calibri" panose="020F0502020204030204" pitchFamily="34" charset="0"/>
              <a:cs typeface="Calibri" panose="020F0502020204030204" pitchFamily="34" charset="0"/>
            </a:endParaRPr>
          </a:p>
          <a:p>
            <a:pPr algn="ctr"/>
            <a:r>
              <a:rPr lang="en-US" sz="2000" i="1" dirty="0">
                <a:latin typeface="Calibri" panose="020F0502020204030204" pitchFamily="34" charset="0"/>
                <a:cs typeface="Calibri" panose="020F0502020204030204" pitchFamily="34" charset="0"/>
              </a:rPr>
              <a:t>We mark the Cross on our heads, lips and hearts. </a:t>
            </a:r>
          </a:p>
        </p:txBody>
      </p:sp>
      <p:pic>
        <p:nvPicPr>
          <p:cNvPr id="6" name="Picture 5">
            <a:extLst>
              <a:ext uri="{FF2B5EF4-FFF2-40B4-BE49-F238E27FC236}">
                <a16:creationId xmlns:a16="http://schemas.microsoft.com/office/drawing/2014/main" id="{B48B7D86-33F3-8649-3462-294CE8B7E4D3}"/>
              </a:ext>
            </a:extLst>
          </p:cNvPr>
          <p:cNvPicPr>
            <a:picLocks noChangeAspect="1"/>
          </p:cNvPicPr>
          <p:nvPr/>
        </p:nvPicPr>
        <p:blipFill>
          <a:blip r:embed="rId5"/>
          <a:srcRect l="48535" t="10087" r="9605" b="56921"/>
          <a:stretch>
            <a:fillRect/>
          </a:stretch>
        </p:blipFill>
        <p:spPr>
          <a:xfrm>
            <a:off x="117230" y="105507"/>
            <a:ext cx="1142909" cy="1125415"/>
          </a:xfrm>
          <a:prstGeom prst="rect">
            <a:avLst/>
          </a:prstGeom>
        </p:spPr>
      </p:pic>
    </p:spTree>
    <p:extLst>
      <p:ext uri="{BB962C8B-B14F-4D97-AF65-F5344CB8AC3E}">
        <p14:creationId xmlns:p14="http://schemas.microsoft.com/office/powerpoint/2010/main" val="4883589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ard with a candle and a candle holder&#10;&#10;AI-generated content may be incorrect.">
            <a:extLst>
              <a:ext uri="{FF2B5EF4-FFF2-40B4-BE49-F238E27FC236}">
                <a16:creationId xmlns:a16="http://schemas.microsoft.com/office/drawing/2014/main" id="{334CC747-29B3-DEDA-5591-32E0160B52C9}"/>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05E8ABB2-FB73-1FD1-448E-2E2E16AB6F88}"/>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8" name="Picture 7">
            <a:extLst>
              <a:ext uri="{FF2B5EF4-FFF2-40B4-BE49-F238E27FC236}">
                <a16:creationId xmlns:a16="http://schemas.microsoft.com/office/drawing/2014/main" id="{D3BF9F9D-F555-CCF2-23FC-EBAA9463B99D}"/>
              </a:ext>
            </a:extLst>
          </p:cNvPr>
          <p:cNvPicPr>
            <a:picLocks noChangeAspect="1"/>
          </p:cNvPicPr>
          <p:nvPr/>
        </p:nvPicPr>
        <p:blipFill>
          <a:blip r:embed="rId4"/>
          <a:srcRect l="48535" t="10087" r="9605" b="56921"/>
          <a:stretch>
            <a:fillRect/>
          </a:stretch>
        </p:blipFill>
        <p:spPr>
          <a:xfrm>
            <a:off x="117230" y="105507"/>
            <a:ext cx="1142909" cy="1125415"/>
          </a:xfrm>
          <a:prstGeom prst="rect">
            <a:avLst/>
          </a:prstGeom>
        </p:spPr>
      </p:pic>
    </p:spTree>
    <p:extLst>
      <p:ext uri="{BB962C8B-B14F-4D97-AF65-F5344CB8AC3E}">
        <p14:creationId xmlns:p14="http://schemas.microsoft.com/office/powerpoint/2010/main" val="30867901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andle in a candle holder&#10;&#10;AI-generated content may be incorrect.">
            <a:extLst>
              <a:ext uri="{FF2B5EF4-FFF2-40B4-BE49-F238E27FC236}">
                <a16:creationId xmlns:a16="http://schemas.microsoft.com/office/drawing/2014/main" id="{64C4F18D-FF3D-34B0-1E7D-7E47A08932C2}"/>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60E9977E-CDC6-EF1C-61DB-86A7EFE53796}"/>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4" name="TextBox 3">
            <a:extLst>
              <a:ext uri="{FF2B5EF4-FFF2-40B4-BE49-F238E27FC236}">
                <a16:creationId xmlns:a16="http://schemas.microsoft.com/office/drawing/2014/main" id="{4E1CC90F-A2B3-17AB-7D92-13195C1A2AED}"/>
              </a:ext>
            </a:extLst>
          </p:cNvPr>
          <p:cNvSpPr txBox="1"/>
          <p:nvPr/>
        </p:nvSpPr>
        <p:spPr>
          <a:xfrm>
            <a:off x="4496459" y="1674673"/>
            <a:ext cx="7414845" cy="3508653"/>
          </a:xfrm>
          <a:prstGeom prst="rect">
            <a:avLst/>
          </a:prstGeom>
          <a:noFill/>
          <a:effectLst>
            <a:softEdge rad="12700"/>
          </a:effectLst>
        </p:spPr>
        <p:txBody>
          <a:bodyPr wrap="square" rtlCol="0">
            <a:spAutoFit/>
          </a:bodyPr>
          <a:lstStyle/>
          <a:p>
            <a:pPr marL="0" indent="0" algn="ctr" rtl="0" eaLnBrk="1" latinLnBrk="0" hangingPunct="1">
              <a:buNone/>
            </a:pPr>
            <a:r>
              <a:rPr lang="en-GB" sz="36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dirty="0">
              <a:effectLst/>
              <a:latin typeface="Calibri" panose="020F0502020204030204" pitchFamily="34" charset="0"/>
              <a:cs typeface="Calibri" panose="020F0502020204030204" pitchFamily="34" charset="0"/>
            </a:endParaRPr>
          </a:p>
          <a:p>
            <a:pPr marL="0" indent="0" algn="ctr" rtl="0" eaLnBrk="1" latinLnBrk="0" hangingPunct="1">
              <a:buNone/>
            </a:pPr>
            <a:r>
              <a:rPr lang="en-GB" sz="54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200" b="1" dirty="0">
              <a:latin typeface="Calibri" panose="020F0502020204030204" pitchFamily="34" charset="0"/>
              <a:cs typeface="Calibri" panose="020F0502020204030204" pitchFamily="34" charset="0"/>
            </a:endParaRPr>
          </a:p>
          <a:p>
            <a:pPr marL="0" indent="0" algn="ctr" rtl="0" eaLnBrk="1" latinLnBrk="0" hangingPunct="1">
              <a:buNone/>
            </a:pPr>
            <a:r>
              <a:rPr lang="en-GB" sz="24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400" i="1" dirty="0">
                <a:latin typeface="Calibri" panose="020F0502020204030204" pitchFamily="34" charset="0"/>
                <a:cs typeface="Calibri" panose="020F0502020204030204" pitchFamily="34" charset="0"/>
              </a:rPr>
              <a:t>your heart. </a:t>
            </a:r>
            <a:endParaRPr lang="en-US" sz="2000"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B292BB85-15F9-DF56-78F2-A8B662ABE7EF}"/>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pic>
        <p:nvPicPr>
          <p:cNvPr id="9" name="Picture 8">
            <a:extLst>
              <a:ext uri="{FF2B5EF4-FFF2-40B4-BE49-F238E27FC236}">
                <a16:creationId xmlns:a16="http://schemas.microsoft.com/office/drawing/2014/main" id="{7C98982D-1E3A-F80C-ADBC-B72234BEACC1}"/>
              </a:ext>
            </a:extLst>
          </p:cNvPr>
          <p:cNvPicPr>
            <a:picLocks noChangeAspect="1"/>
          </p:cNvPicPr>
          <p:nvPr/>
        </p:nvPicPr>
        <p:blipFill>
          <a:blip r:embed="rId4"/>
          <a:srcRect l="48535" t="10087" r="9605" b="56921"/>
          <a:stretch>
            <a:fillRect/>
          </a:stretch>
        </p:blipFill>
        <p:spPr>
          <a:xfrm>
            <a:off x="117230" y="105507"/>
            <a:ext cx="1142909" cy="1125415"/>
          </a:xfrm>
          <a:prstGeom prst="rect">
            <a:avLst/>
          </a:prstGeom>
        </p:spPr>
      </p:pic>
    </p:spTree>
    <p:extLst>
      <p:ext uri="{BB962C8B-B14F-4D97-AF65-F5344CB8AC3E}">
        <p14:creationId xmlns:p14="http://schemas.microsoft.com/office/powerpoint/2010/main" val="1523629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7CCF-E970-8409-DD80-C84A61697363}"/>
            </a:ext>
          </a:extLst>
        </p:cNvPr>
        <p:cNvGrpSpPr/>
        <p:nvPr/>
      </p:nvGrpSpPr>
      <p:grpSpPr>
        <a:xfrm>
          <a:off x="0" y="0"/>
          <a:ext cx="0" cy="0"/>
          <a:chOff x="0" y="0"/>
          <a:chExt cx="0" cy="0"/>
        </a:xfrm>
      </p:grpSpPr>
      <p:pic>
        <p:nvPicPr>
          <p:cNvPr id="10" name="Picture 9" descr="A card with a candle and a candle holder&#10;&#10;AI-generated content may be incorrect.">
            <a:extLst>
              <a:ext uri="{FF2B5EF4-FFF2-40B4-BE49-F238E27FC236}">
                <a16:creationId xmlns:a16="http://schemas.microsoft.com/office/drawing/2014/main" id="{893DE752-0FF4-0D44-46A2-7BC2ADCE84DF}"/>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39E37BA4-2F2E-98F6-9F3B-58D647F81EF6}"/>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4" name="Picture 3">
            <a:extLst>
              <a:ext uri="{FF2B5EF4-FFF2-40B4-BE49-F238E27FC236}">
                <a16:creationId xmlns:a16="http://schemas.microsoft.com/office/drawing/2014/main" id="{B5D77729-CD6F-74D7-13A7-294B5B9A2D00}"/>
              </a:ext>
            </a:extLst>
          </p:cNvPr>
          <p:cNvPicPr>
            <a:picLocks noChangeAspect="1"/>
          </p:cNvPicPr>
          <p:nvPr/>
        </p:nvPicPr>
        <p:blipFill>
          <a:blip r:embed="rId4"/>
          <a:srcRect l="6218" t="59356" r="51923" b="7652"/>
          <a:stretch>
            <a:fillRect/>
          </a:stretch>
        </p:blipFill>
        <p:spPr>
          <a:xfrm>
            <a:off x="117228" y="105505"/>
            <a:ext cx="1142911" cy="1125417"/>
          </a:xfrm>
          <a:prstGeom prst="rect">
            <a:avLst/>
          </a:prstGeom>
        </p:spPr>
      </p:pic>
    </p:spTree>
    <p:extLst>
      <p:ext uri="{BB962C8B-B14F-4D97-AF65-F5344CB8AC3E}">
        <p14:creationId xmlns:p14="http://schemas.microsoft.com/office/powerpoint/2010/main" val="28074594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469B-D2AC-D8C1-7CD3-855DD77ADD54}"/>
            </a:ext>
          </a:extLst>
        </p:cNvPr>
        <p:cNvGrpSpPr/>
        <p:nvPr/>
      </p:nvGrpSpPr>
      <p:grpSpPr>
        <a:xfrm>
          <a:off x="0" y="0"/>
          <a:ext cx="0" cy="0"/>
          <a:chOff x="0" y="0"/>
          <a:chExt cx="0" cy="0"/>
        </a:xfrm>
      </p:grpSpPr>
      <p:pic>
        <p:nvPicPr>
          <p:cNvPr id="14" name="Picture 13" descr="A candle in a candle holder&#10;&#10;AI-generated content may be incorrect.">
            <a:extLst>
              <a:ext uri="{FF2B5EF4-FFF2-40B4-BE49-F238E27FC236}">
                <a16:creationId xmlns:a16="http://schemas.microsoft.com/office/drawing/2014/main" id="{3C04887A-FB20-1931-4BA8-4C75196CB90F}"/>
              </a:ext>
            </a:extLst>
          </p:cNvPr>
          <p:cNvPicPr>
            <a:picLocks noChangeAspect="1"/>
          </p:cNvPicPr>
          <p:nvPr/>
        </p:nvPicPr>
        <p:blipFill>
          <a:blip r:embed="rId5"/>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38E34330-FE7D-4A3F-BAE8-74D66A51F744}"/>
              </a:ext>
            </a:extLst>
          </p:cNvPr>
          <p:cNvPicPr>
            <a:picLocks noChangeAspect="1"/>
          </p:cNvPicPr>
          <p:nvPr/>
        </p:nvPicPr>
        <p:blipFill>
          <a:blip r:embed="rId6"/>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15011327-8992-BD45-7422-CA9C48DA2C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3548B56F-01B2-1D32-F965-4109A3910479}"/>
              </a:ext>
            </a:extLst>
          </p:cNvPr>
          <p:cNvSpPr txBox="1"/>
          <p:nvPr/>
        </p:nvSpPr>
        <p:spPr>
          <a:xfrm>
            <a:off x="4147441" y="2255842"/>
            <a:ext cx="7732644" cy="2043254"/>
          </a:xfrm>
          <a:prstGeom prst="roundRect">
            <a:avLst/>
          </a:prstGeom>
          <a:gradFill flip="none" rotWithShape="1">
            <a:gsLst>
              <a:gs pos="0">
                <a:srgbClr val="D892BD">
                  <a:tint val="66000"/>
                  <a:satMod val="160000"/>
                </a:srgbClr>
              </a:gs>
              <a:gs pos="50000">
                <a:srgbClr val="D892BD">
                  <a:tint val="44500"/>
                  <a:satMod val="160000"/>
                </a:srgbClr>
              </a:gs>
              <a:gs pos="100000">
                <a:srgbClr val="D892BD">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endParaRPr lang="en-GB" sz="14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r>
              <a:rPr lang="en-GB" sz="6000" b="1" kern="100" dirty="0">
                <a:latin typeface="Calibri" panose="020F0502020204030204" pitchFamily="34" charset="0"/>
                <a:ea typeface="Aptos" panose="020B0004020202020204" pitchFamily="34" charset="0"/>
                <a:cs typeface="Calibri" panose="020F0502020204030204" pitchFamily="34" charset="0"/>
              </a:rPr>
              <a:t>Help us to shine!</a:t>
            </a:r>
            <a:endParaRPr lang="en-GB" sz="60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endParaRPr lang="en-GB" sz="14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3DDDE5E2-E2EA-696A-C98C-32DDE5D326D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98800" y="4980601"/>
            <a:ext cx="581285" cy="581285"/>
          </a:xfrm>
          <a:prstGeom prst="rect">
            <a:avLst/>
          </a:prstGeom>
        </p:spPr>
      </p:pic>
      <p:pic>
        <p:nvPicPr>
          <p:cNvPr id="8" name="Picture 7">
            <a:extLst>
              <a:ext uri="{FF2B5EF4-FFF2-40B4-BE49-F238E27FC236}">
                <a16:creationId xmlns:a16="http://schemas.microsoft.com/office/drawing/2014/main" id="{F705C380-582A-A5EC-3D71-5EC892B590A5}"/>
              </a:ext>
            </a:extLst>
          </p:cNvPr>
          <p:cNvPicPr>
            <a:picLocks noChangeAspect="1"/>
          </p:cNvPicPr>
          <p:nvPr/>
        </p:nvPicPr>
        <p:blipFill>
          <a:blip r:embed="rId8"/>
          <a:srcRect l="50000" t="1539" r="8354" b="64444"/>
          <a:stretch>
            <a:fillRect/>
          </a:stretch>
        </p:blipFill>
        <p:spPr>
          <a:xfrm>
            <a:off x="117229" y="64568"/>
            <a:ext cx="1142911" cy="1166355"/>
          </a:xfrm>
          <a:prstGeom prst="rect">
            <a:avLst/>
          </a:prstGeom>
        </p:spPr>
      </p:pic>
    </p:spTree>
    <p:extLst>
      <p:ext uri="{BB962C8B-B14F-4D97-AF65-F5344CB8AC3E}">
        <p14:creationId xmlns:p14="http://schemas.microsoft.com/office/powerpoint/2010/main" val="21396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D610-22FE-317B-289D-98307AE9CEE9}"/>
            </a:ext>
          </a:extLst>
        </p:cNvPr>
        <p:cNvGrpSpPr/>
        <p:nvPr/>
      </p:nvGrpSpPr>
      <p:grpSpPr>
        <a:xfrm>
          <a:off x="0" y="0"/>
          <a:ext cx="0" cy="0"/>
          <a:chOff x="0" y="0"/>
          <a:chExt cx="0" cy="0"/>
        </a:xfrm>
      </p:grpSpPr>
      <p:pic>
        <p:nvPicPr>
          <p:cNvPr id="14" name="Picture 13" descr="A candle in a candle holder&#10;&#10;AI-generated content may be incorrect.">
            <a:extLst>
              <a:ext uri="{FF2B5EF4-FFF2-40B4-BE49-F238E27FC236}">
                <a16:creationId xmlns:a16="http://schemas.microsoft.com/office/drawing/2014/main" id="{59936452-8E46-2E9F-A1D7-72EBDDCA8351}"/>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3F2FF81C-8E09-2F4F-12DF-3A039E2D82F6}"/>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0404F733-3CB9-8937-D827-8FF1A5AAC25A}"/>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BB788B81-0B1F-AE7D-6EDA-BBD54E95B7BB}"/>
              </a:ext>
            </a:extLst>
          </p:cNvPr>
          <p:cNvSpPr txBox="1"/>
          <p:nvPr/>
        </p:nvSpPr>
        <p:spPr>
          <a:xfrm>
            <a:off x="4147441" y="2255842"/>
            <a:ext cx="7732644" cy="2636112"/>
          </a:xfrm>
          <a:prstGeom prst="roundRect">
            <a:avLst/>
          </a:prstGeom>
          <a:gradFill flip="none" rotWithShape="1">
            <a:gsLst>
              <a:gs pos="0">
                <a:srgbClr val="D892BD">
                  <a:tint val="66000"/>
                  <a:satMod val="160000"/>
                </a:srgbClr>
              </a:gs>
              <a:gs pos="50000">
                <a:srgbClr val="D892BD">
                  <a:tint val="44500"/>
                  <a:satMod val="160000"/>
                </a:srgbClr>
              </a:gs>
              <a:gs pos="100000">
                <a:srgbClr val="D892BD">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4400" b="1" kern="100" dirty="0">
                <a:effectLst/>
                <a:latin typeface="Calibri" panose="020F0502020204030204" pitchFamily="34" charset="0"/>
                <a:ea typeface="Aptos" panose="020B0004020202020204" pitchFamily="34" charset="0"/>
                <a:cs typeface="Calibri" panose="020F0502020204030204" pitchFamily="34" charset="0"/>
              </a:rPr>
              <a:t>How can I help someone else see the light of Christ this week?</a:t>
            </a:r>
          </a:p>
        </p:txBody>
      </p:sp>
      <p:pic>
        <p:nvPicPr>
          <p:cNvPr id="7" name="Picture 6">
            <a:extLst>
              <a:ext uri="{FF2B5EF4-FFF2-40B4-BE49-F238E27FC236}">
                <a16:creationId xmlns:a16="http://schemas.microsoft.com/office/drawing/2014/main" id="{606107C2-4034-C75F-1651-61CEC2ECC8A2}"/>
              </a:ext>
            </a:extLst>
          </p:cNvPr>
          <p:cNvPicPr>
            <a:picLocks noChangeAspect="1"/>
          </p:cNvPicPr>
          <p:nvPr/>
        </p:nvPicPr>
        <p:blipFill>
          <a:blip r:embed="rId5"/>
          <a:srcRect l="48479" t="59356" r="9662" b="7652"/>
          <a:stretch>
            <a:fillRect/>
          </a:stretch>
        </p:blipFill>
        <p:spPr>
          <a:xfrm>
            <a:off x="117228" y="105505"/>
            <a:ext cx="1142911" cy="1125417"/>
          </a:xfrm>
          <a:prstGeom prst="rect">
            <a:avLst/>
          </a:prstGeom>
        </p:spPr>
      </p:pic>
    </p:spTree>
    <p:extLst>
      <p:ext uri="{BB962C8B-B14F-4D97-AF65-F5344CB8AC3E}">
        <p14:creationId xmlns:p14="http://schemas.microsoft.com/office/powerpoint/2010/main" val="845680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E3C-779A-4DC6-0E5A-E7134ED23269}"/>
            </a:ext>
          </a:extLst>
        </p:cNvPr>
        <p:cNvGrpSpPr/>
        <p:nvPr/>
      </p:nvGrpSpPr>
      <p:grpSpPr>
        <a:xfrm>
          <a:off x="0" y="0"/>
          <a:ext cx="0" cy="0"/>
          <a:chOff x="0" y="0"/>
          <a:chExt cx="0" cy="0"/>
        </a:xfrm>
      </p:grpSpPr>
      <p:pic>
        <p:nvPicPr>
          <p:cNvPr id="9" name="Picture 8" descr="A candle in a candle holder&#10;&#10;AI-generated content may be incorrect.">
            <a:extLst>
              <a:ext uri="{FF2B5EF4-FFF2-40B4-BE49-F238E27FC236}">
                <a16:creationId xmlns:a16="http://schemas.microsoft.com/office/drawing/2014/main" id="{5E3155D3-3C61-94E5-6B62-1196307993C2}"/>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1D25764A-863B-0F30-0C4A-18550CC7FD85}"/>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FF363439-9887-7579-4A83-F9AC18EA4FF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EB4AC017-1916-9927-6487-2ACF8F2EDA3C}"/>
              </a:ext>
            </a:extLst>
          </p:cNvPr>
          <p:cNvSpPr txBox="1"/>
          <p:nvPr/>
        </p:nvSpPr>
        <p:spPr>
          <a:xfrm>
            <a:off x="4097066" y="1329194"/>
            <a:ext cx="7915609" cy="4199611"/>
          </a:xfrm>
          <a:prstGeom prst="rect">
            <a:avLst/>
          </a:prstGeom>
          <a:noFill/>
        </p:spPr>
        <p:txBody>
          <a:bodyPr wrap="square">
            <a:spAutoFit/>
          </a:bodyPr>
          <a:lstStyle/>
          <a:p>
            <a:pPr algn="just">
              <a:lnSpc>
                <a:spcPct val="150000"/>
              </a:lnSpc>
            </a:pPr>
            <a:r>
              <a:rPr lang="en-GB" sz="2000" b="1" dirty="0">
                <a:latin typeface="Calibri" panose="020F0502020204030204" pitchFamily="34" charset="0"/>
                <a:cs typeface="Calibri" panose="020F0502020204030204" pitchFamily="34" charset="0"/>
              </a:rPr>
              <a:t>May the almighty and merciful God, by whose grace you have placed your faith in the First Coming of his Only Begotten Son and yearn for his coming again sanctify you by the radiance of Christ’s Advent and enrich you with his blessing. </a:t>
            </a:r>
          </a:p>
          <a:p>
            <a:pPr algn="just">
              <a:lnSpc>
                <a:spcPct val="150000"/>
              </a:lnSpc>
            </a:pPr>
            <a:r>
              <a:rPr lang="en-GB" sz="2000" b="1" dirty="0">
                <a:latin typeface="Calibri" panose="020F0502020204030204" pitchFamily="34" charset="0"/>
                <a:cs typeface="Calibri" panose="020F0502020204030204" pitchFamily="34" charset="0"/>
              </a:rPr>
              <a:t>As you run the race of this present life, may he make you firm in faith, joyful in hope and active in charity. So that, rejoicing now with devotion at the Redeemer’s coming in the flesh, you may be endowed with the rich reward of eternal life when he comes again in majesty. Through Christ our Lord.  Amen. </a:t>
            </a:r>
          </a:p>
        </p:txBody>
      </p:sp>
      <p:pic>
        <p:nvPicPr>
          <p:cNvPr id="10" name="Picture 9">
            <a:extLst>
              <a:ext uri="{FF2B5EF4-FFF2-40B4-BE49-F238E27FC236}">
                <a16:creationId xmlns:a16="http://schemas.microsoft.com/office/drawing/2014/main" id="{605D312A-CA64-357F-AADB-0971B8B1FF0C}"/>
              </a:ext>
            </a:extLst>
          </p:cNvPr>
          <p:cNvPicPr>
            <a:picLocks noChangeAspect="1"/>
          </p:cNvPicPr>
          <p:nvPr/>
        </p:nvPicPr>
        <p:blipFill>
          <a:blip r:embed="rId4"/>
          <a:srcRect l="50000" t="1539" r="8354" b="64444"/>
          <a:stretch>
            <a:fillRect/>
          </a:stretch>
        </p:blipFill>
        <p:spPr>
          <a:xfrm>
            <a:off x="117229" y="64568"/>
            <a:ext cx="1142911" cy="1166355"/>
          </a:xfrm>
          <a:prstGeom prst="rect">
            <a:avLst/>
          </a:prstGeom>
        </p:spPr>
      </p:pic>
    </p:spTree>
    <p:extLst>
      <p:ext uri="{BB962C8B-B14F-4D97-AF65-F5344CB8AC3E}">
        <p14:creationId xmlns:p14="http://schemas.microsoft.com/office/powerpoint/2010/main" val="25835689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26B0D-2A8D-13C6-7E8C-5B0E64F3216A}"/>
            </a:ext>
          </a:extLst>
        </p:cNvPr>
        <p:cNvGrpSpPr/>
        <p:nvPr/>
      </p:nvGrpSpPr>
      <p:grpSpPr>
        <a:xfrm>
          <a:off x="0" y="0"/>
          <a:ext cx="0" cy="0"/>
          <a:chOff x="0" y="0"/>
          <a:chExt cx="0" cy="0"/>
        </a:xfrm>
      </p:grpSpPr>
      <p:pic>
        <p:nvPicPr>
          <p:cNvPr id="5" name="Picture 4" descr="A group of candles in a candle holder&#10;&#10;AI-generated content may be incorrect.">
            <a:extLst>
              <a:ext uri="{FF2B5EF4-FFF2-40B4-BE49-F238E27FC236}">
                <a16:creationId xmlns:a16="http://schemas.microsoft.com/office/drawing/2014/main" id="{8641EFC4-CA54-4504-C226-A1EDAF5187DF}"/>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8B1C44EA-763A-B335-0786-D2DAA3B503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82618C23-6836-0609-40AE-59FB2322C2E5}"/>
              </a:ext>
            </a:extLst>
          </p:cNvPr>
          <p:cNvPicPr>
            <a:picLocks noChangeAspect="1"/>
          </p:cNvPicPr>
          <p:nvPr/>
        </p:nvPicPr>
        <p:blipFill>
          <a:blip r:embed="rId7"/>
          <a:srcRect l="6650" t="6287" r="3155" b="16986"/>
          <a:stretch>
            <a:fillRect/>
          </a:stretch>
        </p:blipFill>
        <p:spPr>
          <a:xfrm>
            <a:off x="10334242" y="5804451"/>
            <a:ext cx="1857758" cy="1053549"/>
          </a:xfrm>
          <a:prstGeom prst="rect">
            <a:avLst/>
          </a:prstGeom>
        </p:spPr>
      </p:pic>
    </p:spTree>
    <p:extLst>
      <p:ext uri="{BB962C8B-B14F-4D97-AF65-F5344CB8AC3E}">
        <p14:creationId xmlns:p14="http://schemas.microsoft.com/office/powerpoint/2010/main" val="6195212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433</Words>
  <Application>Microsoft Office PowerPoint</Application>
  <PresentationFormat>Widescreen</PresentationFormat>
  <Paragraphs>34</Paragraphs>
  <Slides>12</Slides>
  <Notes>5</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7</cp:revision>
  <dcterms:created xsi:type="dcterms:W3CDTF">2026-09-15T20:31:16Z</dcterms:created>
  <dcterms:modified xsi:type="dcterms:W3CDTF">2026-09-17T10:32:29Z</dcterms:modified>
</cp:coreProperties>
</file>