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3" r:id="rId6"/>
    <p:sldId id="260" r:id="rId7"/>
    <p:sldId id="261" r:id="rId8"/>
    <p:sldId id="264" r:id="rId9"/>
    <p:sldId id="265" r:id="rId10"/>
    <p:sldId id="269" r:id="rId11"/>
    <p:sldId id="266" r:id="rId12"/>
    <p:sldId id="270"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892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B78C062-637B-42DD-8506-00A2C00C9E35}" v="3" dt="2026-10-19T13:08:07.6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527"/>
    <p:restoredTop sz="94756"/>
  </p:normalViewPr>
  <p:slideViewPr>
    <p:cSldViewPr snapToGrid="0">
      <p:cViewPr varScale="1">
        <p:scale>
          <a:sx n="59" d="100"/>
          <a:sy n="59" d="100"/>
        </p:scale>
        <p:origin x="828"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addSld modSld">
      <pc:chgData name="S Farrell" userId="88c483c5-2299-4c0b-9afe-cf950c23d1d8" providerId="ADAL" clId="{A3CEB5C7-3444-4D5F-B71C-9CC0A78BA307}" dt="2026-10-19T13:08:07.627" v="8"/>
      <pc:docMkLst>
        <pc:docMk/>
      </pc:docMkLst>
      <pc:sldChg chg="addSp">
        <pc:chgData name="S Farrell" userId="88c483c5-2299-4c0b-9afe-cf950c23d1d8" providerId="ADAL" clId="{A3CEB5C7-3444-4D5F-B71C-9CC0A78BA307}" dt="2026-10-19T12:54:45.600" v="0"/>
        <pc:sldMkLst>
          <pc:docMk/>
          <pc:sldMk cId="3578363766" sldId="257"/>
        </pc:sldMkLst>
        <pc:picChg chg="add">
          <ac:chgData name="S Farrell" userId="88c483c5-2299-4c0b-9afe-cf950c23d1d8" providerId="ADAL" clId="{A3CEB5C7-3444-4D5F-B71C-9CC0A78BA307}" dt="2026-10-19T12:54:45.600" v="0"/>
          <ac:picMkLst>
            <pc:docMk/>
            <pc:sldMk cId="3578363766" sldId="257"/>
            <ac:picMk id="3" creationId="{B10AF5A7-BDAE-3BE2-D11A-7316BEB90C55}"/>
          </ac:picMkLst>
        </pc:picChg>
      </pc:sldChg>
      <pc:sldChg chg="addSp">
        <pc:chgData name="S Farrell" userId="88c483c5-2299-4c0b-9afe-cf950c23d1d8" providerId="ADAL" clId="{A3CEB5C7-3444-4D5F-B71C-9CC0A78BA307}" dt="2026-10-19T12:54:59.624" v="1"/>
        <pc:sldMkLst>
          <pc:docMk/>
          <pc:sldMk cId="1802228599" sldId="258"/>
        </pc:sldMkLst>
        <pc:picChg chg="add">
          <ac:chgData name="S Farrell" userId="88c483c5-2299-4c0b-9afe-cf950c23d1d8" providerId="ADAL" clId="{A3CEB5C7-3444-4D5F-B71C-9CC0A78BA307}" dt="2026-10-19T12:54:59.624" v="1"/>
          <ac:picMkLst>
            <pc:docMk/>
            <pc:sldMk cId="1802228599" sldId="258"/>
            <ac:picMk id="3" creationId="{1C440170-2301-BD00-9DA5-628836D0292A}"/>
          </ac:picMkLst>
        </pc:picChg>
      </pc:sldChg>
      <pc:sldChg chg="addSp">
        <pc:chgData name="S Farrell" userId="88c483c5-2299-4c0b-9afe-cf950c23d1d8" providerId="ADAL" clId="{A3CEB5C7-3444-4D5F-B71C-9CC0A78BA307}" dt="2026-10-19T12:55:13.060" v="2"/>
        <pc:sldMkLst>
          <pc:docMk/>
          <pc:sldMk cId="4207115017" sldId="259"/>
        </pc:sldMkLst>
        <pc:picChg chg="add">
          <ac:chgData name="S Farrell" userId="88c483c5-2299-4c0b-9afe-cf950c23d1d8" providerId="ADAL" clId="{A3CEB5C7-3444-4D5F-B71C-9CC0A78BA307}" dt="2026-10-19T12:55:13.060" v="2"/>
          <ac:picMkLst>
            <pc:docMk/>
            <pc:sldMk cId="4207115017" sldId="259"/>
            <ac:picMk id="3" creationId="{DDBD7890-9011-8D10-465C-C7C1B71550E7}"/>
          </ac:picMkLst>
        </pc:picChg>
      </pc:sldChg>
      <pc:sldChg chg="addSp">
        <pc:chgData name="S Farrell" userId="88c483c5-2299-4c0b-9afe-cf950c23d1d8" providerId="ADAL" clId="{A3CEB5C7-3444-4D5F-B71C-9CC0A78BA307}" dt="2026-10-19T12:55:44.380" v="4"/>
        <pc:sldMkLst>
          <pc:docMk/>
          <pc:sldMk cId="3086790124" sldId="260"/>
        </pc:sldMkLst>
        <pc:picChg chg="add">
          <ac:chgData name="S Farrell" userId="88c483c5-2299-4c0b-9afe-cf950c23d1d8" providerId="ADAL" clId="{A3CEB5C7-3444-4D5F-B71C-9CC0A78BA307}" dt="2026-10-19T12:55:44.380" v="4"/>
          <ac:picMkLst>
            <pc:docMk/>
            <pc:sldMk cId="3086790124" sldId="260"/>
            <ac:picMk id="3" creationId="{3B2BEF8C-DC29-3A43-5C69-94EF3C89FBBE}"/>
          </ac:picMkLst>
        </pc:picChg>
      </pc:sldChg>
      <pc:sldChg chg="addSp">
        <pc:chgData name="S Farrell" userId="88c483c5-2299-4c0b-9afe-cf950c23d1d8" providerId="ADAL" clId="{A3CEB5C7-3444-4D5F-B71C-9CC0A78BA307}" dt="2026-10-19T12:55:48.920" v="5"/>
        <pc:sldMkLst>
          <pc:docMk/>
          <pc:sldMk cId="152362952" sldId="261"/>
        </pc:sldMkLst>
        <pc:picChg chg="add">
          <ac:chgData name="S Farrell" userId="88c483c5-2299-4c0b-9afe-cf950c23d1d8" providerId="ADAL" clId="{A3CEB5C7-3444-4D5F-B71C-9CC0A78BA307}" dt="2026-10-19T12:55:48.920" v="5"/>
          <ac:picMkLst>
            <pc:docMk/>
            <pc:sldMk cId="152362952" sldId="261"/>
            <ac:picMk id="6" creationId="{C7D1246D-37EF-1243-F4EC-986D9FD689DD}"/>
          </ac:picMkLst>
        </pc:picChg>
      </pc:sldChg>
      <pc:sldChg chg="addSp">
        <pc:chgData name="S Farrell" userId="88c483c5-2299-4c0b-9afe-cf950c23d1d8" providerId="ADAL" clId="{A3CEB5C7-3444-4D5F-B71C-9CC0A78BA307}" dt="2026-10-19T12:55:27.491" v="3"/>
        <pc:sldMkLst>
          <pc:docMk/>
          <pc:sldMk cId="488358998" sldId="263"/>
        </pc:sldMkLst>
        <pc:picChg chg="add">
          <ac:chgData name="S Farrell" userId="88c483c5-2299-4c0b-9afe-cf950c23d1d8" providerId="ADAL" clId="{A3CEB5C7-3444-4D5F-B71C-9CC0A78BA307}" dt="2026-10-19T12:55:27.491" v="3"/>
          <ac:picMkLst>
            <pc:docMk/>
            <pc:sldMk cId="488358998" sldId="263"/>
            <ac:picMk id="7" creationId="{DDB399B3-6CE6-1B9B-7CA3-E188B8E46CD6}"/>
          </ac:picMkLst>
        </pc:picChg>
      </pc:sldChg>
      <pc:sldChg chg="modSp">
        <pc:chgData name="S Farrell" userId="88c483c5-2299-4c0b-9afe-cf950c23d1d8" providerId="ADAL" clId="{A3CEB5C7-3444-4D5F-B71C-9CC0A78BA307}" dt="2026-10-19T13:08:07.627" v="8"/>
        <pc:sldMkLst>
          <pc:docMk/>
          <pc:sldMk cId="84568085" sldId="269"/>
        </pc:sldMkLst>
        <pc:spChg chg="mod">
          <ac:chgData name="S Farrell" userId="88c483c5-2299-4c0b-9afe-cf950c23d1d8" providerId="ADAL" clId="{A3CEB5C7-3444-4D5F-B71C-9CC0A78BA307}" dt="2026-10-19T13:08:07.627" v="8"/>
          <ac:spMkLst>
            <pc:docMk/>
            <pc:sldMk cId="84568085" sldId="269"/>
            <ac:spMk id="5" creationId="{BB788B81-0B1F-AE7D-6EDA-BBD54E95B7BB}"/>
          </ac:spMkLst>
        </pc:spChg>
      </pc:sldChg>
      <pc:sldChg chg="add">
        <pc:chgData name="S Farrell" userId="88c483c5-2299-4c0b-9afe-cf950c23d1d8" providerId="ADAL" clId="{A3CEB5C7-3444-4D5F-B71C-9CC0A78BA307}" dt="2026-10-19T12:56:56.296" v="6"/>
        <pc:sldMkLst>
          <pc:docMk/>
          <pc:sldMk cId="605950300" sldId="270"/>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everyone present to mark their foreheads, lips and hearts (as we do during the celebration of the Mass) during assemblies, celebrations of the Word and collective worship. Space depending, you may also like to invite everyone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9</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45B021-07D2-D4D8-877E-74E567B145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EEA5C6-C936-1838-44A4-832EE9A269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3B3BC6E-9101-7F5A-7676-ABB69D22EB09}"/>
              </a:ext>
            </a:extLst>
          </p:cNvPr>
          <p:cNvSpPr>
            <a:spLocks noGrp="1"/>
          </p:cNvSpPr>
          <p:nvPr>
            <p:ph type="body" idx="1"/>
          </p:nvPr>
        </p:nvSpPr>
        <p:spPr/>
        <p:txBody>
          <a:bodyPr/>
          <a:lstStyle/>
          <a:p>
            <a:r>
              <a:rPr lang="en-US" dirty="0"/>
              <a:t>Background music on slide that will play automatically. </a:t>
            </a:r>
          </a:p>
        </p:txBody>
      </p:sp>
      <p:sp>
        <p:nvSpPr>
          <p:cNvPr id="4" name="Slide Number Placeholder 3">
            <a:extLst>
              <a:ext uri="{FF2B5EF4-FFF2-40B4-BE49-F238E27FC236}">
                <a16:creationId xmlns:a16="http://schemas.microsoft.com/office/drawing/2014/main" id="{9283F2FF-9D69-0BCA-4499-7A761D1D1714}"/>
              </a:ext>
            </a:extLst>
          </p:cNvPr>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28986630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001CBA-580A-149E-357D-F9C55848BD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54B2C7-5664-99A2-4967-1696F18EDF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7D51EB-91AA-94EC-051F-5D265E009A8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359C4007-5822-ACFC-EDEE-E67BD57586E3}"/>
              </a:ext>
            </a:extLst>
          </p:cNvPr>
          <p:cNvSpPr>
            <a:spLocks noGrp="1"/>
          </p:cNvSpPr>
          <p:nvPr>
            <p:ph type="sldNum" sz="quarter" idx="5"/>
          </p:nvPr>
        </p:nvSpPr>
        <p:spPr/>
        <p:txBody>
          <a:bodyPr/>
          <a:lstStyle/>
          <a:p>
            <a:fld id="{485EB22E-C1F4-0A42-BF6F-E15906BCA7B6}" type="slidenum">
              <a:rPr lang="en-US" smtClean="0"/>
              <a:t>12</a:t>
            </a:fld>
            <a:endParaRPr lang="en-US"/>
          </a:p>
        </p:txBody>
      </p:sp>
    </p:spTree>
    <p:extLst>
      <p:ext uri="{BB962C8B-B14F-4D97-AF65-F5344CB8AC3E}">
        <p14:creationId xmlns:p14="http://schemas.microsoft.com/office/powerpoint/2010/main" val="22097818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10/19/2026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8.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6.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3625679-313D-D41A-02D9-E75503B642C1}"/>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10AF5A7-BDAE-3BE2-D11A-7316BEB90C55}"/>
              </a:ext>
            </a:extLst>
          </p:cNvPr>
          <p:cNvPicPr>
            <a:picLocks noChangeAspect="1"/>
          </p:cNvPicPr>
          <p:nvPr/>
        </p:nvPicPr>
        <p:blipFill>
          <a:blip r:embed="rId2"/>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5EC16840-6091-8DE0-2706-4CB90C2F4CDC}"/>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C440170-2301-BD00-9DA5-628836D0292A}"/>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798B9A6-9F11-7E4A-6614-DE7C209AEE1B}"/>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BD7890-9011-8D10-465C-C7C1B71550E7}"/>
              </a:ext>
            </a:extLst>
          </p:cNvPr>
          <p:cNvPicPr>
            <a:picLocks noChangeAspect="1"/>
          </p:cNvPicPr>
          <p:nvPr/>
        </p:nvPicPr>
        <p:blipFill>
          <a:blip r:embed="rId2"/>
          <a:stretch>
            <a:fillRect/>
          </a:stretch>
        </p:blipFill>
        <p:spPr>
          <a:xfrm>
            <a:off x="0" y="0"/>
            <a:ext cx="12192000" cy="6858000"/>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4056277" y="1287493"/>
            <a:ext cx="7915610" cy="4390626"/>
          </a:xfrm>
          <a:prstGeom prst="rect">
            <a:avLst/>
          </a:prstGeom>
          <a:noFill/>
        </p:spPr>
        <p:txBody>
          <a:bodyPr wrap="square">
            <a:spAutoFit/>
          </a:bodyPr>
          <a:lstStyle/>
          <a:p>
            <a:pPr algn="just">
              <a:lnSpc>
                <a:spcPct val="150000"/>
              </a:lnSpc>
            </a:pPr>
            <a:r>
              <a:rPr lang="en-GB" sz="2700" b="1" dirty="0">
                <a:latin typeface="Calibri" panose="020F0502020204030204" pitchFamily="34" charset="0"/>
                <a:cs typeface="Calibri" panose="020F0502020204030204" pitchFamily="34" charset="0"/>
              </a:rPr>
              <a:t>O God, who see how your people faithfully await the feast of the Lord’s Nativity, enable us, we pray, to attain to the joys of so great a salvation and to celebrate them always with solemn worship and glad rejoicing. Through our Lord Jesus Christ, your Son, who lives and reigns with you in the unity of the Holy Spirit, God, for ever and ever. Amen. </a:t>
            </a:r>
          </a:p>
        </p:txBody>
      </p:sp>
      <p:pic>
        <p:nvPicPr>
          <p:cNvPr id="8" name="Picture 7">
            <a:extLst>
              <a:ext uri="{FF2B5EF4-FFF2-40B4-BE49-F238E27FC236}">
                <a16:creationId xmlns:a16="http://schemas.microsoft.com/office/drawing/2014/main" id="{FA57F3F0-60F7-D527-6A8C-BAE1E0F7DDA7}"/>
              </a:ext>
            </a:extLst>
          </p:cNvPr>
          <p:cNvPicPr>
            <a:picLocks noChangeAspect="1"/>
          </p:cNvPicPr>
          <p:nvPr/>
        </p:nvPicPr>
        <p:blipFill>
          <a:blip r:embed="rId3"/>
          <a:srcRect l="6217" t="8547" r="51923" b="58461"/>
          <a:stretch>
            <a:fillRect/>
          </a:stretch>
        </p:blipFill>
        <p:spPr>
          <a:xfrm>
            <a:off x="117231" y="105508"/>
            <a:ext cx="898850" cy="885092"/>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DDB399B3-6CE6-1B9B-7CA3-E188B8E46CD6}"/>
              </a:ext>
            </a:extLst>
          </p:cNvPr>
          <p:cNvPicPr>
            <a:picLocks noChangeAspect="1"/>
          </p:cNvPicPr>
          <p:nvPr/>
        </p:nvPicPr>
        <p:blipFill>
          <a:blip r:embed="rId3"/>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3831771" y="1690062"/>
            <a:ext cx="8048569" cy="3477875"/>
          </a:xfrm>
          <a:prstGeom prst="rect">
            <a:avLst/>
          </a:prstGeom>
          <a:noFill/>
          <a:effectLst>
            <a:softEdge rad="12700"/>
          </a:effectLst>
        </p:spPr>
        <p:txBody>
          <a:bodyPr wrap="square" rtlCol="0">
            <a:spAutoFit/>
          </a:bodyPr>
          <a:lstStyle/>
          <a:p>
            <a:pPr algn="ctr"/>
            <a:r>
              <a:rPr lang="en-US" sz="3600" dirty="0">
                <a:latin typeface="Calibri" panose="020F0502020204030204" pitchFamily="34" charset="0"/>
                <a:cs typeface="Calibri" panose="020F0502020204030204" pitchFamily="34" charset="0"/>
              </a:rPr>
              <a:t>Leader: A reading from the Holy Gospel according to John.</a:t>
            </a:r>
          </a:p>
          <a:p>
            <a:pPr algn="ctr"/>
            <a:endParaRPr lang="en-US" sz="1600" dirty="0">
              <a:latin typeface="Calibri" panose="020F0502020204030204" pitchFamily="34" charset="0"/>
              <a:cs typeface="Calibri" panose="020F0502020204030204" pitchFamily="34" charset="0"/>
            </a:endParaRPr>
          </a:p>
          <a:p>
            <a:pPr algn="ctr"/>
            <a:r>
              <a:rPr lang="en-US" sz="4800" b="1" dirty="0">
                <a:latin typeface="Calibri" panose="020F0502020204030204" pitchFamily="34" charset="0"/>
                <a:cs typeface="Calibri" panose="020F0502020204030204" pitchFamily="34" charset="0"/>
              </a:rPr>
              <a:t>ALL: GLORY TO YOU, </a:t>
            </a:r>
          </a:p>
          <a:p>
            <a:pPr algn="ctr"/>
            <a:r>
              <a:rPr lang="en-US" sz="4800" b="1" dirty="0">
                <a:latin typeface="Calibri" panose="020F0502020204030204" pitchFamily="34" charset="0"/>
                <a:cs typeface="Calibri" panose="020F0502020204030204" pitchFamily="34" charset="0"/>
              </a:rPr>
              <a:t>O LORD.</a:t>
            </a:r>
            <a:r>
              <a:rPr lang="en-US" sz="4800" dirty="0">
                <a:latin typeface="Calibri" panose="020F0502020204030204" pitchFamily="34" charset="0"/>
                <a:cs typeface="Calibri" panose="020F0502020204030204" pitchFamily="34" charset="0"/>
              </a:rPr>
              <a:t> </a:t>
            </a:r>
          </a:p>
          <a:p>
            <a:pPr algn="ctr"/>
            <a:endParaRPr lang="en-US" sz="1600" dirty="0">
              <a:latin typeface="Calibri" panose="020F0502020204030204" pitchFamily="34" charset="0"/>
              <a:cs typeface="Calibri" panose="020F0502020204030204" pitchFamily="34" charset="0"/>
            </a:endParaRPr>
          </a:p>
          <a:p>
            <a:pPr algn="ctr"/>
            <a:r>
              <a:rPr lang="en-US" sz="2000" i="1" dirty="0">
                <a:latin typeface="Calibri" panose="020F0502020204030204" pitchFamily="34" charset="0"/>
                <a:cs typeface="Calibri" panose="020F0502020204030204" pitchFamily="34" charset="0"/>
              </a:rPr>
              <a:t>We mark the Cross on our heads, lips and hearts. </a:t>
            </a:r>
          </a:p>
        </p:txBody>
      </p:sp>
      <p:pic>
        <p:nvPicPr>
          <p:cNvPr id="9" name="Picture 8">
            <a:extLst>
              <a:ext uri="{FF2B5EF4-FFF2-40B4-BE49-F238E27FC236}">
                <a16:creationId xmlns:a16="http://schemas.microsoft.com/office/drawing/2014/main" id="{AD8E6B42-BC19-573B-1101-1B833A9E6CD2}"/>
              </a:ext>
            </a:extLst>
          </p:cNvPr>
          <p:cNvPicPr>
            <a:picLocks noChangeAspect="1"/>
          </p:cNvPicPr>
          <p:nvPr/>
        </p:nvPicPr>
        <p:blipFill>
          <a:blip r:embed="rId4"/>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48835899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B2BEF8C-DC29-3A43-5C69-94EF3C89FBBE}"/>
              </a:ext>
            </a:extLst>
          </p:cNvPr>
          <p:cNvPicPr>
            <a:picLocks noChangeAspect="1"/>
          </p:cNvPicPr>
          <p:nvPr/>
        </p:nvPicPr>
        <p:blipFill>
          <a:blip r:embed="rId2"/>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14EE0501-50D9-0917-94DE-8A0EEED68A59}"/>
              </a:ext>
            </a:extLst>
          </p:cNvPr>
          <p:cNvPicPr>
            <a:picLocks noChangeAspect="1"/>
          </p:cNvPicPr>
          <p:nvPr/>
        </p:nvPicPr>
        <p:blipFill>
          <a:blip r:embed="rId3"/>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30867901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9330FDB1-DAD5-2468-D9E6-FEF81354F3E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4028352" y="1674673"/>
            <a:ext cx="7915610" cy="3508653"/>
          </a:xfrm>
          <a:prstGeom prst="rect">
            <a:avLst/>
          </a:prstGeom>
          <a:noFill/>
          <a:effectLst>
            <a:softEdge rad="12700"/>
          </a:effectLst>
        </p:spPr>
        <p:txBody>
          <a:bodyPr wrap="square" rtlCol="0">
            <a:spAutoFit/>
          </a:bodyPr>
          <a:lstStyle/>
          <a:p>
            <a:pPr marL="0" indent="0" algn="ctr" rtl="0" eaLnBrk="1" latinLnBrk="0" hangingPunct="1">
              <a:buNone/>
            </a:pPr>
            <a:r>
              <a:rPr lang="en-GB" sz="36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dirty="0">
              <a:effectLst/>
              <a:latin typeface="Calibri" panose="020F0502020204030204" pitchFamily="34" charset="0"/>
              <a:cs typeface="Calibri" panose="020F0502020204030204" pitchFamily="34" charset="0"/>
            </a:endParaRPr>
          </a:p>
          <a:p>
            <a:pPr marL="0" indent="0" algn="ctr" rtl="0" eaLnBrk="1" latinLnBrk="0" hangingPunct="1">
              <a:buNone/>
            </a:pPr>
            <a:r>
              <a:rPr lang="en-GB" sz="54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200" b="1" dirty="0">
              <a:latin typeface="Calibri" panose="020F0502020204030204" pitchFamily="34" charset="0"/>
              <a:cs typeface="Calibri" panose="020F0502020204030204" pitchFamily="34" charset="0"/>
            </a:endParaRPr>
          </a:p>
          <a:p>
            <a:pPr marL="0" indent="0" algn="ctr" rtl="0" eaLnBrk="1" latinLnBrk="0" hangingPunct="1">
              <a:buNone/>
            </a:pPr>
            <a:r>
              <a:rPr lang="en-GB" sz="24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400" i="1" dirty="0">
                <a:latin typeface="Calibri" panose="020F0502020204030204" pitchFamily="34" charset="0"/>
                <a:cs typeface="Calibri" panose="020F0502020204030204" pitchFamily="34" charset="0"/>
              </a:rPr>
              <a:t>your heart. </a:t>
            </a:r>
            <a:endParaRPr lang="en-US" sz="2000"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pic>
        <p:nvPicPr>
          <p:cNvPr id="12" name="Picture 11">
            <a:extLst>
              <a:ext uri="{FF2B5EF4-FFF2-40B4-BE49-F238E27FC236}">
                <a16:creationId xmlns:a16="http://schemas.microsoft.com/office/drawing/2014/main" id="{FE0F0E66-987B-EC16-40F3-7FB99530C4C5}"/>
              </a:ext>
            </a:extLst>
          </p:cNvPr>
          <p:cNvPicPr>
            <a:picLocks noChangeAspect="1"/>
          </p:cNvPicPr>
          <p:nvPr/>
        </p:nvPicPr>
        <p:blipFill>
          <a:blip r:embed="rId3"/>
          <a:srcRect l="48801" t="9764" r="9339" b="57244"/>
          <a:stretch>
            <a:fillRect/>
          </a:stretch>
        </p:blipFill>
        <p:spPr>
          <a:xfrm>
            <a:off x="117231" y="105508"/>
            <a:ext cx="898850" cy="885092"/>
          </a:xfrm>
          <a:prstGeom prst="rect">
            <a:avLst/>
          </a:prstGeom>
        </p:spPr>
      </p:pic>
    </p:spTree>
    <p:extLst>
      <p:ext uri="{BB962C8B-B14F-4D97-AF65-F5344CB8AC3E}">
        <p14:creationId xmlns:p14="http://schemas.microsoft.com/office/powerpoint/2010/main" val="152362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7CCF-E970-8409-DD80-C84A61697363}"/>
            </a:ext>
          </a:extLst>
        </p:cNvPr>
        <p:cNvGrpSpPr/>
        <p:nvPr/>
      </p:nvGrpSpPr>
      <p:grpSpPr>
        <a:xfrm>
          <a:off x="0" y="0"/>
          <a:ext cx="0" cy="0"/>
          <a:chOff x="0" y="0"/>
          <a:chExt cx="0" cy="0"/>
        </a:xfrm>
      </p:grpSpPr>
      <p:pic>
        <p:nvPicPr>
          <p:cNvPr id="14" name="Picture 13">
            <a:extLst>
              <a:ext uri="{FF2B5EF4-FFF2-40B4-BE49-F238E27FC236}">
                <a16:creationId xmlns:a16="http://schemas.microsoft.com/office/drawing/2014/main" id="{BDA1C845-826B-600F-1980-3EDD1777BE93}"/>
              </a:ext>
            </a:extLst>
          </p:cNvPr>
          <p:cNvPicPr>
            <a:picLocks noChangeAspect="1"/>
          </p:cNvPicPr>
          <p:nvPr/>
        </p:nvPicPr>
        <p:blipFill>
          <a:blip r:embed="rId2"/>
          <a:stretch>
            <a:fillRect/>
          </a:stretch>
        </p:blipFill>
        <p:spPr>
          <a:xfrm>
            <a:off x="0" y="0"/>
            <a:ext cx="12192000" cy="6858000"/>
          </a:xfrm>
          <a:prstGeom prst="rect">
            <a:avLst/>
          </a:prstGeom>
        </p:spPr>
      </p:pic>
      <p:pic>
        <p:nvPicPr>
          <p:cNvPr id="9" name="Picture 8">
            <a:extLst>
              <a:ext uri="{FF2B5EF4-FFF2-40B4-BE49-F238E27FC236}">
                <a16:creationId xmlns:a16="http://schemas.microsoft.com/office/drawing/2014/main" id="{7EFAAB8A-B650-557C-E62C-52C25C1FE9DD}"/>
              </a:ext>
            </a:extLst>
          </p:cNvPr>
          <p:cNvPicPr>
            <a:picLocks noChangeAspect="1"/>
          </p:cNvPicPr>
          <p:nvPr/>
        </p:nvPicPr>
        <p:blipFill>
          <a:blip r:embed="rId3"/>
          <a:srcRect l="7384" t="59866" r="50756" b="7142"/>
          <a:stretch>
            <a:fillRect/>
          </a:stretch>
        </p:blipFill>
        <p:spPr>
          <a:xfrm>
            <a:off x="117231" y="105508"/>
            <a:ext cx="898850" cy="885092"/>
          </a:xfrm>
          <a:prstGeom prst="rect">
            <a:avLst/>
          </a:prstGeom>
        </p:spPr>
      </p:pic>
    </p:spTree>
    <p:extLst>
      <p:ext uri="{BB962C8B-B14F-4D97-AF65-F5344CB8AC3E}">
        <p14:creationId xmlns:p14="http://schemas.microsoft.com/office/powerpoint/2010/main" val="280745945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094216E3-D231-DC59-67CA-BE5136212319}"/>
              </a:ext>
            </a:extLst>
          </p:cNvPr>
          <p:cNvPicPr>
            <a:picLocks noChangeAspect="1"/>
          </p:cNvPicPr>
          <p:nvPr/>
        </p:nvPicPr>
        <p:blipFill>
          <a:blip r:embed="rId5"/>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4147441" y="2255842"/>
            <a:ext cx="7732644" cy="2043254"/>
          </a:xfrm>
          <a:prstGeom prst="roundRect">
            <a:avLst/>
          </a:prstGeom>
          <a:gradFill flip="none" rotWithShape="1">
            <a:gsLst>
              <a:gs pos="0">
                <a:srgbClr val="D892BD">
                  <a:tint val="66000"/>
                  <a:satMod val="160000"/>
                </a:srgbClr>
              </a:gs>
              <a:gs pos="50000">
                <a:srgbClr val="D892BD">
                  <a:tint val="44500"/>
                  <a:satMod val="160000"/>
                </a:srgbClr>
              </a:gs>
              <a:gs pos="100000">
                <a:srgbClr val="D892BD">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1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6000" b="1" kern="100" dirty="0">
                <a:latin typeface="Calibri" panose="020F0502020204030204" pitchFamily="34" charset="0"/>
                <a:ea typeface="Aptos" panose="020B0004020202020204" pitchFamily="34" charset="0"/>
                <a:cs typeface="Calibri" panose="020F0502020204030204" pitchFamily="34" charset="0"/>
              </a:rPr>
              <a:t>Help us to shine!</a:t>
            </a:r>
            <a:endParaRPr lang="en-GB" sz="60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endParaRPr lang="en-GB" sz="14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98800" y="4980601"/>
            <a:ext cx="581285" cy="581285"/>
          </a:xfrm>
          <a:prstGeom prst="rect">
            <a:avLst/>
          </a:prstGeom>
        </p:spPr>
      </p:pic>
      <p:pic>
        <p:nvPicPr>
          <p:cNvPr id="12" name="Picture 11">
            <a:extLst>
              <a:ext uri="{FF2B5EF4-FFF2-40B4-BE49-F238E27FC236}">
                <a16:creationId xmlns:a16="http://schemas.microsoft.com/office/drawing/2014/main" id="{10ADFCA1-0CD1-DC27-5996-4DDAEE166CE8}"/>
              </a:ext>
            </a:extLst>
          </p:cNvPr>
          <p:cNvPicPr>
            <a:picLocks noChangeAspect="1"/>
          </p:cNvPicPr>
          <p:nvPr/>
        </p:nvPicPr>
        <p:blipFill>
          <a:blip r:embed="rId7"/>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CD610-22FE-317B-289D-98307AE9CEE9}"/>
            </a:ext>
          </a:extLst>
        </p:cNvPr>
        <p:cNvGrpSpPr/>
        <p:nvPr/>
      </p:nvGrpSpPr>
      <p:grpSpPr>
        <a:xfrm>
          <a:off x="0" y="0"/>
          <a:ext cx="0" cy="0"/>
          <a:chOff x="0" y="0"/>
          <a:chExt cx="0" cy="0"/>
        </a:xfrm>
      </p:grpSpPr>
      <p:pic>
        <p:nvPicPr>
          <p:cNvPr id="14" name="Picture 13" descr="A candle in a candle holder&#10;&#10;AI-generated content may be incorrect.">
            <a:extLst>
              <a:ext uri="{FF2B5EF4-FFF2-40B4-BE49-F238E27FC236}">
                <a16:creationId xmlns:a16="http://schemas.microsoft.com/office/drawing/2014/main" id="{59936452-8E46-2E9F-A1D7-72EBDDCA8351}"/>
              </a:ext>
            </a:extLst>
          </p:cNvPr>
          <p:cNvPicPr>
            <a:picLocks noChangeAspect="1"/>
          </p:cNvPicPr>
          <p:nvPr/>
        </p:nvPicPr>
        <p:blipFill>
          <a:blip r:embed="rId3"/>
          <a:stretch>
            <a:fillRect/>
          </a:stretch>
        </p:blipFill>
        <p:spPr>
          <a:xfrm>
            <a:off x="0" y="0"/>
            <a:ext cx="12192000" cy="6858000"/>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3F2FF81C-8E09-2F4F-12DF-3A039E2D82F6}"/>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0404F733-3CB9-8937-D827-8FF1A5AAC25A}"/>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BB788B81-0B1F-AE7D-6EDA-BBD54E95B7BB}"/>
              </a:ext>
            </a:extLst>
          </p:cNvPr>
          <p:cNvSpPr txBox="1"/>
          <p:nvPr/>
        </p:nvSpPr>
        <p:spPr>
          <a:xfrm>
            <a:off x="4245413" y="1617582"/>
            <a:ext cx="7732644" cy="3622836"/>
          </a:xfrm>
          <a:prstGeom prst="roundRect">
            <a:avLst/>
          </a:prstGeom>
          <a:gradFill flip="none" rotWithShape="1">
            <a:gsLst>
              <a:gs pos="0">
                <a:srgbClr val="D892BD">
                  <a:tint val="66000"/>
                  <a:satMod val="160000"/>
                </a:srgbClr>
              </a:gs>
              <a:gs pos="50000">
                <a:srgbClr val="D892BD">
                  <a:tint val="44500"/>
                  <a:satMod val="160000"/>
                </a:srgbClr>
              </a:gs>
              <a:gs pos="100000">
                <a:srgbClr val="D892BD">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3200" b="1" kern="100" dirty="0">
                <a:effectLst/>
                <a:latin typeface="Calibri" panose="020F0502020204030204" pitchFamily="34" charset="0"/>
                <a:ea typeface="Aptos" panose="020B0004020202020204" pitchFamily="34" charset="0"/>
                <a:cs typeface="Calibri" panose="020F0502020204030204" pitchFamily="34" charset="0"/>
              </a:rPr>
              <a:t>Be the reason someone sees the light.</a:t>
            </a:r>
          </a:p>
          <a:p>
            <a:pPr algn="ctr">
              <a:lnSpc>
                <a:spcPct val="115000"/>
              </a:lnSpc>
              <a:spcAft>
                <a:spcPts val="800"/>
              </a:spcAft>
              <a:buNone/>
            </a:pPr>
            <a:r>
              <a:rPr lang="en-GB" sz="2000" kern="100" dirty="0">
                <a:effectLst/>
                <a:latin typeface="Calibri" panose="020F0502020204030204" pitchFamily="34" charset="0"/>
                <a:ea typeface="Aptos" panose="020B0004020202020204" pitchFamily="34" charset="0"/>
                <a:cs typeface="Calibri" panose="020F0502020204030204" pitchFamily="34" charset="0"/>
              </a:rPr>
              <a:t>This week, choose one action:</a:t>
            </a:r>
          </a:p>
          <a:p>
            <a:pPr algn="ctr">
              <a:lnSpc>
                <a:spcPct val="115000"/>
              </a:lnSpc>
              <a:spcAft>
                <a:spcPts val="800"/>
              </a:spcAft>
              <a:buNone/>
            </a:pPr>
            <a:r>
              <a:rPr lang="en-GB" sz="2000" i="1" kern="100" dirty="0">
                <a:effectLst/>
                <a:latin typeface="Calibri" panose="020F0502020204030204" pitchFamily="34" charset="0"/>
                <a:ea typeface="Aptos" panose="020B0004020202020204" pitchFamily="34" charset="0"/>
                <a:cs typeface="Calibri" panose="020F0502020204030204" pitchFamily="34" charset="0"/>
              </a:rPr>
              <a:t>Tell someone something you genuinely appreciate about them.</a:t>
            </a:r>
          </a:p>
          <a:p>
            <a:pPr algn="ctr">
              <a:lnSpc>
                <a:spcPct val="115000"/>
              </a:lnSpc>
              <a:spcAft>
                <a:spcPts val="800"/>
              </a:spcAft>
              <a:buNone/>
            </a:pPr>
            <a:r>
              <a:rPr lang="en-GB" sz="2000" i="1" kern="100" dirty="0">
                <a:effectLst/>
                <a:latin typeface="Calibri" panose="020F0502020204030204" pitchFamily="34" charset="0"/>
                <a:ea typeface="Aptos" panose="020B0004020202020204" pitchFamily="34" charset="0"/>
                <a:cs typeface="Calibri" panose="020F0502020204030204" pitchFamily="34" charset="0"/>
              </a:rPr>
              <a:t>Make an effort to involve someone who is often overlooked.</a:t>
            </a:r>
          </a:p>
          <a:p>
            <a:pPr algn="ctr">
              <a:lnSpc>
                <a:spcPct val="115000"/>
              </a:lnSpc>
              <a:spcAft>
                <a:spcPts val="800"/>
              </a:spcAft>
              <a:buNone/>
            </a:pPr>
            <a:r>
              <a:rPr lang="en-GB" sz="2000" i="1" kern="100" dirty="0">
                <a:effectLst/>
                <a:latin typeface="Calibri" panose="020F0502020204030204" pitchFamily="34" charset="0"/>
                <a:ea typeface="Aptos" panose="020B0004020202020204" pitchFamily="34" charset="0"/>
                <a:cs typeface="Calibri" panose="020F0502020204030204" pitchFamily="34" charset="0"/>
              </a:rPr>
              <a:t>Use your voice or actions to challenge negativity and build others up.</a:t>
            </a:r>
          </a:p>
          <a:p>
            <a:pPr algn="ctr">
              <a:lnSpc>
                <a:spcPct val="115000"/>
              </a:lnSpc>
              <a:spcAft>
                <a:spcPts val="800"/>
              </a:spcAft>
              <a:buNone/>
            </a:pPr>
            <a:r>
              <a:rPr lang="en-GB" sz="2000" kern="100" dirty="0">
                <a:effectLst/>
                <a:latin typeface="Calibri" panose="020F0502020204030204" pitchFamily="34" charset="0"/>
                <a:ea typeface="Aptos" panose="020B0004020202020204" pitchFamily="34" charset="0"/>
                <a:cs typeface="Calibri" panose="020F0502020204030204" pitchFamily="34" charset="0"/>
              </a:rPr>
              <a:t>Who might experience a little more joy because of something you do?</a:t>
            </a:r>
          </a:p>
        </p:txBody>
      </p:sp>
      <p:pic>
        <p:nvPicPr>
          <p:cNvPr id="9" name="Picture 8">
            <a:extLst>
              <a:ext uri="{FF2B5EF4-FFF2-40B4-BE49-F238E27FC236}">
                <a16:creationId xmlns:a16="http://schemas.microsoft.com/office/drawing/2014/main" id="{CF574746-AAFD-9628-DAC0-065599114239}"/>
              </a:ext>
            </a:extLst>
          </p:cNvPr>
          <p:cNvPicPr>
            <a:picLocks noChangeAspect="1"/>
          </p:cNvPicPr>
          <p:nvPr/>
        </p:nvPicPr>
        <p:blipFill>
          <a:blip r:embed="rId5"/>
          <a:srcRect l="48611" t="59714" r="9529" b="7294"/>
          <a:stretch>
            <a:fillRect/>
          </a:stretch>
        </p:blipFill>
        <p:spPr>
          <a:xfrm>
            <a:off x="117231" y="105508"/>
            <a:ext cx="898850" cy="885092"/>
          </a:xfrm>
          <a:prstGeom prst="rect">
            <a:avLst/>
          </a:prstGeom>
        </p:spPr>
      </p:pic>
    </p:spTree>
    <p:extLst>
      <p:ext uri="{BB962C8B-B14F-4D97-AF65-F5344CB8AC3E}">
        <p14:creationId xmlns:p14="http://schemas.microsoft.com/office/powerpoint/2010/main" val="8456808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ED4E08C1-E1D9-E38E-AC4E-3F9B0CF99613}"/>
              </a:ext>
            </a:extLst>
          </p:cNvPr>
          <p:cNvPicPr>
            <a:picLocks noChangeAspect="1"/>
          </p:cNvPicPr>
          <p:nvPr/>
        </p:nvPicPr>
        <p:blipFill>
          <a:blip r:embed="rId2"/>
          <a:stretch>
            <a:fillRect/>
          </a:stretch>
        </p:blipFill>
        <p:spPr>
          <a:xfrm>
            <a:off x="0" y="0"/>
            <a:ext cx="12192000" cy="6858000"/>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4097066" y="1329194"/>
            <a:ext cx="7915609" cy="4199611"/>
          </a:xfrm>
          <a:prstGeom prst="rect">
            <a:avLst/>
          </a:prstGeom>
          <a:noFill/>
        </p:spPr>
        <p:txBody>
          <a:bodyPr wrap="square">
            <a:spAutoFit/>
          </a:bodyPr>
          <a:lstStyle/>
          <a:p>
            <a:pPr algn="just">
              <a:lnSpc>
                <a:spcPct val="150000"/>
              </a:lnSpc>
            </a:pPr>
            <a:r>
              <a:rPr lang="en-GB" sz="20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0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12" name="Picture 11">
            <a:extLst>
              <a:ext uri="{FF2B5EF4-FFF2-40B4-BE49-F238E27FC236}">
                <a16:creationId xmlns:a16="http://schemas.microsoft.com/office/drawing/2014/main" id="{641866E7-04AB-C6DD-CEC4-6F765193CBE9}"/>
              </a:ext>
            </a:extLst>
          </p:cNvPr>
          <p:cNvPicPr>
            <a:picLocks noChangeAspect="1"/>
          </p:cNvPicPr>
          <p:nvPr/>
        </p:nvPicPr>
        <p:blipFill>
          <a:blip r:embed="rId3"/>
          <a:srcRect l="50000" t="1539" r="8354" b="64444"/>
          <a:stretch>
            <a:fillRect/>
          </a:stretch>
        </p:blipFill>
        <p:spPr>
          <a:xfrm>
            <a:off x="109403" y="87682"/>
            <a:ext cx="867302" cy="885092"/>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4B94B0-0C3B-0863-F70B-B67B68102CBD}"/>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E66BAAC1-D744-486D-6990-907F5AB9ADD8}"/>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6FD29F15-C16D-5317-339A-B4DCE4D7DC5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spTree>
    <p:extLst>
      <p:ext uri="{BB962C8B-B14F-4D97-AF65-F5344CB8AC3E}">
        <p14:creationId xmlns:p14="http://schemas.microsoft.com/office/powerpoint/2010/main" val="60595030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72</TotalTime>
  <Words>480</Words>
  <Application>Microsoft Office PowerPoint</Application>
  <PresentationFormat>Widescreen</PresentationFormat>
  <Paragraphs>39</Paragraphs>
  <Slides>12</Slides>
  <Notes>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7</cp:revision>
  <dcterms:created xsi:type="dcterms:W3CDTF">2026-09-15T20:31:16Z</dcterms:created>
  <dcterms:modified xsi:type="dcterms:W3CDTF">2026-10-19T13:09:28Z</dcterms:modified>
</cp:coreProperties>
</file>