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3" r:id="rId3"/>
    <p:sldId id="256" r:id="rId4"/>
    <p:sldId id="265" r:id="rId5"/>
    <p:sldId id="266" r:id="rId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0" d="100"/>
          <a:sy n="80" d="100"/>
        </p:scale>
        <p:origin x="10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microsoft.com/office/2016/11/relationships/changesInfo" Target="changesInfos/changesInfo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id Ricardo Quiñones" userId="d63bc9c57d7fca21" providerId="LiveId" clId="{56288D9F-6F65-4785-8C2F-A85C432C61DC}"/>
    <pc:docChg chg="undo redo custSel modSld">
      <pc:chgData name="Enid Ricardo Quiñones" userId="d63bc9c57d7fca21" providerId="LiveId" clId="{56288D9F-6F65-4785-8C2F-A85C432C61DC}" dt="2021-11-21T12:12:25.480" v="17" actId="20577"/>
      <pc:docMkLst>
        <pc:docMk/>
      </pc:docMkLst>
      <pc:sldChg chg="modSp mod">
        <pc:chgData name="Enid Ricardo Quiñones" userId="d63bc9c57d7fca21" providerId="LiveId" clId="{56288D9F-6F65-4785-8C2F-A85C432C61DC}" dt="2021-11-16T12:16:45.530" v="3" actId="20577"/>
        <pc:sldMkLst>
          <pc:docMk/>
          <pc:sldMk cId="3949726684" sldId="256"/>
        </pc:sldMkLst>
        <pc:spChg chg="mod">
          <ac:chgData name="Enid Ricardo Quiñones" userId="d63bc9c57d7fca21" providerId="LiveId" clId="{56288D9F-6F65-4785-8C2F-A85C432C61DC}" dt="2021-11-16T12:16:45.530" v="3" actId="20577"/>
          <ac:spMkLst>
            <pc:docMk/>
            <pc:sldMk cId="3949726684" sldId="256"/>
            <ac:spMk id="6" creationId="{47DE8A8A-E9BA-4744-8602-928C10EC927B}"/>
          </ac:spMkLst>
        </pc:spChg>
      </pc:sldChg>
      <pc:sldChg chg="modSp mod">
        <pc:chgData name="Enid Ricardo Quiñones" userId="d63bc9c57d7fca21" providerId="LiveId" clId="{56288D9F-6F65-4785-8C2F-A85C432C61DC}" dt="2021-11-21T12:12:25.480" v="17" actId="20577"/>
        <pc:sldMkLst>
          <pc:docMk/>
          <pc:sldMk cId="3267587146" sldId="266"/>
        </pc:sldMkLst>
        <pc:spChg chg="mod">
          <ac:chgData name="Enid Ricardo Quiñones" userId="d63bc9c57d7fca21" providerId="LiveId" clId="{56288D9F-6F65-4785-8C2F-A85C432C61DC}" dt="2021-11-21T12:12:25.480" v="17" actId="20577"/>
          <ac:spMkLst>
            <pc:docMk/>
            <pc:sldMk cId="3267587146" sldId="266"/>
            <ac:spMk id="3" creationId="{0A101132-777B-4086-BA3A-3A5E7D2A55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7CCE6-47A7-49E7-B61B-826B3EC6A7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AE421B-F0BA-4186-B13F-F4B5778EB2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C3D884-BA44-4D22-9E3B-E1583792EA25}"/>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ECE17FAC-234F-423F-A375-45527914A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E57CC-F3A9-461F-9AFB-2F575739D1D4}"/>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410195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96D85-E418-45B3-B676-B63988E51C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8A881C-2A47-4BF5-A256-B154BD437A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120BA2-EFC1-40B4-9786-7343FE91E156}"/>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68476876-020D-4992-87A9-BE3A49D44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D5A7F2-8E63-4A92-91A6-BF92B8474CF0}"/>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1597352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AAA7E-0CEE-49EB-B245-D69E864F34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1553B0-A2B7-49E4-A8E7-4C216B3E23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1EC39-2059-4E84-9DFC-DA463F1816FF}"/>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88115D5E-8016-4856-86E7-EDACE68FE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37003-6068-4AF5-B0ED-BCEF070DAF00}"/>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3752760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08B6C-F8D6-451A-AADC-2AA9121F0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DE6BD8-9B9F-4B9A-9279-FDBC27CD9C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E01A45-C6FC-4AC6-9D02-2870C459EEB8}"/>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C46D8910-F503-4F2D-89F4-5B4E0C0A5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595F9-10F7-4BF7-BE9F-F5055CD53BDD}"/>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2795376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39BCF-EFB4-44C7-A526-F46B0C0859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0FF49B-DF51-4787-B112-FC2D9E518C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273CF-B1FA-4B68-98BE-8C24D9CD762A}"/>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F21DC85D-D0F1-47AA-B8A5-D3A1BF5D9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65065-9AA0-4608-956C-6B420EDEBCA0}"/>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76021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40EDA-3B1F-4B83-9810-1A0D464CF8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74468E-1E1F-475E-8EAE-CF337D372C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5DB741-0C00-417C-8A69-24C184E33BFB}"/>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23432171-DBCC-4E4E-833C-8A264BF73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DF423-0F43-4AC6-9660-D577A66551A1}"/>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854434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AFB1-7092-46A5-8299-2F0FE1F281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3E0F3-1340-49F5-B542-6969C881EC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FA7882-39D3-4C42-8C5C-B1C0380EEC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B6DF0B-906C-46BC-9897-EE65BF7C8ECC}"/>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6" name="Footer Placeholder 5">
            <a:extLst>
              <a:ext uri="{FF2B5EF4-FFF2-40B4-BE49-F238E27FC236}">
                <a16:creationId xmlns:a16="http://schemas.microsoft.com/office/drawing/2014/main" id="{73CF6954-AA97-4B70-8878-C7A055068A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D2C98C-8B5E-4B29-A53D-CC4CE11AEE4A}"/>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1265702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3D84-9AAF-4D9E-8825-AC2D3AF0CA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A844C6-4A20-4ACA-A1BE-D8CD394C16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08C45A-45FF-4446-9E5C-512969E22E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7EE573-DEC1-4B6C-9789-CEF06123AD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59F5C3-2FBC-473D-84EA-2E7577C385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AF6B05-8DE8-4917-9D11-34AA6E28956F}"/>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8" name="Footer Placeholder 7">
            <a:extLst>
              <a:ext uri="{FF2B5EF4-FFF2-40B4-BE49-F238E27FC236}">
                <a16:creationId xmlns:a16="http://schemas.microsoft.com/office/drawing/2014/main" id="{36E7F44E-18D6-4D5E-83C1-CB465B1F02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3DFDA5-1946-4349-B65F-1840BCABA253}"/>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1932967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B458B-F695-4D51-BC1C-6A08C1DB8C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2064BA-43E9-4D6F-BBF1-69608B31F219}"/>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4" name="Footer Placeholder 3">
            <a:extLst>
              <a:ext uri="{FF2B5EF4-FFF2-40B4-BE49-F238E27FC236}">
                <a16:creationId xmlns:a16="http://schemas.microsoft.com/office/drawing/2014/main" id="{72167FDB-EE8F-4C7E-B2EC-9449F7B6C0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0FFE95-677D-4992-954B-BD0BDF7E573B}"/>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3563864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5864C1-7409-4456-B0F0-A5F66BC8D802}"/>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3" name="Footer Placeholder 2">
            <a:extLst>
              <a:ext uri="{FF2B5EF4-FFF2-40B4-BE49-F238E27FC236}">
                <a16:creationId xmlns:a16="http://schemas.microsoft.com/office/drawing/2014/main" id="{0EE1F3D1-AF5C-44A4-868F-40D024ABE7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907B0E-A2B8-441A-BFAE-CAFE812F0B4C}"/>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3135649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FFC14-1335-4C6F-A73E-DAC8E4C3B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D87A2B-AC41-4142-AD48-244C9C4301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60B641-4FB8-42C5-AF37-A3F544C3AC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DF1387-3755-40E0-BBD3-797119090FF9}"/>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6" name="Footer Placeholder 5">
            <a:extLst>
              <a:ext uri="{FF2B5EF4-FFF2-40B4-BE49-F238E27FC236}">
                <a16:creationId xmlns:a16="http://schemas.microsoft.com/office/drawing/2014/main" id="{08530036-3169-4DA5-9AC0-D5989C93C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338FC-A948-490B-AF6E-23F5ABA18867}"/>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563598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02E52-548C-4DBC-870B-743DAF4E8E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EC6CB8-7A62-40F2-A5BC-5B92F1C32A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869038-9228-42D0-AF2D-41C1C485A0C2}"/>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B3244998-E366-4A0F-9476-AC7D0E23B8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6339C4-06A2-4BC3-ADDC-4222F8BA5E99}"/>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33285848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7BF73-F8AB-432F-83ED-168ECFF0C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C5A853-F2C7-4C4B-A445-791DC0592D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03A36-72BA-4C09-ADCE-F3A55278DD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D1286-D7ED-4774-BA87-0CABBBBC8846}"/>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6" name="Footer Placeholder 5">
            <a:extLst>
              <a:ext uri="{FF2B5EF4-FFF2-40B4-BE49-F238E27FC236}">
                <a16:creationId xmlns:a16="http://schemas.microsoft.com/office/drawing/2014/main" id="{7A448B82-78A8-4C24-A231-507E79489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8D03C8-7FB3-4091-8190-D3BDD384C76A}"/>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19499722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12021-491A-4EF6-8527-D326919ABD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CE8708-09E2-4E16-90F0-9213CF3D50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4F041-407A-4D46-AB6B-6FD398F6A632}"/>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CC9BF3B5-DAD2-4557-8B29-8589657D5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E4BBE-9A96-4ED3-B07F-87EA43878FD6}"/>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3273770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6ABCDB-5290-4FF3-BF77-1EED5FC50C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2A17DC-D36E-449A-847E-E450E073B0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2819A-FBF9-4088-80CC-9448EF855741}"/>
              </a:ext>
            </a:extLst>
          </p:cNvPr>
          <p:cNvSpPr>
            <a:spLocks noGrp="1"/>
          </p:cNvSpPr>
          <p:nvPr>
            <p:ph type="dt" sz="half" idx="10"/>
          </p:nvPr>
        </p:nvSpPr>
        <p:spPr/>
        <p:txBody>
          <a:body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BCBB3F8B-CFF1-4391-9D0F-468B0FD6D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42CDDD-7BE7-4400-BD0E-7547FC32185D}"/>
              </a:ext>
            </a:extLst>
          </p:cNvPr>
          <p:cNvSpPr>
            <a:spLocks noGrp="1"/>
          </p:cNvSpPr>
          <p:nvPr>
            <p:ph type="sldNum" sz="quarter" idx="12"/>
          </p:nvPr>
        </p:nvSpPr>
        <p:spPr/>
        <p:txBody>
          <a:bodyPr/>
          <a:lstStyle/>
          <a:p>
            <a:fld id="{5199B3DB-CBFC-459F-AD53-D8A19A639B25}" type="slidenum">
              <a:rPr lang="en-US" smtClean="0"/>
              <a:t>‹#›</a:t>
            </a:fld>
            <a:endParaRPr lang="en-US"/>
          </a:p>
        </p:txBody>
      </p:sp>
    </p:spTree>
    <p:extLst>
      <p:ext uri="{BB962C8B-B14F-4D97-AF65-F5344CB8AC3E}">
        <p14:creationId xmlns:p14="http://schemas.microsoft.com/office/powerpoint/2010/main" val="603005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8C14B-65B8-462E-9B06-1D6FEBA601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D55FCB-2EE2-437E-8D41-35DAE06B99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B0672F-8B07-449B-A7E9-85D7CD1F3875}"/>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B7981F5F-5ED4-4D8A-89C7-61B0C4083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A808F-EBED-4856-B234-D49F0EF82F82}"/>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8771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39E4E-5F3C-4EB5-9F3E-B2AA9C878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DFE5E9-F80F-4B9E-A44C-42D2B24DC3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C4D38B-304E-4715-A9A2-71DD53A4F0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AB5A2F-353F-46E1-89F9-65974713BD0C}"/>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6" name="Footer Placeholder 5">
            <a:extLst>
              <a:ext uri="{FF2B5EF4-FFF2-40B4-BE49-F238E27FC236}">
                <a16:creationId xmlns:a16="http://schemas.microsoft.com/office/drawing/2014/main" id="{7C0D3737-C833-4F03-B6D2-CCD285602B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BD7097-1781-47BE-B9FF-DB026F9BBEB4}"/>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174904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CA21D-CCF9-4092-8C03-96A488A144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4035CF-0873-4848-B812-AFF076B6CD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F601FD-F1DB-406B-A37E-5A28B77A1C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5A3BBA-0518-41AE-9166-3A7205BF86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E16AFF-4D3B-4165-9A4C-F0D3CF6EF2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A06ECE-3C09-45C9-AFA3-C842E48A4A75}"/>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8" name="Footer Placeholder 7">
            <a:extLst>
              <a:ext uri="{FF2B5EF4-FFF2-40B4-BE49-F238E27FC236}">
                <a16:creationId xmlns:a16="http://schemas.microsoft.com/office/drawing/2014/main" id="{7E60E070-1565-4AF1-BC85-55377343C8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8A8B96-24EC-48D7-99D1-C16D5D6979EB}"/>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2386091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09855-3411-4859-B577-182A9C818E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01E744-56B4-4A94-916D-FCFFE59FF531}"/>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4" name="Footer Placeholder 3">
            <a:extLst>
              <a:ext uri="{FF2B5EF4-FFF2-40B4-BE49-F238E27FC236}">
                <a16:creationId xmlns:a16="http://schemas.microsoft.com/office/drawing/2014/main" id="{BE0674E9-BD43-42DD-9AFF-53680CE514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BEF24F-BB04-4C2A-AF72-A9A4C5FC9285}"/>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12838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0035E9-C4BA-40A4-A0CA-10E0284B58C5}"/>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3" name="Footer Placeholder 2">
            <a:extLst>
              <a:ext uri="{FF2B5EF4-FFF2-40B4-BE49-F238E27FC236}">
                <a16:creationId xmlns:a16="http://schemas.microsoft.com/office/drawing/2014/main" id="{BDD08EF9-128B-45FB-A21B-3C436292AD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D83A07-61AC-4B35-B876-9C45D052D7EF}"/>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2922335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6A23-F02C-4261-B376-6381D7C3D9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24DF62-BC72-4325-9290-87A587BEE6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6B3E9D-3135-48A8-8AD5-6565ADC2C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C8C5EA-1867-4947-81C3-AC181E90E588}"/>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6" name="Footer Placeholder 5">
            <a:extLst>
              <a:ext uri="{FF2B5EF4-FFF2-40B4-BE49-F238E27FC236}">
                <a16:creationId xmlns:a16="http://schemas.microsoft.com/office/drawing/2014/main" id="{44AF7D18-8795-416F-A3C5-7F937B4F3F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61795C-8B0F-43FA-8F66-6858E8F03A5C}"/>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353942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B2B6D-2438-44F8-93C3-1E822D85D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A0E1D0-17D8-42C0-80D9-AFA3CFC29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C3332A-8901-4D6E-ADFB-6B280CE02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6890EF-C971-43EF-A916-126CF5FFD903}"/>
              </a:ext>
            </a:extLst>
          </p:cNvPr>
          <p:cNvSpPr>
            <a:spLocks noGrp="1"/>
          </p:cNvSpPr>
          <p:nvPr>
            <p:ph type="dt" sz="half" idx="10"/>
          </p:nvPr>
        </p:nvSpPr>
        <p:spPr/>
        <p:txBody>
          <a:bodyPr/>
          <a:lstStyle/>
          <a:p>
            <a:fld id="{AA9FBBFB-6D89-4D84-955D-8D348DCB9034}" type="datetimeFigureOut">
              <a:rPr lang="en-US" smtClean="0"/>
              <a:t>11/21/2021</a:t>
            </a:fld>
            <a:endParaRPr lang="en-US"/>
          </a:p>
        </p:txBody>
      </p:sp>
      <p:sp>
        <p:nvSpPr>
          <p:cNvPr id="6" name="Footer Placeholder 5">
            <a:extLst>
              <a:ext uri="{FF2B5EF4-FFF2-40B4-BE49-F238E27FC236}">
                <a16:creationId xmlns:a16="http://schemas.microsoft.com/office/drawing/2014/main" id="{7BEBA70D-4393-4117-AA3F-AB0C73379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75EB05-6F90-400F-9885-A72B82CD7CAA}"/>
              </a:ext>
            </a:extLst>
          </p:cNvPr>
          <p:cNvSpPr>
            <a:spLocks noGrp="1"/>
          </p:cNvSpPr>
          <p:nvPr>
            <p:ph type="sldNum" sz="quarter" idx="12"/>
          </p:nvPr>
        </p:nvSpPr>
        <p:spPr/>
        <p:txBody>
          <a:bodyPr/>
          <a:lstStyle/>
          <a:p>
            <a:fld id="{1B2DB125-EAF6-4C0D-B816-3353796E5A3C}" type="slidenum">
              <a:rPr lang="en-US" smtClean="0"/>
              <a:t>‹#›</a:t>
            </a:fld>
            <a:endParaRPr lang="en-US"/>
          </a:p>
        </p:txBody>
      </p:sp>
    </p:spTree>
    <p:extLst>
      <p:ext uri="{BB962C8B-B14F-4D97-AF65-F5344CB8AC3E}">
        <p14:creationId xmlns:p14="http://schemas.microsoft.com/office/powerpoint/2010/main" val="3412297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87552A-AD74-4755-987E-6446ED66CB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D33E62-D763-49FA-849E-BF50A2AF2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8BAA01-6A2E-426B-9BB5-09DAC0614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FBBFB-6D89-4D84-955D-8D348DCB9034}" type="datetimeFigureOut">
              <a:rPr lang="en-US" smtClean="0"/>
              <a:t>11/21/2021</a:t>
            </a:fld>
            <a:endParaRPr lang="en-US"/>
          </a:p>
        </p:txBody>
      </p:sp>
      <p:sp>
        <p:nvSpPr>
          <p:cNvPr id="5" name="Footer Placeholder 4">
            <a:extLst>
              <a:ext uri="{FF2B5EF4-FFF2-40B4-BE49-F238E27FC236}">
                <a16:creationId xmlns:a16="http://schemas.microsoft.com/office/drawing/2014/main" id="{5EDF2837-C74F-4F00-BE32-D9F2705798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686BDA-CCEF-4E2C-BA19-1FEEF3D79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DB125-EAF6-4C0D-B816-3353796E5A3C}" type="slidenum">
              <a:rPr lang="en-US" smtClean="0"/>
              <a:t>‹#›</a:t>
            </a:fld>
            <a:endParaRPr lang="en-US"/>
          </a:p>
        </p:txBody>
      </p:sp>
    </p:spTree>
    <p:extLst>
      <p:ext uri="{BB962C8B-B14F-4D97-AF65-F5344CB8AC3E}">
        <p14:creationId xmlns:p14="http://schemas.microsoft.com/office/powerpoint/2010/main" val="209262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E7EC4E-9E05-4E0F-801D-5C3C4E7EDB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E0E0E2-ED5F-4EFE-9995-2823E8EB16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24F0B9-C050-4B7B-A9AF-1118A4678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79CE9-FEA2-4E53-AA57-A33EC80833C0}" type="datetimeFigureOut">
              <a:rPr lang="en-US" smtClean="0"/>
              <a:t>11/21/2021</a:t>
            </a:fld>
            <a:endParaRPr lang="en-US"/>
          </a:p>
        </p:txBody>
      </p:sp>
      <p:sp>
        <p:nvSpPr>
          <p:cNvPr id="5" name="Footer Placeholder 4">
            <a:extLst>
              <a:ext uri="{FF2B5EF4-FFF2-40B4-BE49-F238E27FC236}">
                <a16:creationId xmlns:a16="http://schemas.microsoft.com/office/drawing/2014/main" id="{FBA794CA-96FA-4E4B-AC58-14C24BBA33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ACE8C0-FF57-4129-94D1-800579C4B6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9B3DB-CBFC-459F-AD53-D8A19A639B25}" type="slidenum">
              <a:rPr lang="en-US" smtClean="0"/>
              <a:t>‹#›</a:t>
            </a:fld>
            <a:endParaRPr lang="en-US"/>
          </a:p>
        </p:txBody>
      </p:sp>
    </p:spTree>
    <p:extLst>
      <p:ext uri="{BB962C8B-B14F-4D97-AF65-F5344CB8AC3E}">
        <p14:creationId xmlns:p14="http://schemas.microsoft.com/office/powerpoint/2010/main" val="1449745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01132-777B-4086-BA3A-3A5E7D2A5538}"/>
              </a:ext>
            </a:extLst>
          </p:cNvPr>
          <p:cNvSpPr>
            <a:spLocks noGrp="1"/>
          </p:cNvSpPr>
          <p:nvPr>
            <p:ph idx="1"/>
          </p:nvPr>
        </p:nvSpPr>
        <p:spPr>
          <a:xfrm>
            <a:off x="628105" y="459377"/>
            <a:ext cx="10935789" cy="5939246"/>
          </a:xfrm>
        </p:spPr>
        <p:txBody>
          <a:bodyPr>
            <a:normAutofit fontScale="92500" lnSpcReduction="20000"/>
          </a:bodyPr>
          <a:lstStyle/>
          <a:p>
            <a:pPr marL="0" indent="0" algn="ctr">
              <a:buNone/>
            </a:pPr>
            <a:r>
              <a:rPr lang="en-US" sz="4300" b="1" dirty="0">
                <a:solidFill>
                  <a:schemeClr val="accent1"/>
                </a:solidFill>
              </a:rPr>
              <a:t>A.A. Preamble© </a:t>
            </a:r>
          </a:p>
          <a:p>
            <a:pPr marL="0" indent="0" algn="ctr">
              <a:buNone/>
            </a:pPr>
            <a:endParaRPr lang="en-US" sz="3000" b="1" dirty="0"/>
          </a:p>
          <a:p>
            <a:pPr marL="0" indent="0">
              <a:lnSpc>
                <a:spcPct val="120000"/>
              </a:lnSpc>
              <a:spcBef>
                <a:spcPts val="0"/>
              </a:spcBef>
              <a:buNone/>
            </a:pPr>
            <a:r>
              <a:rPr lang="en-US" sz="3000" dirty="0"/>
              <a:t>Alcoholics Anonymous is a fellowship of people who share their experience, strength and hope with each other that they may solve their common problem and help others to recover from alcoholism. The only requirement for membership is a desire to stop drinking. There are no dues or fees for A.A. membership; we are self supporting through our own contributions. A.A. is not allied with any sect, denomination, politics, organization or institution; does not wish to engage in any controversy, neither endorses nor opposes any causes. Our primary purpose is to stay sober and help other alcoholics to achieve sobriety. </a:t>
            </a:r>
          </a:p>
          <a:p>
            <a:pPr marL="0" indent="0">
              <a:buNone/>
            </a:pPr>
            <a:endParaRPr lang="en-US" sz="3200" dirty="0"/>
          </a:p>
          <a:p>
            <a:pPr marL="0" indent="0">
              <a:buNone/>
            </a:pPr>
            <a:r>
              <a:rPr lang="en-US" sz="2000" dirty="0"/>
              <a:t>Copyright © The AA Grapevine, Inc</a:t>
            </a:r>
          </a:p>
        </p:txBody>
      </p:sp>
    </p:spTree>
    <p:extLst>
      <p:ext uri="{BB962C8B-B14F-4D97-AF65-F5344CB8AC3E}">
        <p14:creationId xmlns:p14="http://schemas.microsoft.com/office/powerpoint/2010/main" val="3037952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7DE8A8A-E9BA-4744-8602-928C10EC927B}"/>
              </a:ext>
            </a:extLst>
          </p:cNvPr>
          <p:cNvSpPr txBox="1"/>
          <p:nvPr/>
        </p:nvSpPr>
        <p:spPr>
          <a:xfrm>
            <a:off x="1148861" y="961707"/>
            <a:ext cx="9894277" cy="3400931"/>
          </a:xfrm>
          <a:prstGeom prst="rect">
            <a:avLst/>
          </a:prstGeom>
          <a:noFill/>
        </p:spPr>
        <p:txBody>
          <a:bodyPr wrap="square">
            <a:spAutoFit/>
          </a:bodyPr>
          <a:lstStyle/>
          <a:p>
            <a:pPr marL="0" marR="0" lvl="0" indent="0" algn="ctr" defTabSz="914400" rtl="0" eaLnBrk="1" fontAlgn="auto" latinLnBrk="0" hangingPunct="1">
              <a:lnSpc>
                <a:spcPct val="90000"/>
              </a:lnSpc>
              <a:spcBef>
                <a:spcPts val="1000"/>
              </a:spcBef>
              <a:spcAft>
                <a:spcPts val="1200"/>
              </a:spcAft>
              <a:buClrTx/>
              <a:buSzTx/>
              <a:buFont typeface="Arial" panose="020B0604020202020204" pitchFamily="34" charset="0"/>
              <a:buNone/>
              <a:tabLst/>
              <a:defRPr/>
            </a:pPr>
            <a:r>
              <a:rPr kumimoji="0" lang="en-US" sz="4000" b="1" i="0" u="none" strike="noStrike" kern="1200" cap="none" spc="0" normalizeH="0" baseline="0" noProof="0" dirty="0">
                <a:ln>
                  <a:noFill/>
                </a:ln>
                <a:solidFill>
                  <a:srgbClr val="4472C4"/>
                </a:solidFill>
                <a:effectLst/>
                <a:uLnTx/>
                <a:uFillTx/>
                <a:latin typeface="Calibri" panose="020F0502020204030204"/>
                <a:ea typeface="+mn-ea"/>
                <a:cs typeface="+mn-cs"/>
              </a:rPr>
              <a:t>The Serenity Prayer</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God, </a:t>
            </a:r>
            <a:r>
              <a:rPr kumimoji="0" lang="en-US" sz="4000" b="1" i="0" u="none" strike="noStrike" kern="1200" cap="none" spc="0" normalizeH="0" baseline="0" noProof="0">
                <a:ln>
                  <a:noFill/>
                </a:ln>
                <a:solidFill>
                  <a:prstClr val="black"/>
                </a:solidFill>
                <a:effectLst/>
                <a:uLnTx/>
                <a:uFillTx/>
                <a:latin typeface="Calibri" panose="020F0502020204030204"/>
                <a:ea typeface="+mn-ea"/>
                <a:cs typeface="+mn-cs"/>
              </a:rPr>
              <a:t>grant me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serenity to accept the things I cannot change,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Courage to change the things I can, and</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Wisdom to know the difference.</a:t>
            </a:r>
          </a:p>
        </p:txBody>
      </p:sp>
    </p:spTree>
    <p:extLst>
      <p:ext uri="{BB962C8B-B14F-4D97-AF65-F5344CB8AC3E}">
        <p14:creationId xmlns:p14="http://schemas.microsoft.com/office/powerpoint/2010/main" val="394972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01132-777B-4086-BA3A-3A5E7D2A5538}"/>
              </a:ext>
            </a:extLst>
          </p:cNvPr>
          <p:cNvSpPr>
            <a:spLocks noGrp="1"/>
          </p:cNvSpPr>
          <p:nvPr>
            <p:ph idx="1"/>
          </p:nvPr>
        </p:nvSpPr>
        <p:spPr>
          <a:xfrm>
            <a:off x="838200" y="755675"/>
            <a:ext cx="10515600" cy="5346650"/>
          </a:xfrm>
        </p:spPr>
        <p:txBody>
          <a:bodyPr>
            <a:normAutofit lnSpcReduction="10000"/>
          </a:bodyPr>
          <a:lstStyle/>
          <a:p>
            <a:pPr marL="0" indent="0" algn="ctr">
              <a:spcBef>
                <a:spcPts val="0"/>
              </a:spcBef>
              <a:spcAft>
                <a:spcPts val="1200"/>
              </a:spcAft>
              <a:buNone/>
              <a:defRPr/>
            </a:pPr>
            <a:r>
              <a:rPr lang="en-US" sz="4000" b="1" dirty="0">
                <a:solidFill>
                  <a:srgbClr val="4472C4"/>
                </a:solidFill>
                <a:latin typeface="Calibri" panose="020F0502020204030204"/>
              </a:rPr>
              <a:t>7th Tradition</a:t>
            </a:r>
          </a:p>
          <a:p>
            <a:pPr marL="0" indent="0" algn="ctr">
              <a:buNone/>
            </a:pPr>
            <a:r>
              <a:rPr lang="en-US" sz="4000" b="1" i="1" dirty="0"/>
              <a:t>Every A.A. group ought to be fully self-supporting, declining outside contributions</a:t>
            </a:r>
          </a:p>
          <a:p>
            <a:pPr marL="0" indent="0" algn="ctr">
              <a:spcBef>
                <a:spcPts val="1200"/>
              </a:spcBef>
              <a:buNone/>
            </a:pPr>
            <a:r>
              <a:rPr lang="en-US" sz="4000" dirty="0"/>
              <a:t>At this time, we suggest contributions to the</a:t>
            </a:r>
          </a:p>
          <a:p>
            <a:pPr marL="0" indent="0" algn="ctr">
              <a:spcBef>
                <a:spcPts val="1200"/>
              </a:spcBef>
              <a:buNone/>
            </a:pPr>
            <a:r>
              <a:rPr lang="en-US" sz="4000" dirty="0"/>
              <a:t>A.A. General Service Office</a:t>
            </a:r>
          </a:p>
          <a:p>
            <a:pPr marL="0" indent="0" algn="ctr">
              <a:buNone/>
            </a:pPr>
            <a:r>
              <a:rPr lang="en-US" sz="4000" b="1" u="sng" dirty="0">
                <a:solidFill>
                  <a:srgbClr val="0070C0"/>
                </a:solidFill>
              </a:rPr>
              <a:t>https://contribution.aa.org /</a:t>
            </a:r>
          </a:p>
          <a:p>
            <a:pPr marL="0" indent="0" algn="ctr">
              <a:buNone/>
            </a:pPr>
            <a:r>
              <a:rPr lang="en-US" sz="4000" dirty="0"/>
              <a:t>or Boston Central Service </a:t>
            </a:r>
          </a:p>
          <a:p>
            <a:pPr marL="0" indent="0" algn="ctr">
              <a:buNone/>
            </a:pPr>
            <a:r>
              <a:rPr lang="en-US" sz="4000" b="1" u="sng" dirty="0">
                <a:solidFill>
                  <a:srgbClr val="0070C0"/>
                </a:solidFill>
              </a:rPr>
              <a:t>https://aaboston.org/</a:t>
            </a:r>
          </a:p>
        </p:txBody>
      </p:sp>
    </p:spTree>
    <p:extLst>
      <p:ext uri="{BB962C8B-B14F-4D97-AF65-F5344CB8AC3E}">
        <p14:creationId xmlns:p14="http://schemas.microsoft.com/office/powerpoint/2010/main" val="1498188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01132-777B-4086-BA3A-3A5E7D2A5538}"/>
              </a:ext>
            </a:extLst>
          </p:cNvPr>
          <p:cNvSpPr>
            <a:spLocks noGrp="1"/>
          </p:cNvSpPr>
          <p:nvPr>
            <p:ph idx="1"/>
          </p:nvPr>
        </p:nvSpPr>
        <p:spPr>
          <a:xfrm>
            <a:off x="838200" y="755675"/>
            <a:ext cx="10515600" cy="5346650"/>
          </a:xfrm>
        </p:spPr>
        <p:txBody>
          <a:bodyPr>
            <a:normAutofit/>
          </a:bodyPr>
          <a:lstStyle/>
          <a:p>
            <a:pPr marL="0" indent="0" algn="ctr">
              <a:spcBef>
                <a:spcPts val="0"/>
              </a:spcBef>
              <a:spcAft>
                <a:spcPts val="1200"/>
              </a:spcAft>
              <a:buNone/>
              <a:defRPr/>
            </a:pPr>
            <a:r>
              <a:rPr lang="en-US" sz="4000" b="1" dirty="0">
                <a:solidFill>
                  <a:srgbClr val="4472C4"/>
                </a:solidFill>
                <a:latin typeface="Calibri" panose="020F0502020204030204"/>
              </a:rPr>
              <a:t>Grapevine Subscription</a:t>
            </a:r>
          </a:p>
          <a:p>
            <a:pPr marL="0" indent="0" algn="ctr">
              <a:buNone/>
            </a:pPr>
            <a:r>
              <a:rPr lang="en-US" sz="4000" b="1" i="1" dirty="0"/>
              <a:t>District 22 is happy to give </a:t>
            </a:r>
            <a:r>
              <a:rPr lang="en-US" sz="4000" b="1" i="1"/>
              <a:t>a </a:t>
            </a:r>
            <a:br>
              <a:rPr lang="en-US" sz="4000" b="1" i="1"/>
            </a:br>
            <a:r>
              <a:rPr lang="en-US" sz="4000" b="1" i="1"/>
              <a:t>one-year </a:t>
            </a:r>
            <a:r>
              <a:rPr lang="en-US" sz="4000" b="1" i="1" dirty="0"/>
              <a:t>subscription to the Grapevine </a:t>
            </a:r>
            <a:br>
              <a:rPr lang="en-US" sz="4000" b="1" i="1" dirty="0"/>
            </a:br>
            <a:r>
              <a:rPr lang="en-US" sz="4000" b="1" i="1" dirty="0"/>
              <a:t>for someone in your group.</a:t>
            </a:r>
          </a:p>
          <a:p>
            <a:pPr marL="0" indent="0" algn="ctr">
              <a:buNone/>
            </a:pPr>
            <a:r>
              <a:rPr lang="en-US" sz="4000" b="1" i="1" dirty="0">
                <a:solidFill>
                  <a:srgbClr val="0070C0"/>
                </a:solidFill>
              </a:rPr>
              <a:t>Please tell the District 22 Treasurer who the subscription should go to by sending an email to:</a:t>
            </a:r>
          </a:p>
          <a:p>
            <a:pPr marL="0" indent="0" algn="ctr">
              <a:buNone/>
            </a:pPr>
            <a:r>
              <a:rPr lang="en-US" sz="4000" b="1" dirty="0">
                <a:solidFill>
                  <a:srgbClr val="0070C0"/>
                </a:solidFill>
              </a:rPr>
              <a:t>district22.emass@gmail.com </a:t>
            </a:r>
          </a:p>
        </p:txBody>
      </p:sp>
    </p:spTree>
    <p:extLst>
      <p:ext uri="{BB962C8B-B14F-4D97-AF65-F5344CB8AC3E}">
        <p14:creationId xmlns:p14="http://schemas.microsoft.com/office/powerpoint/2010/main" val="326758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259</Words>
  <Application>Microsoft Office PowerPoint</Application>
  <PresentationFormat>Widescreen</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Enid Ricardo Quiñones</dc:creator>
  <cp:lastModifiedBy>Enid Ricardo Quinones</cp:lastModifiedBy>
  <cp:revision>4</cp:revision>
  <cp:lastPrinted>2021-11-16T12:16:14Z</cp:lastPrinted>
  <dcterms:created xsi:type="dcterms:W3CDTF">2020-11-23T20:24:23Z</dcterms:created>
  <dcterms:modified xsi:type="dcterms:W3CDTF">2021-11-21T12:12:33Z</dcterms:modified>
</cp:coreProperties>
</file>