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702F32-E0EC-47FE-ABB6-E6842897ACB1}" v="153" dt="2021-07-06T21:31:15.1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A RODRIGUEZ" userId="fd1aba6d0262c50a" providerId="LiveId" clId="{5D702F32-E0EC-47FE-ABB6-E6842897ACB1}"/>
    <pc:docChg chg="custSel addSld delSld modSld">
      <pc:chgData name="ADRIANA RODRIGUEZ" userId="fd1aba6d0262c50a" providerId="LiveId" clId="{5D702F32-E0EC-47FE-ABB6-E6842897ACB1}" dt="2021-07-06T21:31:15.199" v="206" actId="20577"/>
      <pc:docMkLst>
        <pc:docMk/>
      </pc:docMkLst>
      <pc:sldChg chg="modSp mod modAnim">
        <pc:chgData name="ADRIANA RODRIGUEZ" userId="fd1aba6d0262c50a" providerId="LiveId" clId="{5D702F32-E0EC-47FE-ABB6-E6842897ACB1}" dt="2021-07-06T21:31:15.199" v="206" actId="20577"/>
        <pc:sldMkLst>
          <pc:docMk/>
          <pc:sldMk cId="2679439061" sldId="256"/>
        </pc:sldMkLst>
        <pc:spChg chg="mod">
          <ac:chgData name="ADRIANA RODRIGUEZ" userId="fd1aba6d0262c50a" providerId="LiveId" clId="{5D702F32-E0EC-47FE-ABB6-E6842897ACB1}" dt="2021-07-06T21:24:35.558" v="37" actId="14100"/>
          <ac:spMkLst>
            <pc:docMk/>
            <pc:sldMk cId="2679439061" sldId="256"/>
            <ac:spMk id="2" creationId="{9C587818-4D24-430A-9FCD-1C73503BE01D}"/>
          </ac:spMkLst>
        </pc:spChg>
        <pc:spChg chg="mod">
          <ac:chgData name="ADRIANA RODRIGUEZ" userId="fd1aba6d0262c50a" providerId="LiveId" clId="{5D702F32-E0EC-47FE-ABB6-E6842897ACB1}" dt="2021-07-06T21:31:15.199" v="206" actId="20577"/>
          <ac:spMkLst>
            <pc:docMk/>
            <pc:sldMk cId="2679439061" sldId="256"/>
            <ac:spMk id="3" creationId="{9DF19061-EB80-43DD-85C3-5DF6A2F8F593}"/>
          </ac:spMkLst>
        </pc:spChg>
      </pc:sldChg>
      <pc:sldChg chg="addSp delSp modSp mod delAnim">
        <pc:chgData name="ADRIANA RODRIGUEZ" userId="fd1aba6d0262c50a" providerId="LiveId" clId="{5D702F32-E0EC-47FE-ABB6-E6842897ACB1}" dt="2021-07-06T21:31:04.058" v="182" actId="14100"/>
        <pc:sldMkLst>
          <pc:docMk/>
          <pc:sldMk cId="532825511" sldId="257"/>
        </pc:sldMkLst>
        <pc:spChg chg="del mod">
          <ac:chgData name="ADRIANA RODRIGUEZ" userId="fd1aba6d0262c50a" providerId="LiveId" clId="{5D702F32-E0EC-47FE-ABB6-E6842897ACB1}" dt="2021-07-06T21:25:05.676" v="121" actId="478"/>
          <ac:spMkLst>
            <pc:docMk/>
            <pc:sldMk cId="532825511" sldId="257"/>
            <ac:spMk id="10" creationId="{28CF1A82-8B95-401C-9AE4-E9A869564034}"/>
          </ac:spMkLst>
        </pc:spChg>
        <pc:spChg chg="mod">
          <ac:chgData name="ADRIANA RODRIGUEZ" userId="fd1aba6d0262c50a" providerId="LiveId" clId="{5D702F32-E0EC-47FE-ABB6-E6842897ACB1}" dt="2021-07-06T21:30:45.834" v="177" actId="1076"/>
          <ac:spMkLst>
            <pc:docMk/>
            <pc:sldMk cId="532825511" sldId="257"/>
            <ac:spMk id="13" creationId="{D510CCC8-6A78-46DF-9A0B-35E8F5D1E1D4}"/>
          </ac:spMkLst>
        </pc:spChg>
        <pc:picChg chg="add mod">
          <ac:chgData name="ADRIANA RODRIGUEZ" userId="fd1aba6d0262c50a" providerId="LiveId" clId="{5D702F32-E0EC-47FE-ABB6-E6842897ACB1}" dt="2021-07-06T21:31:04.058" v="182" actId="14100"/>
          <ac:picMkLst>
            <pc:docMk/>
            <pc:sldMk cId="532825511" sldId="257"/>
            <ac:picMk id="2" creationId="{3484FA76-33FB-430A-A060-62FA12C2EFC6}"/>
          </ac:picMkLst>
        </pc:picChg>
        <pc:picChg chg="del">
          <ac:chgData name="ADRIANA RODRIGUEZ" userId="fd1aba6d0262c50a" providerId="LiveId" clId="{5D702F32-E0EC-47FE-ABB6-E6842897ACB1}" dt="2021-07-06T21:25:06.334" v="122" actId="478"/>
          <ac:picMkLst>
            <pc:docMk/>
            <pc:sldMk cId="532825511" sldId="257"/>
            <ac:picMk id="4" creationId="{35D9D310-B3A8-45FF-A9B6-80653C2E2849}"/>
          </ac:picMkLst>
        </pc:picChg>
      </pc:sldChg>
      <pc:sldChg chg="addSp delSp modSp mod delAnim">
        <pc:chgData name="ADRIANA RODRIGUEZ" userId="fd1aba6d0262c50a" providerId="LiveId" clId="{5D702F32-E0EC-47FE-ABB6-E6842897ACB1}" dt="2021-07-06T21:28:07.010" v="154" actId="14100"/>
        <pc:sldMkLst>
          <pc:docMk/>
          <pc:sldMk cId="170218006" sldId="259"/>
        </pc:sldMkLst>
        <pc:spChg chg="del mod">
          <ac:chgData name="ADRIANA RODRIGUEZ" userId="fd1aba6d0262c50a" providerId="LiveId" clId="{5D702F32-E0EC-47FE-ABB6-E6842897ACB1}" dt="2021-07-06T21:27:05.895" v="129" actId="478"/>
          <ac:spMkLst>
            <pc:docMk/>
            <pc:sldMk cId="170218006" sldId="259"/>
            <ac:spMk id="8" creationId="{D09C25F0-093D-4A75-80AD-45EDE354AAED}"/>
          </ac:spMkLst>
        </pc:spChg>
        <pc:spChg chg="del mod">
          <ac:chgData name="ADRIANA RODRIGUEZ" userId="fd1aba6d0262c50a" providerId="LiveId" clId="{5D702F32-E0EC-47FE-ABB6-E6842897ACB1}" dt="2021-07-06T21:27:15.809" v="136" actId="478"/>
          <ac:spMkLst>
            <pc:docMk/>
            <pc:sldMk cId="170218006" sldId="259"/>
            <ac:spMk id="17" creationId="{FE12AF64-21A6-43CA-A039-8AD7ED696782}"/>
          </ac:spMkLst>
        </pc:spChg>
        <pc:spChg chg="del mod">
          <ac:chgData name="ADRIANA RODRIGUEZ" userId="fd1aba6d0262c50a" providerId="LiveId" clId="{5D702F32-E0EC-47FE-ABB6-E6842897ACB1}" dt="2021-07-06T21:27:13.748" v="134" actId="478"/>
          <ac:spMkLst>
            <pc:docMk/>
            <pc:sldMk cId="170218006" sldId="259"/>
            <ac:spMk id="18" creationId="{E4CE17A8-3C8C-4C7A-9A11-F7420B9AEEC0}"/>
          </ac:spMkLst>
        </pc:spChg>
        <pc:picChg chg="add del mod">
          <ac:chgData name="ADRIANA RODRIGUEZ" userId="fd1aba6d0262c50a" providerId="LiveId" clId="{5D702F32-E0EC-47FE-ABB6-E6842897ACB1}" dt="2021-07-06T21:27:55.314" v="150" actId="21"/>
          <ac:picMkLst>
            <pc:docMk/>
            <pc:sldMk cId="170218006" sldId="259"/>
            <ac:picMk id="2" creationId="{9E53B21D-F7A9-4CC6-AB45-6A5FCDA180CC}"/>
          </ac:picMkLst>
        </pc:picChg>
        <pc:picChg chg="del">
          <ac:chgData name="ADRIANA RODRIGUEZ" userId="fd1aba6d0262c50a" providerId="LiveId" clId="{5D702F32-E0EC-47FE-ABB6-E6842897ACB1}" dt="2021-07-06T21:26:59.764" v="124" actId="478"/>
          <ac:picMkLst>
            <pc:docMk/>
            <pc:sldMk cId="170218006" sldId="259"/>
            <ac:picMk id="3" creationId="{42D45B6C-1E59-4DEE-B097-4A40EA362784}"/>
          </ac:picMkLst>
        </pc:picChg>
        <pc:picChg chg="add mod">
          <ac:chgData name="ADRIANA RODRIGUEZ" userId="fd1aba6d0262c50a" providerId="LiveId" clId="{5D702F32-E0EC-47FE-ABB6-E6842897ACB1}" dt="2021-07-06T21:28:07.010" v="154" actId="14100"/>
          <ac:picMkLst>
            <pc:docMk/>
            <pc:sldMk cId="170218006" sldId="259"/>
            <ac:picMk id="4" creationId="{7E5D27DC-21E7-471A-B651-77F916F11759}"/>
          </ac:picMkLst>
        </pc:picChg>
        <pc:picChg chg="del">
          <ac:chgData name="ADRIANA RODRIGUEZ" userId="fd1aba6d0262c50a" providerId="LiveId" clId="{5D702F32-E0EC-47FE-ABB6-E6842897ACB1}" dt="2021-07-06T21:27:01.240" v="127" actId="478"/>
          <ac:picMkLst>
            <pc:docMk/>
            <pc:sldMk cId="170218006" sldId="259"/>
            <ac:picMk id="9" creationId="{7BCFD8D3-B3DD-4825-AD4C-80C07590B352}"/>
          </ac:picMkLst>
        </pc:picChg>
        <pc:picChg chg="del">
          <ac:chgData name="ADRIANA RODRIGUEZ" userId="fd1aba6d0262c50a" providerId="LiveId" clId="{5D702F32-E0EC-47FE-ABB6-E6842897ACB1}" dt="2021-07-06T21:27:00.702" v="126" actId="478"/>
          <ac:picMkLst>
            <pc:docMk/>
            <pc:sldMk cId="170218006" sldId="259"/>
            <ac:picMk id="11" creationId="{F8319083-2991-4B69-91FA-C2BBEE445BCB}"/>
          </ac:picMkLst>
        </pc:picChg>
        <pc:picChg chg="del">
          <ac:chgData name="ADRIANA RODRIGUEZ" userId="fd1aba6d0262c50a" providerId="LiveId" clId="{5D702F32-E0EC-47FE-ABB6-E6842897ACB1}" dt="2021-07-06T21:26:57.510" v="123" actId="478"/>
          <ac:picMkLst>
            <pc:docMk/>
            <pc:sldMk cId="170218006" sldId="259"/>
            <ac:picMk id="13" creationId="{E772722B-B2D7-47FC-B4EF-8C8076423691}"/>
          </ac:picMkLst>
        </pc:picChg>
        <pc:picChg chg="del">
          <ac:chgData name="ADRIANA RODRIGUEZ" userId="fd1aba6d0262c50a" providerId="LiveId" clId="{5D702F32-E0EC-47FE-ABB6-E6842897ACB1}" dt="2021-07-06T21:27:00.238" v="125" actId="478"/>
          <ac:picMkLst>
            <pc:docMk/>
            <pc:sldMk cId="170218006" sldId="259"/>
            <ac:picMk id="15" creationId="{01DC4490-8F5F-4B00-8E3B-5915A25FC765}"/>
          </ac:picMkLst>
        </pc:picChg>
        <pc:picChg chg="add del">
          <ac:chgData name="ADRIANA RODRIGUEZ" userId="fd1aba6d0262c50a" providerId="LiveId" clId="{5D702F32-E0EC-47FE-ABB6-E6842897ACB1}" dt="2021-07-06T21:27:10.383" v="132" actId="478"/>
          <ac:picMkLst>
            <pc:docMk/>
            <pc:sldMk cId="170218006" sldId="259"/>
            <ac:picMk id="1032" creationId="{62ED331E-FBFD-4350-A1B1-E661598928DB}"/>
          </ac:picMkLst>
        </pc:picChg>
      </pc:sldChg>
      <pc:sldChg chg="del">
        <pc:chgData name="ADRIANA RODRIGUEZ" userId="fd1aba6d0262c50a" providerId="LiveId" clId="{5D702F32-E0EC-47FE-ABB6-E6842897ACB1}" dt="2021-07-06T21:27:21.141" v="138" actId="2696"/>
        <pc:sldMkLst>
          <pc:docMk/>
          <pc:sldMk cId="2368819245" sldId="260"/>
        </pc:sldMkLst>
      </pc:sldChg>
      <pc:sldChg chg="addSp delSp modSp new mod">
        <pc:chgData name="ADRIANA RODRIGUEZ" userId="fd1aba6d0262c50a" providerId="LiveId" clId="{5D702F32-E0EC-47FE-ABB6-E6842897ACB1}" dt="2021-07-06T21:30:38.049" v="176" actId="1076"/>
        <pc:sldMkLst>
          <pc:docMk/>
          <pc:sldMk cId="3182386838" sldId="260"/>
        </pc:sldMkLst>
        <pc:spChg chg="del">
          <ac:chgData name="ADRIANA RODRIGUEZ" userId="fd1aba6d0262c50a" providerId="LiveId" clId="{5D702F32-E0EC-47FE-ABB6-E6842897ACB1}" dt="2021-07-06T21:28:02.392" v="152"/>
          <ac:spMkLst>
            <pc:docMk/>
            <pc:sldMk cId="3182386838" sldId="260"/>
            <ac:spMk id="3" creationId="{083C4485-954A-4E74-B11B-11F0915A986C}"/>
          </ac:spMkLst>
        </pc:spChg>
        <pc:picChg chg="add mod">
          <ac:chgData name="ADRIANA RODRIGUEZ" userId="fd1aba6d0262c50a" providerId="LiveId" clId="{5D702F32-E0EC-47FE-ABB6-E6842897ACB1}" dt="2021-07-06T21:30:36.617" v="175" actId="1076"/>
          <ac:picMkLst>
            <pc:docMk/>
            <pc:sldMk cId="3182386838" sldId="260"/>
            <ac:picMk id="4" creationId="{CEA280DD-5377-4029-9A1E-9510AC9DC4CD}"/>
          </ac:picMkLst>
        </pc:picChg>
        <pc:picChg chg="add mod">
          <ac:chgData name="ADRIANA RODRIGUEZ" userId="fd1aba6d0262c50a" providerId="LiveId" clId="{5D702F32-E0EC-47FE-ABB6-E6842897ACB1}" dt="2021-07-06T21:28:15.659" v="156" actId="1076"/>
          <ac:picMkLst>
            <pc:docMk/>
            <pc:sldMk cId="3182386838" sldId="260"/>
            <ac:picMk id="5" creationId="{4B648C5F-CCB9-44C6-B85B-8002DD5B44DB}"/>
          </ac:picMkLst>
        </pc:picChg>
        <pc:picChg chg="add mod">
          <ac:chgData name="ADRIANA RODRIGUEZ" userId="fd1aba6d0262c50a" providerId="LiveId" clId="{5D702F32-E0EC-47FE-ABB6-E6842897ACB1}" dt="2021-07-06T21:30:35.048" v="174" actId="1076"/>
          <ac:picMkLst>
            <pc:docMk/>
            <pc:sldMk cId="3182386838" sldId="260"/>
            <ac:picMk id="6" creationId="{BE8E2246-DD3D-481A-823C-A4DC3E6A75AD}"/>
          </ac:picMkLst>
        </pc:picChg>
        <pc:picChg chg="add mod">
          <ac:chgData name="ADRIANA RODRIGUEZ" userId="fd1aba6d0262c50a" providerId="LiveId" clId="{5D702F32-E0EC-47FE-ABB6-E6842897ACB1}" dt="2021-07-06T21:30:38.049" v="176" actId="1076"/>
          <ac:picMkLst>
            <pc:docMk/>
            <pc:sldMk cId="3182386838" sldId="260"/>
            <ac:picMk id="7" creationId="{E0F234BE-8CBE-4F17-AF35-B220ADCF79CC}"/>
          </ac:picMkLst>
        </pc:picChg>
      </pc:sldChg>
      <pc:sldChg chg="del">
        <pc:chgData name="ADRIANA RODRIGUEZ" userId="fd1aba6d0262c50a" providerId="LiveId" clId="{5D702F32-E0EC-47FE-ABB6-E6842897ACB1}" dt="2021-07-06T21:27:22.951" v="139" actId="2696"/>
        <pc:sldMkLst>
          <pc:docMk/>
          <pc:sldMk cId="2169541692" sldId="261"/>
        </pc:sldMkLst>
      </pc:sldChg>
      <pc:sldChg chg="del">
        <pc:chgData name="ADRIANA RODRIGUEZ" userId="fd1aba6d0262c50a" providerId="LiveId" clId="{5D702F32-E0EC-47FE-ABB6-E6842897ACB1}" dt="2021-07-06T21:27:24.828" v="140" actId="2696"/>
        <pc:sldMkLst>
          <pc:docMk/>
          <pc:sldMk cId="1435784717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305DB-A3AD-4A8D-BFEA-7F386A0F49DC}" type="datetimeFigureOut">
              <a:rPr lang="es-CO" smtClean="0"/>
              <a:t>6/07/2021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CFF97-DD7D-4C4B-ABA6-3A4A4220A6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1162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CFF97-DD7D-4C4B-ABA6-3A4A4220A64E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659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Tuesday, July 6,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7656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Tuesday, July 6,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3289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Tuesday, July 6,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2602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Tuesday, July 6,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171672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Tuesday, July 6,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12854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Tuesday, July 6,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74482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Tuesday, July 6,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65092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Tuesday, July 6,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7998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Tuesday, July 6,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54399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Tuesday, July 6,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91057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Tuesday, July 6,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50294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Tuesday, July 6,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940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Tuesday, July 6, 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1697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Tuesday, July 6,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99527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Tuesday, July 6,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95011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Tuesday, July 6,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72750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Tuesday, July 6,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12870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Tuesday, July 6,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45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587818-4D24-430A-9FCD-1C73503BE0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341" y="2514600"/>
            <a:ext cx="11235704" cy="2305041"/>
          </a:xfrm>
        </p:spPr>
        <p:txBody>
          <a:bodyPr anchor="t">
            <a:normAutofit/>
          </a:bodyPr>
          <a:lstStyle/>
          <a:p>
            <a:r>
              <a:rPr lang="es-CO" sz="8000" dirty="0"/>
              <a:t>CUIDA DE TI, PARA CUIDAR A LOS DEMAS</a:t>
            </a:r>
            <a:endParaRPr lang="es-CO" sz="6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DF19061-EB80-43DD-85C3-5DF6A2F8F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6412089"/>
            <a:ext cx="4210757" cy="339739"/>
          </a:xfrm>
        </p:spPr>
        <p:txBody>
          <a:bodyPr anchor="t">
            <a:normAutofit fontScale="70000" lnSpcReduction="20000"/>
          </a:bodyPr>
          <a:lstStyle/>
          <a:p>
            <a:pPr algn="l"/>
            <a:r>
              <a:rPr lang="es-CO" sz="2200" dirty="0"/>
              <a:t>REALIZADA EN JUNIO 2021</a:t>
            </a:r>
          </a:p>
        </p:txBody>
      </p:sp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425193" y="58566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439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212596" y="0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510CCC8-6A78-46DF-9A0B-35E8F5D1E1D4}"/>
              </a:ext>
            </a:extLst>
          </p:cNvPr>
          <p:cNvSpPr txBox="1"/>
          <p:nvPr/>
        </p:nvSpPr>
        <p:spPr>
          <a:xfrm>
            <a:off x="829649" y="2965121"/>
            <a:ext cx="37212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Durante el mes de junio se realizo la campaña de autocuidado frente a COVID-19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484FA76-33FB-430A-A060-62FA12C2E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832" y="2120083"/>
            <a:ext cx="3108960" cy="427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25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422144" y="3913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E5D27DC-21E7-471A-B651-77F916F11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9261" y="2123996"/>
            <a:ext cx="7516475" cy="443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8006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8E2826-E34A-4A04-BA37-6BB4D3C20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EA280DD-5377-4029-9A1E-9510AC9DC4C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730312" y="2342010"/>
            <a:ext cx="2488216" cy="389747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B648C5F-CCB9-44C6-B85B-8002DD5B4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50" y="9052"/>
            <a:ext cx="11766300" cy="21154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E8E2246-DD3D-481A-823C-A4DC3E6A7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685" y="2342010"/>
            <a:ext cx="3047657" cy="406354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0F234BE-8CBE-4F17-AF35-B220ADCF79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3334" y="2342010"/>
            <a:ext cx="3047657" cy="406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86838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1728</TotalTime>
  <Words>28</Words>
  <Application>Microsoft Office PowerPoint</Application>
  <PresentationFormat>Panorámica</PresentationFormat>
  <Paragraphs>4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Tw Cen MT</vt:lpstr>
      <vt:lpstr>Gota</vt:lpstr>
      <vt:lpstr>CUIDA DE TI, PARA CUIDAR A LOS DEMAS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VERIFICACIÓN   DE EPP</dc:title>
  <dc:creator>REFERENCIA</dc:creator>
  <cp:lastModifiedBy>ADRIANA RODRIGUEZ</cp:lastModifiedBy>
  <cp:revision>112</cp:revision>
  <dcterms:modified xsi:type="dcterms:W3CDTF">2021-07-06T21:31:17Z</dcterms:modified>
</cp:coreProperties>
</file>