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2" r:id="rId4"/>
    <p:sldId id="268" r:id="rId5"/>
    <p:sldId id="264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jkondor.jktic.com/labna/system/index.php?module=jkm_noConforme&amp;action=EditView&amp;return_module=jkm_noConforme&amp;return_action=DetailVie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0B20E-115B-4B2F-8C11-AEDF0CC9A7B7}" type="doc">
      <dgm:prSet loTypeId="urn:microsoft.com/office/officeart/2005/8/layout/default" loCatId="list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819E4D25-0D21-4DE7-93E4-2D3AEA057767}">
      <dgm:prSet phldrT="[Texto]" custT="1"/>
      <dgm:spPr/>
      <dgm:t>
        <a:bodyPr/>
        <a:lstStyle/>
        <a:p>
          <a:r>
            <a:rPr lang="es-ES" sz="2000" b="0" i="0" dirty="0"/>
            <a:t>Es un producto, servicio o salida de un proceso que </a:t>
          </a:r>
          <a:r>
            <a:rPr lang="es-ES" sz="2000" b="1" i="0" dirty="0"/>
            <a:t>NO CUMPLE</a:t>
          </a:r>
          <a:r>
            <a:rPr lang="es-ES" sz="2000" b="0" i="0" dirty="0"/>
            <a:t> con los requerimientos o características definidos.</a:t>
          </a:r>
          <a:endParaRPr lang="es-CO" sz="2000" dirty="0"/>
        </a:p>
      </dgm:t>
    </dgm:pt>
    <dgm:pt modelId="{3BECD56E-6887-44B8-85AA-6F7396FB606D}" type="parTrans" cxnId="{8A205572-619D-4BBE-BD93-AE1D93A085E6}">
      <dgm:prSet/>
      <dgm:spPr/>
      <dgm:t>
        <a:bodyPr/>
        <a:lstStyle/>
        <a:p>
          <a:endParaRPr lang="es-CO"/>
        </a:p>
      </dgm:t>
    </dgm:pt>
    <dgm:pt modelId="{EFD4DE3E-8BCC-45C8-8D2D-0FD27E4D77F9}" type="sibTrans" cxnId="{8A205572-619D-4BBE-BD93-AE1D93A085E6}">
      <dgm:prSet/>
      <dgm:spPr/>
      <dgm:t>
        <a:bodyPr/>
        <a:lstStyle/>
        <a:p>
          <a:endParaRPr lang="es-CO"/>
        </a:p>
      </dgm:t>
    </dgm:pt>
    <dgm:pt modelId="{C650F7F6-FC74-4944-833D-9E5A27DE53A8}" type="pres">
      <dgm:prSet presAssocID="{92F0B20E-115B-4B2F-8C11-AEDF0CC9A7B7}" presName="diagram" presStyleCnt="0">
        <dgm:presLayoutVars>
          <dgm:dir/>
          <dgm:resizeHandles val="exact"/>
        </dgm:presLayoutVars>
      </dgm:prSet>
      <dgm:spPr/>
    </dgm:pt>
    <dgm:pt modelId="{B5A0E4CF-60B6-4D3F-A4D0-13065E0A8EA7}" type="pres">
      <dgm:prSet presAssocID="{819E4D25-0D21-4DE7-93E4-2D3AEA057767}" presName="node" presStyleLbl="node1" presStyleIdx="0" presStyleCnt="1">
        <dgm:presLayoutVars>
          <dgm:bulletEnabled val="1"/>
        </dgm:presLayoutVars>
      </dgm:prSet>
      <dgm:spPr/>
    </dgm:pt>
  </dgm:ptLst>
  <dgm:cxnLst>
    <dgm:cxn modelId="{8A205572-619D-4BBE-BD93-AE1D93A085E6}" srcId="{92F0B20E-115B-4B2F-8C11-AEDF0CC9A7B7}" destId="{819E4D25-0D21-4DE7-93E4-2D3AEA057767}" srcOrd="0" destOrd="0" parTransId="{3BECD56E-6887-44B8-85AA-6F7396FB606D}" sibTransId="{EFD4DE3E-8BCC-45C8-8D2D-0FD27E4D77F9}"/>
    <dgm:cxn modelId="{8516DB87-4558-4B7C-8661-F24DC67BF8C1}" type="presOf" srcId="{92F0B20E-115B-4B2F-8C11-AEDF0CC9A7B7}" destId="{C650F7F6-FC74-4944-833D-9E5A27DE53A8}" srcOrd="0" destOrd="0" presId="urn:microsoft.com/office/officeart/2005/8/layout/default"/>
    <dgm:cxn modelId="{231DB7F8-AD65-48DF-8274-1AE6F8C574CF}" type="presOf" srcId="{819E4D25-0D21-4DE7-93E4-2D3AEA057767}" destId="{B5A0E4CF-60B6-4D3F-A4D0-13065E0A8EA7}" srcOrd="0" destOrd="0" presId="urn:microsoft.com/office/officeart/2005/8/layout/default"/>
    <dgm:cxn modelId="{EB783475-4C3D-4A30-8E80-7C3C4028B011}" type="presParOf" srcId="{C650F7F6-FC74-4944-833D-9E5A27DE53A8}" destId="{B5A0E4CF-60B6-4D3F-A4D0-13065E0A8E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F0B20E-115B-4B2F-8C11-AEDF0CC9A7B7}" type="doc">
      <dgm:prSet loTypeId="urn:microsoft.com/office/officeart/2005/8/layout/default" loCatId="list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819E4D25-0D21-4DE7-93E4-2D3AEA057767}">
      <dgm:prSet phldrT="[Texto]" custT="1"/>
      <dgm:spPr/>
      <dgm:t>
        <a:bodyPr/>
        <a:lstStyle/>
        <a:p>
          <a:r>
            <a:rPr lang="es-ES" sz="2400" b="1" dirty="0"/>
            <a:t> No Conformidad</a:t>
          </a:r>
          <a:r>
            <a:rPr lang="es-ES" sz="2400" dirty="0"/>
            <a:t> como "el incumplimiento de un requisito". "Un error o fallo dentro del Sistema de Gestión, que supone no cumplir alguno de los compromisos a los que la organización está subscrita CLIO</a:t>
          </a:r>
          <a:endParaRPr lang="es-CO" sz="2400" dirty="0"/>
        </a:p>
      </dgm:t>
    </dgm:pt>
    <dgm:pt modelId="{3BECD56E-6887-44B8-85AA-6F7396FB606D}" type="parTrans" cxnId="{8A205572-619D-4BBE-BD93-AE1D93A085E6}">
      <dgm:prSet/>
      <dgm:spPr/>
      <dgm:t>
        <a:bodyPr/>
        <a:lstStyle/>
        <a:p>
          <a:endParaRPr lang="es-CO" sz="2400"/>
        </a:p>
      </dgm:t>
    </dgm:pt>
    <dgm:pt modelId="{EFD4DE3E-8BCC-45C8-8D2D-0FD27E4D77F9}" type="sibTrans" cxnId="{8A205572-619D-4BBE-BD93-AE1D93A085E6}">
      <dgm:prSet/>
      <dgm:spPr/>
      <dgm:t>
        <a:bodyPr/>
        <a:lstStyle/>
        <a:p>
          <a:endParaRPr lang="es-CO" sz="2400"/>
        </a:p>
      </dgm:t>
    </dgm:pt>
    <dgm:pt modelId="{C650F7F6-FC74-4944-833D-9E5A27DE53A8}" type="pres">
      <dgm:prSet presAssocID="{92F0B20E-115B-4B2F-8C11-AEDF0CC9A7B7}" presName="diagram" presStyleCnt="0">
        <dgm:presLayoutVars>
          <dgm:dir/>
          <dgm:resizeHandles val="exact"/>
        </dgm:presLayoutVars>
      </dgm:prSet>
      <dgm:spPr/>
    </dgm:pt>
    <dgm:pt modelId="{B5A0E4CF-60B6-4D3F-A4D0-13065E0A8EA7}" type="pres">
      <dgm:prSet presAssocID="{819E4D25-0D21-4DE7-93E4-2D3AEA057767}" presName="node" presStyleLbl="node1" presStyleIdx="0" presStyleCnt="1" custLinFactNeighborX="4818" custLinFactNeighborY="-67004">
        <dgm:presLayoutVars>
          <dgm:bulletEnabled val="1"/>
        </dgm:presLayoutVars>
      </dgm:prSet>
      <dgm:spPr/>
    </dgm:pt>
  </dgm:ptLst>
  <dgm:cxnLst>
    <dgm:cxn modelId="{8A205572-619D-4BBE-BD93-AE1D93A085E6}" srcId="{92F0B20E-115B-4B2F-8C11-AEDF0CC9A7B7}" destId="{819E4D25-0D21-4DE7-93E4-2D3AEA057767}" srcOrd="0" destOrd="0" parTransId="{3BECD56E-6887-44B8-85AA-6F7396FB606D}" sibTransId="{EFD4DE3E-8BCC-45C8-8D2D-0FD27E4D77F9}"/>
    <dgm:cxn modelId="{8516DB87-4558-4B7C-8661-F24DC67BF8C1}" type="presOf" srcId="{92F0B20E-115B-4B2F-8C11-AEDF0CC9A7B7}" destId="{C650F7F6-FC74-4944-833D-9E5A27DE53A8}" srcOrd="0" destOrd="0" presId="urn:microsoft.com/office/officeart/2005/8/layout/default"/>
    <dgm:cxn modelId="{231DB7F8-AD65-48DF-8274-1AE6F8C574CF}" type="presOf" srcId="{819E4D25-0D21-4DE7-93E4-2D3AEA057767}" destId="{B5A0E4CF-60B6-4D3F-A4D0-13065E0A8EA7}" srcOrd="0" destOrd="0" presId="urn:microsoft.com/office/officeart/2005/8/layout/default"/>
    <dgm:cxn modelId="{EB783475-4C3D-4A30-8E80-7C3C4028B011}" type="presParOf" srcId="{C650F7F6-FC74-4944-833D-9E5A27DE53A8}" destId="{B5A0E4CF-60B6-4D3F-A4D0-13065E0A8E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86EA50-B1DD-40CD-B928-68FC0F82647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F06B85B-5AD0-4264-868D-FDFB89D1D327}">
      <dgm:prSet phldrT="[Texto]"/>
      <dgm:spPr/>
      <dgm:t>
        <a:bodyPr/>
        <a:lstStyle/>
        <a:p>
          <a:r>
            <a:rPr lang="es-CO" dirty="0"/>
            <a:t>Identificar la salida no conforme</a:t>
          </a:r>
        </a:p>
      </dgm:t>
    </dgm:pt>
    <dgm:pt modelId="{829FF09E-2675-41A3-AC9F-5E5F2220A84E}" type="parTrans" cxnId="{CB44C0E6-5047-4093-AA26-4CD51DF02F66}">
      <dgm:prSet/>
      <dgm:spPr/>
      <dgm:t>
        <a:bodyPr/>
        <a:lstStyle/>
        <a:p>
          <a:endParaRPr lang="es-CO"/>
        </a:p>
      </dgm:t>
    </dgm:pt>
    <dgm:pt modelId="{65AF38C5-8628-421E-9155-A34F18489280}" type="sibTrans" cxnId="{CB44C0E6-5047-4093-AA26-4CD51DF02F66}">
      <dgm:prSet/>
      <dgm:spPr/>
      <dgm:t>
        <a:bodyPr/>
        <a:lstStyle/>
        <a:p>
          <a:endParaRPr lang="es-CO"/>
        </a:p>
      </dgm:t>
    </dgm:pt>
    <dgm:pt modelId="{884E8328-FCB5-415E-AE18-D69AA1734C0B}">
      <dgm:prSet phldrT="[Texto]"/>
      <dgm:spPr/>
      <dgm:t>
        <a:bodyPr/>
        <a:lstStyle/>
        <a:p>
          <a:r>
            <a:rPr lang="es-CO" dirty="0"/>
            <a:t>Tratamiento</a:t>
          </a:r>
        </a:p>
      </dgm:t>
    </dgm:pt>
    <dgm:pt modelId="{CBB2A190-B108-41E6-9F30-C70BCA6E7FCA}" type="parTrans" cxnId="{0B40E1E0-246B-4D36-BDCE-B7E636E3B27E}">
      <dgm:prSet/>
      <dgm:spPr/>
      <dgm:t>
        <a:bodyPr/>
        <a:lstStyle/>
        <a:p>
          <a:endParaRPr lang="es-CO"/>
        </a:p>
      </dgm:t>
    </dgm:pt>
    <dgm:pt modelId="{8A1C98CC-7986-4A0D-8BC5-C5AA6113D842}" type="sibTrans" cxnId="{0B40E1E0-246B-4D36-BDCE-B7E636E3B27E}">
      <dgm:prSet/>
      <dgm:spPr/>
      <dgm:t>
        <a:bodyPr/>
        <a:lstStyle/>
        <a:p>
          <a:endParaRPr lang="es-CO"/>
        </a:p>
      </dgm:t>
    </dgm:pt>
    <dgm:pt modelId="{A6E12227-1DAF-4456-B82F-789DC1F6EA84}">
      <dgm:prSet phldrT="[Texto]"/>
      <dgm:spPr/>
      <dgm:t>
        <a:bodyPr/>
        <a:lstStyle/>
        <a:p>
          <a:r>
            <a:rPr lang="es-CO" dirty="0"/>
            <a:t>Medir y controlar</a:t>
          </a:r>
        </a:p>
      </dgm:t>
    </dgm:pt>
    <dgm:pt modelId="{A8745E7A-0EC7-4DEB-8CC5-BD1FA868B1DD}" type="parTrans" cxnId="{9AF35072-6ED4-4E79-917D-FA3EB4385186}">
      <dgm:prSet/>
      <dgm:spPr/>
      <dgm:t>
        <a:bodyPr/>
        <a:lstStyle/>
        <a:p>
          <a:endParaRPr lang="es-CO"/>
        </a:p>
      </dgm:t>
    </dgm:pt>
    <dgm:pt modelId="{264E504F-4900-49F9-8C1F-66434F9632A7}" type="sibTrans" cxnId="{9AF35072-6ED4-4E79-917D-FA3EB4385186}">
      <dgm:prSet/>
      <dgm:spPr/>
      <dgm:t>
        <a:bodyPr/>
        <a:lstStyle/>
        <a:p>
          <a:endParaRPr lang="es-CO"/>
        </a:p>
      </dgm:t>
    </dgm:pt>
    <dgm:pt modelId="{5A841419-6308-4ECA-80DB-98C064840E82}" type="pres">
      <dgm:prSet presAssocID="{1D86EA50-B1DD-40CD-B928-68FC0F826476}" presName="CompostProcess" presStyleCnt="0">
        <dgm:presLayoutVars>
          <dgm:dir/>
          <dgm:resizeHandles val="exact"/>
        </dgm:presLayoutVars>
      </dgm:prSet>
      <dgm:spPr/>
    </dgm:pt>
    <dgm:pt modelId="{3831BE62-82AB-4B71-9A6C-E8E3D08CAE2B}" type="pres">
      <dgm:prSet presAssocID="{1D86EA50-B1DD-40CD-B928-68FC0F826476}" presName="arrow" presStyleLbl="bgShp" presStyleIdx="0" presStyleCnt="1"/>
      <dgm:spPr/>
    </dgm:pt>
    <dgm:pt modelId="{CA9B1006-32BC-4BBF-A6E3-1EA6F6298937}" type="pres">
      <dgm:prSet presAssocID="{1D86EA50-B1DD-40CD-B928-68FC0F826476}" presName="linearProcess" presStyleCnt="0"/>
      <dgm:spPr/>
    </dgm:pt>
    <dgm:pt modelId="{BB941A2A-62C4-4B9E-B2AF-6A41134F5D44}" type="pres">
      <dgm:prSet presAssocID="{0F06B85B-5AD0-4264-868D-FDFB89D1D327}" presName="textNode" presStyleLbl="node1" presStyleIdx="0" presStyleCnt="3">
        <dgm:presLayoutVars>
          <dgm:bulletEnabled val="1"/>
        </dgm:presLayoutVars>
      </dgm:prSet>
      <dgm:spPr/>
    </dgm:pt>
    <dgm:pt modelId="{2BCD7D49-74C0-4B44-95C1-CB122DDBDAD5}" type="pres">
      <dgm:prSet presAssocID="{65AF38C5-8628-421E-9155-A34F18489280}" presName="sibTrans" presStyleCnt="0"/>
      <dgm:spPr/>
    </dgm:pt>
    <dgm:pt modelId="{B5F75D6F-BE38-4080-ACF2-C4D5295DA2D5}" type="pres">
      <dgm:prSet presAssocID="{884E8328-FCB5-415E-AE18-D69AA1734C0B}" presName="textNode" presStyleLbl="node1" presStyleIdx="1" presStyleCnt="3">
        <dgm:presLayoutVars>
          <dgm:bulletEnabled val="1"/>
        </dgm:presLayoutVars>
      </dgm:prSet>
      <dgm:spPr/>
    </dgm:pt>
    <dgm:pt modelId="{2867BE48-C175-4150-A989-CB9D42F17C1D}" type="pres">
      <dgm:prSet presAssocID="{8A1C98CC-7986-4A0D-8BC5-C5AA6113D842}" presName="sibTrans" presStyleCnt="0"/>
      <dgm:spPr/>
    </dgm:pt>
    <dgm:pt modelId="{B5B65447-4F63-4F7F-8152-00BE4AA60B2B}" type="pres">
      <dgm:prSet presAssocID="{A6E12227-1DAF-4456-B82F-789DC1F6EA8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081151-A673-4581-BACB-3145052E7811}" type="presOf" srcId="{0F06B85B-5AD0-4264-868D-FDFB89D1D327}" destId="{BB941A2A-62C4-4B9E-B2AF-6A41134F5D44}" srcOrd="0" destOrd="0" presId="urn:microsoft.com/office/officeart/2005/8/layout/hProcess9"/>
    <dgm:cxn modelId="{9AF35072-6ED4-4E79-917D-FA3EB4385186}" srcId="{1D86EA50-B1DD-40CD-B928-68FC0F826476}" destId="{A6E12227-1DAF-4456-B82F-789DC1F6EA84}" srcOrd="2" destOrd="0" parTransId="{A8745E7A-0EC7-4DEB-8CC5-BD1FA868B1DD}" sibTransId="{264E504F-4900-49F9-8C1F-66434F9632A7}"/>
    <dgm:cxn modelId="{29175FAD-FF97-4BBD-8D71-B2AF1642BFE8}" type="presOf" srcId="{1D86EA50-B1DD-40CD-B928-68FC0F826476}" destId="{5A841419-6308-4ECA-80DB-98C064840E82}" srcOrd="0" destOrd="0" presId="urn:microsoft.com/office/officeart/2005/8/layout/hProcess9"/>
    <dgm:cxn modelId="{5CCB8BC8-01A1-4782-AF4A-C1F674E45D4C}" type="presOf" srcId="{A6E12227-1DAF-4456-B82F-789DC1F6EA84}" destId="{B5B65447-4F63-4F7F-8152-00BE4AA60B2B}" srcOrd="0" destOrd="0" presId="urn:microsoft.com/office/officeart/2005/8/layout/hProcess9"/>
    <dgm:cxn modelId="{2BA401D2-36A1-4E87-B60C-50D5A575ECD9}" type="presOf" srcId="{884E8328-FCB5-415E-AE18-D69AA1734C0B}" destId="{B5F75D6F-BE38-4080-ACF2-C4D5295DA2D5}" srcOrd="0" destOrd="0" presId="urn:microsoft.com/office/officeart/2005/8/layout/hProcess9"/>
    <dgm:cxn modelId="{0B40E1E0-246B-4D36-BDCE-B7E636E3B27E}" srcId="{1D86EA50-B1DD-40CD-B928-68FC0F826476}" destId="{884E8328-FCB5-415E-AE18-D69AA1734C0B}" srcOrd="1" destOrd="0" parTransId="{CBB2A190-B108-41E6-9F30-C70BCA6E7FCA}" sibTransId="{8A1C98CC-7986-4A0D-8BC5-C5AA6113D842}"/>
    <dgm:cxn modelId="{CB44C0E6-5047-4093-AA26-4CD51DF02F66}" srcId="{1D86EA50-B1DD-40CD-B928-68FC0F826476}" destId="{0F06B85B-5AD0-4264-868D-FDFB89D1D327}" srcOrd="0" destOrd="0" parTransId="{829FF09E-2675-41A3-AC9F-5E5F2220A84E}" sibTransId="{65AF38C5-8628-421E-9155-A34F18489280}"/>
    <dgm:cxn modelId="{53E1357F-F6CE-41DF-86AB-32FA975ED746}" type="presParOf" srcId="{5A841419-6308-4ECA-80DB-98C064840E82}" destId="{3831BE62-82AB-4B71-9A6C-E8E3D08CAE2B}" srcOrd="0" destOrd="0" presId="urn:microsoft.com/office/officeart/2005/8/layout/hProcess9"/>
    <dgm:cxn modelId="{E7B222DB-5971-4872-82F9-A2B97B7B8B57}" type="presParOf" srcId="{5A841419-6308-4ECA-80DB-98C064840E82}" destId="{CA9B1006-32BC-4BBF-A6E3-1EA6F6298937}" srcOrd="1" destOrd="0" presId="urn:microsoft.com/office/officeart/2005/8/layout/hProcess9"/>
    <dgm:cxn modelId="{8C3CECC1-83B8-44C0-97AC-001B99AAE151}" type="presParOf" srcId="{CA9B1006-32BC-4BBF-A6E3-1EA6F6298937}" destId="{BB941A2A-62C4-4B9E-B2AF-6A41134F5D44}" srcOrd="0" destOrd="0" presId="urn:microsoft.com/office/officeart/2005/8/layout/hProcess9"/>
    <dgm:cxn modelId="{5925C33C-6EF1-40A8-993C-2772EF964A0F}" type="presParOf" srcId="{CA9B1006-32BC-4BBF-A6E3-1EA6F6298937}" destId="{2BCD7D49-74C0-4B44-95C1-CB122DDBDAD5}" srcOrd="1" destOrd="0" presId="urn:microsoft.com/office/officeart/2005/8/layout/hProcess9"/>
    <dgm:cxn modelId="{2EF3B04C-7472-4629-B1B4-AF824E37980E}" type="presParOf" srcId="{CA9B1006-32BC-4BBF-A6E3-1EA6F6298937}" destId="{B5F75D6F-BE38-4080-ACF2-C4D5295DA2D5}" srcOrd="2" destOrd="0" presId="urn:microsoft.com/office/officeart/2005/8/layout/hProcess9"/>
    <dgm:cxn modelId="{20FEA4E1-E7F3-4557-87F7-39A9F077D1B5}" type="presParOf" srcId="{CA9B1006-32BC-4BBF-A6E3-1EA6F6298937}" destId="{2867BE48-C175-4150-A989-CB9D42F17C1D}" srcOrd="3" destOrd="0" presId="urn:microsoft.com/office/officeart/2005/8/layout/hProcess9"/>
    <dgm:cxn modelId="{1E42B7C2-CFC2-4E4B-94EB-9EE05289A8CD}" type="presParOf" srcId="{CA9B1006-32BC-4BBF-A6E3-1EA6F6298937}" destId="{B5B65447-4F63-4F7F-8152-00BE4AA60B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7E9AE-073B-49A8-91CF-24739953CB73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9C2A2EC2-92E1-496F-91B4-B757B010771F}">
      <dgm:prSet phldrT="[Texto]" custT="1"/>
      <dgm:spPr/>
      <dgm:t>
        <a:bodyPr/>
        <a:lstStyle/>
        <a:p>
          <a:r>
            <a:rPr lang="es-ES" sz="2200" b="1" i="0" dirty="0"/>
            <a:t>Corrección</a:t>
          </a:r>
          <a:r>
            <a:rPr lang="es-ES" sz="2200" b="0" i="0" dirty="0"/>
            <a:t>: Toda acción encaminada a eliminar el defecto o la causa de la no conformidad.</a:t>
          </a:r>
          <a:endParaRPr lang="es-CO" sz="2200" dirty="0"/>
        </a:p>
      </dgm:t>
    </dgm:pt>
    <dgm:pt modelId="{83EA966F-5AA0-4CF5-8CC9-4C17DA371256}" type="parTrans" cxnId="{DCA18D23-4113-4460-B924-0D5DEDBFE1FC}">
      <dgm:prSet/>
      <dgm:spPr/>
      <dgm:t>
        <a:bodyPr/>
        <a:lstStyle/>
        <a:p>
          <a:endParaRPr lang="es-CO" sz="2200"/>
        </a:p>
      </dgm:t>
    </dgm:pt>
    <dgm:pt modelId="{2F6EF6D5-5638-4B3C-8D28-193B196122F0}" type="sibTrans" cxnId="{DCA18D23-4113-4460-B924-0D5DEDBFE1FC}">
      <dgm:prSet/>
      <dgm:spPr/>
      <dgm:t>
        <a:bodyPr/>
        <a:lstStyle/>
        <a:p>
          <a:endParaRPr lang="es-CO" sz="2200"/>
        </a:p>
      </dgm:t>
    </dgm:pt>
    <dgm:pt modelId="{81FAA46C-FC3E-4E90-AB47-2BC63AD5A52A}">
      <dgm:prSet phldrT="[Texto]" custT="1"/>
      <dgm:spPr/>
      <dgm:t>
        <a:bodyPr/>
        <a:lstStyle/>
        <a:p>
          <a:r>
            <a:rPr lang="es-ES" sz="2200" b="1" i="0" dirty="0"/>
            <a:t>Separación, contención, devolución o suspensión de provisión de productos y servicios</a:t>
          </a:r>
          <a:r>
            <a:rPr lang="es-ES" sz="2200" b="0" i="0" dirty="0"/>
            <a:t>: Esta forma suele estar enfocada en producto o servicio que va de cara al cliente</a:t>
          </a:r>
          <a:endParaRPr lang="es-CO" sz="2200" dirty="0"/>
        </a:p>
      </dgm:t>
    </dgm:pt>
    <dgm:pt modelId="{FB5BC57A-2CF2-421C-90AD-6480EB8B17D0}" type="parTrans" cxnId="{2657E0AB-F4F3-4828-B044-A129504FE158}">
      <dgm:prSet/>
      <dgm:spPr/>
      <dgm:t>
        <a:bodyPr/>
        <a:lstStyle/>
        <a:p>
          <a:endParaRPr lang="es-CO" sz="2200"/>
        </a:p>
      </dgm:t>
    </dgm:pt>
    <dgm:pt modelId="{D5A17229-6056-4084-A1CA-A1AD89521E09}" type="sibTrans" cxnId="{2657E0AB-F4F3-4828-B044-A129504FE158}">
      <dgm:prSet/>
      <dgm:spPr/>
      <dgm:t>
        <a:bodyPr/>
        <a:lstStyle/>
        <a:p>
          <a:endParaRPr lang="es-CO" sz="2200"/>
        </a:p>
      </dgm:t>
    </dgm:pt>
    <dgm:pt modelId="{3B251784-B62D-45DA-AD78-381C7C26259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200" b="1" i="0" dirty="0"/>
            <a:t>Información al cliente</a:t>
          </a:r>
          <a:r>
            <a:rPr lang="es-ES" sz="2200" b="0" i="0" dirty="0"/>
            <a:t>: Se informa al cliente la salida no conforme y con base en sus indicaciones se da el tratamiento.</a:t>
          </a:r>
          <a:endParaRPr lang="es-CO" sz="2200" dirty="0"/>
        </a:p>
      </dgm:t>
    </dgm:pt>
    <dgm:pt modelId="{EDC55485-4AC8-42A3-A95A-7391699A89B7}" type="parTrans" cxnId="{31C5423C-47FB-4861-8DD3-0E3FC3ED982D}">
      <dgm:prSet/>
      <dgm:spPr/>
      <dgm:t>
        <a:bodyPr/>
        <a:lstStyle/>
        <a:p>
          <a:endParaRPr lang="es-CO" sz="2200"/>
        </a:p>
      </dgm:t>
    </dgm:pt>
    <dgm:pt modelId="{6C411698-A19B-4EC5-BFD4-46A3BEBAC6C0}" type="sibTrans" cxnId="{31C5423C-47FB-4861-8DD3-0E3FC3ED982D}">
      <dgm:prSet/>
      <dgm:spPr/>
      <dgm:t>
        <a:bodyPr/>
        <a:lstStyle/>
        <a:p>
          <a:endParaRPr lang="es-CO" sz="2200"/>
        </a:p>
      </dgm:t>
    </dgm:pt>
    <dgm:pt modelId="{21846986-F1DE-4100-A13C-80A176BB8AB1}">
      <dgm:prSet phldrT="[Texto]" custT="1"/>
      <dgm:spPr/>
      <dgm:t>
        <a:bodyPr/>
        <a:lstStyle/>
        <a:p>
          <a:r>
            <a:rPr lang="es-ES" sz="2200" b="1" i="0" dirty="0"/>
            <a:t>Obtención de autorización para su aceptación bajo concesión:  </a:t>
          </a:r>
          <a:r>
            <a:rPr lang="es-ES" sz="2200" b="0" i="0" dirty="0"/>
            <a:t>beneficio al cliente a cambio de que acepte la SNC</a:t>
          </a:r>
          <a:endParaRPr lang="es-CO" sz="2200" dirty="0"/>
        </a:p>
      </dgm:t>
    </dgm:pt>
    <dgm:pt modelId="{CF187B3A-6106-44CA-A7C3-C4592C0DC040}" type="parTrans" cxnId="{36669460-90BE-4768-82F1-D2D7AF2E30C2}">
      <dgm:prSet/>
      <dgm:spPr/>
      <dgm:t>
        <a:bodyPr/>
        <a:lstStyle/>
        <a:p>
          <a:endParaRPr lang="es-CO" sz="2200"/>
        </a:p>
      </dgm:t>
    </dgm:pt>
    <dgm:pt modelId="{F1320878-1CCD-489B-8F0B-86FEF9479239}" type="sibTrans" cxnId="{36669460-90BE-4768-82F1-D2D7AF2E30C2}">
      <dgm:prSet/>
      <dgm:spPr/>
      <dgm:t>
        <a:bodyPr/>
        <a:lstStyle/>
        <a:p>
          <a:endParaRPr lang="es-CO" sz="2200"/>
        </a:p>
      </dgm:t>
    </dgm:pt>
    <dgm:pt modelId="{A1C9193B-6381-4650-A81B-C83069BB837A}" type="pres">
      <dgm:prSet presAssocID="{E097E9AE-073B-49A8-91CF-24739953CB73}" presName="linear" presStyleCnt="0">
        <dgm:presLayoutVars>
          <dgm:dir/>
          <dgm:animLvl val="lvl"/>
          <dgm:resizeHandles val="exact"/>
        </dgm:presLayoutVars>
      </dgm:prSet>
      <dgm:spPr/>
    </dgm:pt>
    <dgm:pt modelId="{3EEC53AC-7B8C-41EE-927F-60E617B88C81}" type="pres">
      <dgm:prSet presAssocID="{9C2A2EC2-92E1-496F-91B4-B757B010771F}" presName="parentLin" presStyleCnt="0"/>
      <dgm:spPr/>
    </dgm:pt>
    <dgm:pt modelId="{D135B79A-D411-4700-BB34-5B0D783C0D3B}" type="pres">
      <dgm:prSet presAssocID="{9C2A2EC2-92E1-496F-91B4-B757B010771F}" presName="parentLeftMargin" presStyleLbl="node1" presStyleIdx="0" presStyleCnt="4"/>
      <dgm:spPr/>
    </dgm:pt>
    <dgm:pt modelId="{BD6A15EA-51AC-4376-8B11-EDF44459530A}" type="pres">
      <dgm:prSet presAssocID="{9C2A2EC2-92E1-496F-91B4-B757B01077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A9A44E-E7A5-4511-A067-84DD513F8EE6}" type="pres">
      <dgm:prSet presAssocID="{9C2A2EC2-92E1-496F-91B4-B757B010771F}" presName="negativeSpace" presStyleCnt="0"/>
      <dgm:spPr/>
    </dgm:pt>
    <dgm:pt modelId="{5851C166-30F7-47B6-9D84-6FC07AFD9AF1}" type="pres">
      <dgm:prSet presAssocID="{9C2A2EC2-92E1-496F-91B4-B757B010771F}" presName="childText" presStyleLbl="conFgAcc1" presStyleIdx="0" presStyleCnt="4">
        <dgm:presLayoutVars>
          <dgm:bulletEnabled val="1"/>
        </dgm:presLayoutVars>
      </dgm:prSet>
      <dgm:spPr/>
    </dgm:pt>
    <dgm:pt modelId="{CE6A19EE-7D7E-49FC-8C0D-A6DD6ECDF8DF}" type="pres">
      <dgm:prSet presAssocID="{2F6EF6D5-5638-4B3C-8D28-193B196122F0}" presName="spaceBetweenRectangles" presStyleCnt="0"/>
      <dgm:spPr/>
    </dgm:pt>
    <dgm:pt modelId="{2C55C0B8-6ED4-4286-B2BD-D7857B2392C2}" type="pres">
      <dgm:prSet presAssocID="{81FAA46C-FC3E-4E90-AB47-2BC63AD5A52A}" presName="parentLin" presStyleCnt="0"/>
      <dgm:spPr/>
    </dgm:pt>
    <dgm:pt modelId="{C1EFD900-BB42-45B5-820B-7FFC80672862}" type="pres">
      <dgm:prSet presAssocID="{81FAA46C-FC3E-4E90-AB47-2BC63AD5A52A}" presName="parentLeftMargin" presStyleLbl="node1" presStyleIdx="0" presStyleCnt="4"/>
      <dgm:spPr/>
    </dgm:pt>
    <dgm:pt modelId="{EAA4CFE7-01E0-4C58-AC15-58CE630BF52A}" type="pres">
      <dgm:prSet presAssocID="{81FAA46C-FC3E-4E90-AB47-2BC63AD5A5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394D8B-C46B-4D8E-ABAE-2394E9A0A02E}" type="pres">
      <dgm:prSet presAssocID="{81FAA46C-FC3E-4E90-AB47-2BC63AD5A52A}" presName="negativeSpace" presStyleCnt="0"/>
      <dgm:spPr/>
    </dgm:pt>
    <dgm:pt modelId="{AEDAF4B5-ADD6-4143-AE1A-DC7548D4A207}" type="pres">
      <dgm:prSet presAssocID="{81FAA46C-FC3E-4E90-AB47-2BC63AD5A52A}" presName="childText" presStyleLbl="conFgAcc1" presStyleIdx="1" presStyleCnt="4">
        <dgm:presLayoutVars>
          <dgm:bulletEnabled val="1"/>
        </dgm:presLayoutVars>
      </dgm:prSet>
      <dgm:spPr/>
    </dgm:pt>
    <dgm:pt modelId="{300C7DF5-04E2-4C2E-B519-83E551476704}" type="pres">
      <dgm:prSet presAssocID="{D5A17229-6056-4084-A1CA-A1AD89521E09}" presName="spaceBetweenRectangles" presStyleCnt="0"/>
      <dgm:spPr/>
    </dgm:pt>
    <dgm:pt modelId="{01FB9026-0482-4130-B695-42F3D4F74456}" type="pres">
      <dgm:prSet presAssocID="{3B251784-B62D-45DA-AD78-381C7C262593}" presName="parentLin" presStyleCnt="0"/>
      <dgm:spPr/>
    </dgm:pt>
    <dgm:pt modelId="{7BCCE3FD-82C3-4F19-A789-92C0A5B58434}" type="pres">
      <dgm:prSet presAssocID="{3B251784-B62D-45DA-AD78-381C7C262593}" presName="parentLeftMargin" presStyleLbl="node1" presStyleIdx="1" presStyleCnt="4"/>
      <dgm:spPr/>
    </dgm:pt>
    <dgm:pt modelId="{5FA9A105-895B-4D5D-A6F0-82471EEFF2E6}" type="pres">
      <dgm:prSet presAssocID="{3B251784-B62D-45DA-AD78-381C7C2625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581982-A958-4212-BE42-CF0C5BCD2E20}" type="pres">
      <dgm:prSet presAssocID="{3B251784-B62D-45DA-AD78-381C7C262593}" presName="negativeSpace" presStyleCnt="0"/>
      <dgm:spPr/>
    </dgm:pt>
    <dgm:pt modelId="{2FF233C5-20F3-4CAA-8C9E-5D48D1490BA9}" type="pres">
      <dgm:prSet presAssocID="{3B251784-B62D-45DA-AD78-381C7C262593}" presName="childText" presStyleLbl="conFgAcc1" presStyleIdx="2" presStyleCnt="4">
        <dgm:presLayoutVars>
          <dgm:bulletEnabled val="1"/>
        </dgm:presLayoutVars>
      </dgm:prSet>
      <dgm:spPr/>
    </dgm:pt>
    <dgm:pt modelId="{63BB06F2-1CC6-40F8-BA2F-D67BF2D6F1D7}" type="pres">
      <dgm:prSet presAssocID="{6C411698-A19B-4EC5-BFD4-46A3BEBAC6C0}" presName="spaceBetweenRectangles" presStyleCnt="0"/>
      <dgm:spPr/>
    </dgm:pt>
    <dgm:pt modelId="{BC9F8923-1987-4C49-AF47-8D12A9085644}" type="pres">
      <dgm:prSet presAssocID="{21846986-F1DE-4100-A13C-80A176BB8AB1}" presName="parentLin" presStyleCnt="0"/>
      <dgm:spPr/>
    </dgm:pt>
    <dgm:pt modelId="{24F31AC7-8143-40A3-8C0D-4563B57C55BA}" type="pres">
      <dgm:prSet presAssocID="{21846986-F1DE-4100-A13C-80A176BB8AB1}" presName="parentLeftMargin" presStyleLbl="node1" presStyleIdx="2" presStyleCnt="4"/>
      <dgm:spPr/>
    </dgm:pt>
    <dgm:pt modelId="{845EA582-1FAE-4A37-AC63-F490E6ED9643}" type="pres">
      <dgm:prSet presAssocID="{21846986-F1DE-4100-A13C-80A176BB8AB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AF755F5-C235-40DB-9660-3624B9983F3C}" type="pres">
      <dgm:prSet presAssocID="{21846986-F1DE-4100-A13C-80A176BB8AB1}" presName="negativeSpace" presStyleCnt="0"/>
      <dgm:spPr/>
    </dgm:pt>
    <dgm:pt modelId="{7F2EA150-0B44-4F11-B59B-176F22560BAC}" type="pres">
      <dgm:prSet presAssocID="{21846986-F1DE-4100-A13C-80A176BB8AB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01B50A-7D94-490E-AFEB-6E6379A4B669}" type="presOf" srcId="{E097E9AE-073B-49A8-91CF-24739953CB73}" destId="{A1C9193B-6381-4650-A81B-C83069BB837A}" srcOrd="0" destOrd="0" presId="urn:microsoft.com/office/officeart/2005/8/layout/list1"/>
    <dgm:cxn modelId="{DCA18D23-4113-4460-B924-0D5DEDBFE1FC}" srcId="{E097E9AE-073B-49A8-91CF-24739953CB73}" destId="{9C2A2EC2-92E1-496F-91B4-B757B010771F}" srcOrd="0" destOrd="0" parTransId="{83EA966F-5AA0-4CF5-8CC9-4C17DA371256}" sibTransId="{2F6EF6D5-5638-4B3C-8D28-193B196122F0}"/>
    <dgm:cxn modelId="{3A246529-1353-4244-B9CE-C6A3CE057F96}" type="presOf" srcId="{81FAA46C-FC3E-4E90-AB47-2BC63AD5A52A}" destId="{EAA4CFE7-01E0-4C58-AC15-58CE630BF52A}" srcOrd="1" destOrd="0" presId="urn:microsoft.com/office/officeart/2005/8/layout/list1"/>
    <dgm:cxn modelId="{31C5423C-47FB-4861-8DD3-0E3FC3ED982D}" srcId="{E097E9AE-073B-49A8-91CF-24739953CB73}" destId="{3B251784-B62D-45DA-AD78-381C7C262593}" srcOrd="2" destOrd="0" parTransId="{EDC55485-4AC8-42A3-A95A-7391699A89B7}" sibTransId="{6C411698-A19B-4EC5-BFD4-46A3BEBAC6C0}"/>
    <dgm:cxn modelId="{36669460-90BE-4768-82F1-D2D7AF2E30C2}" srcId="{E097E9AE-073B-49A8-91CF-24739953CB73}" destId="{21846986-F1DE-4100-A13C-80A176BB8AB1}" srcOrd="3" destOrd="0" parTransId="{CF187B3A-6106-44CA-A7C3-C4592C0DC040}" sibTransId="{F1320878-1CCD-489B-8F0B-86FEF9479239}"/>
    <dgm:cxn modelId="{9AD57469-E246-4870-BDF5-35BEFEF064E9}" type="presOf" srcId="{21846986-F1DE-4100-A13C-80A176BB8AB1}" destId="{845EA582-1FAE-4A37-AC63-F490E6ED9643}" srcOrd="1" destOrd="0" presId="urn:microsoft.com/office/officeart/2005/8/layout/list1"/>
    <dgm:cxn modelId="{9B50EC6E-045B-4E9F-A153-62DF2FC1656F}" type="presOf" srcId="{9C2A2EC2-92E1-496F-91B4-B757B010771F}" destId="{BD6A15EA-51AC-4376-8B11-EDF44459530A}" srcOrd="1" destOrd="0" presId="urn:microsoft.com/office/officeart/2005/8/layout/list1"/>
    <dgm:cxn modelId="{A58EBA84-A1EA-4CBA-933B-AF8C4F750E34}" type="presOf" srcId="{81FAA46C-FC3E-4E90-AB47-2BC63AD5A52A}" destId="{C1EFD900-BB42-45B5-820B-7FFC80672862}" srcOrd="0" destOrd="0" presId="urn:microsoft.com/office/officeart/2005/8/layout/list1"/>
    <dgm:cxn modelId="{34FEEFA1-5B80-4A5C-9F03-FB35DDE0BD4F}" type="presOf" srcId="{9C2A2EC2-92E1-496F-91B4-B757B010771F}" destId="{D135B79A-D411-4700-BB34-5B0D783C0D3B}" srcOrd="0" destOrd="0" presId="urn:microsoft.com/office/officeart/2005/8/layout/list1"/>
    <dgm:cxn modelId="{A7DAFEA2-5729-4FD9-AEC5-EC38CBC36262}" type="presOf" srcId="{21846986-F1DE-4100-A13C-80A176BB8AB1}" destId="{24F31AC7-8143-40A3-8C0D-4563B57C55BA}" srcOrd="0" destOrd="0" presId="urn:microsoft.com/office/officeart/2005/8/layout/list1"/>
    <dgm:cxn modelId="{D9733DA9-7416-496A-A7F8-30F48E6381D5}" type="presOf" srcId="{3B251784-B62D-45DA-AD78-381C7C262593}" destId="{5FA9A105-895B-4D5D-A6F0-82471EEFF2E6}" srcOrd="1" destOrd="0" presId="urn:microsoft.com/office/officeart/2005/8/layout/list1"/>
    <dgm:cxn modelId="{2657E0AB-F4F3-4828-B044-A129504FE158}" srcId="{E097E9AE-073B-49A8-91CF-24739953CB73}" destId="{81FAA46C-FC3E-4E90-AB47-2BC63AD5A52A}" srcOrd="1" destOrd="0" parTransId="{FB5BC57A-2CF2-421C-90AD-6480EB8B17D0}" sibTransId="{D5A17229-6056-4084-A1CA-A1AD89521E09}"/>
    <dgm:cxn modelId="{9F72DBAE-A751-472E-97E4-448499180302}" type="presOf" srcId="{3B251784-B62D-45DA-AD78-381C7C262593}" destId="{7BCCE3FD-82C3-4F19-A789-92C0A5B58434}" srcOrd="0" destOrd="0" presId="urn:microsoft.com/office/officeart/2005/8/layout/list1"/>
    <dgm:cxn modelId="{537A4FB4-12EE-4EFF-8F54-3FB5340DAB32}" type="presParOf" srcId="{A1C9193B-6381-4650-A81B-C83069BB837A}" destId="{3EEC53AC-7B8C-41EE-927F-60E617B88C81}" srcOrd="0" destOrd="0" presId="urn:microsoft.com/office/officeart/2005/8/layout/list1"/>
    <dgm:cxn modelId="{A24C980C-8D10-4F9D-A2A2-75FBA9021D15}" type="presParOf" srcId="{3EEC53AC-7B8C-41EE-927F-60E617B88C81}" destId="{D135B79A-D411-4700-BB34-5B0D783C0D3B}" srcOrd="0" destOrd="0" presId="urn:microsoft.com/office/officeart/2005/8/layout/list1"/>
    <dgm:cxn modelId="{04C5B4A5-D88F-443E-9386-457C39F6B074}" type="presParOf" srcId="{3EEC53AC-7B8C-41EE-927F-60E617B88C81}" destId="{BD6A15EA-51AC-4376-8B11-EDF44459530A}" srcOrd="1" destOrd="0" presId="urn:microsoft.com/office/officeart/2005/8/layout/list1"/>
    <dgm:cxn modelId="{C270C104-93FF-40C8-8B16-FCE4A32F460E}" type="presParOf" srcId="{A1C9193B-6381-4650-A81B-C83069BB837A}" destId="{C7A9A44E-E7A5-4511-A067-84DD513F8EE6}" srcOrd="1" destOrd="0" presId="urn:microsoft.com/office/officeart/2005/8/layout/list1"/>
    <dgm:cxn modelId="{36DF2D6A-CCEA-4DBE-BEB1-9BEC7E75B34E}" type="presParOf" srcId="{A1C9193B-6381-4650-A81B-C83069BB837A}" destId="{5851C166-30F7-47B6-9D84-6FC07AFD9AF1}" srcOrd="2" destOrd="0" presId="urn:microsoft.com/office/officeart/2005/8/layout/list1"/>
    <dgm:cxn modelId="{7AF4987B-2DEF-44A8-921A-170605088D99}" type="presParOf" srcId="{A1C9193B-6381-4650-A81B-C83069BB837A}" destId="{CE6A19EE-7D7E-49FC-8C0D-A6DD6ECDF8DF}" srcOrd="3" destOrd="0" presId="urn:microsoft.com/office/officeart/2005/8/layout/list1"/>
    <dgm:cxn modelId="{F74C5B65-98D4-45BA-9535-E189791E76CC}" type="presParOf" srcId="{A1C9193B-6381-4650-A81B-C83069BB837A}" destId="{2C55C0B8-6ED4-4286-B2BD-D7857B2392C2}" srcOrd="4" destOrd="0" presId="urn:microsoft.com/office/officeart/2005/8/layout/list1"/>
    <dgm:cxn modelId="{7A97FF7A-F273-4527-89CF-434C50A50185}" type="presParOf" srcId="{2C55C0B8-6ED4-4286-B2BD-D7857B2392C2}" destId="{C1EFD900-BB42-45B5-820B-7FFC80672862}" srcOrd="0" destOrd="0" presId="urn:microsoft.com/office/officeart/2005/8/layout/list1"/>
    <dgm:cxn modelId="{2066FB80-6A13-4153-8C2F-A5B9E505DCEF}" type="presParOf" srcId="{2C55C0B8-6ED4-4286-B2BD-D7857B2392C2}" destId="{EAA4CFE7-01E0-4C58-AC15-58CE630BF52A}" srcOrd="1" destOrd="0" presId="urn:microsoft.com/office/officeart/2005/8/layout/list1"/>
    <dgm:cxn modelId="{B80E539F-07E7-4D62-8169-48373B007FA3}" type="presParOf" srcId="{A1C9193B-6381-4650-A81B-C83069BB837A}" destId="{7C394D8B-C46B-4D8E-ABAE-2394E9A0A02E}" srcOrd="5" destOrd="0" presId="urn:microsoft.com/office/officeart/2005/8/layout/list1"/>
    <dgm:cxn modelId="{2FF01D0A-AD47-45D3-8EDA-A59DB2F23529}" type="presParOf" srcId="{A1C9193B-6381-4650-A81B-C83069BB837A}" destId="{AEDAF4B5-ADD6-4143-AE1A-DC7548D4A207}" srcOrd="6" destOrd="0" presId="urn:microsoft.com/office/officeart/2005/8/layout/list1"/>
    <dgm:cxn modelId="{52FBEBC5-0E4B-4EA7-BCE5-87A8D3A6CDD2}" type="presParOf" srcId="{A1C9193B-6381-4650-A81B-C83069BB837A}" destId="{300C7DF5-04E2-4C2E-B519-83E551476704}" srcOrd="7" destOrd="0" presId="urn:microsoft.com/office/officeart/2005/8/layout/list1"/>
    <dgm:cxn modelId="{B86C7E98-2F7B-4D4A-A1C0-0F0A5BD6FC39}" type="presParOf" srcId="{A1C9193B-6381-4650-A81B-C83069BB837A}" destId="{01FB9026-0482-4130-B695-42F3D4F74456}" srcOrd="8" destOrd="0" presId="urn:microsoft.com/office/officeart/2005/8/layout/list1"/>
    <dgm:cxn modelId="{42278D7A-7D0F-4981-8ED6-51874A78CCF6}" type="presParOf" srcId="{01FB9026-0482-4130-B695-42F3D4F74456}" destId="{7BCCE3FD-82C3-4F19-A789-92C0A5B58434}" srcOrd="0" destOrd="0" presId="urn:microsoft.com/office/officeart/2005/8/layout/list1"/>
    <dgm:cxn modelId="{1ABA4606-F5E8-448E-B586-4D92F6CAED29}" type="presParOf" srcId="{01FB9026-0482-4130-B695-42F3D4F74456}" destId="{5FA9A105-895B-4D5D-A6F0-82471EEFF2E6}" srcOrd="1" destOrd="0" presId="urn:microsoft.com/office/officeart/2005/8/layout/list1"/>
    <dgm:cxn modelId="{6AF5786A-34F0-44D6-8820-DCF4372B85E2}" type="presParOf" srcId="{A1C9193B-6381-4650-A81B-C83069BB837A}" destId="{D3581982-A958-4212-BE42-CF0C5BCD2E20}" srcOrd="9" destOrd="0" presId="urn:microsoft.com/office/officeart/2005/8/layout/list1"/>
    <dgm:cxn modelId="{743CCAE6-1875-42F0-B5A6-D2A6355EDE6C}" type="presParOf" srcId="{A1C9193B-6381-4650-A81B-C83069BB837A}" destId="{2FF233C5-20F3-4CAA-8C9E-5D48D1490BA9}" srcOrd="10" destOrd="0" presId="urn:microsoft.com/office/officeart/2005/8/layout/list1"/>
    <dgm:cxn modelId="{21454D9A-8ED7-45D3-A9F1-3A6466544CB9}" type="presParOf" srcId="{A1C9193B-6381-4650-A81B-C83069BB837A}" destId="{63BB06F2-1CC6-40F8-BA2F-D67BF2D6F1D7}" srcOrd="11" destOrd="0" presId="urn:microsoft.com/office/officeart/2005/8/layout/list1"/>
    <dgm:cxn modelId="{8AC3D93C-59BF-4381-BC4C-9EB311315EE9}" type="presParOf" srcId="{A1C9193B-6381-4650-A81B-C83069BB837A}" destId="{BC9F8923-1987-4C49-AF47-8D12A9085644}" srcOrd="12" destOrd="0" presId="urn:microsoft.com/office/officeart/2005/8/layout/list1"/>
    <dgm:cxn modelId="{31CDC1BC-9055-4444-92F2-6D3458F5860E}" type="presParOf" srcId="{BC9F8923-1987-4C49-AF47-8D12A9085644}" destId="{24F31AC7-8143-40A3-8C0D-4563B57C55BA}" srcOrd="0" destOrd="0" presId="urn:microsoft.com/office/officeart/2005/8/layout/list1"/>
    <dgm:cxn modelId="{2A76B667-8CB9-421A-9DB5-091C799F8694}" type="presParOf" srcId="{BC9F8923-1987-4C49-AF47-8D12A9085644}" destId="{845EA582-1FAE-4A37-AC63-F490E6ED9643}" srcOrd="1" destOrd="0" presId="urn:microsoft.com/office/officeart/2005/8/layout/list1"/>
    <dgm:cxn modelId="{A4EAB816-3CB6-4B4F-95F1-F0D34F3CC3EB}" type="presParOf" srcId="{A1C9193B-6381-4650-A81B-C83069BB837A}" destId="{7AF755F5-C235-40DB-9660-3624B9983F3C}" srcOrd="13" destOrd="0" presId="urn:microsoft.com/office/officeart/2005/8/layout/list1"/>
    <dgm:cxn modelId="{74DC34B4-5BC5-424C-BDE1-D8FF498270D5}" type="presParOf" srcId="{A1C9193B-6381-4650-A81B-C83069BB837A}" destId="{7F2EA150-0B44-4F11-B59B-176F22560B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1E6F9-EB87-4401-ACBB-87F9340612DF}" type="doc">
      <dgm:prSet loTypeId="urn:microsoft.com/office/officeart/2005/8/layout/hProcess3" loCatId="process" qsTypeId="urn:microsoft.com/office/officeart/2005/8/quickstyle/simple1" qsCatId="simple" csTypeId="urn:microsoft.com/office/officeart/2005/8/colors/accent1_4" csCatId="accent1" phldr="1"/>
      <dgm:spPr/>
    </dgm:pt>
    <dgm:pt modelId="{933E4674-D969-4374-8576-32D775DDD7B6}">
      <dgm:prSet phldrT="[Texto]"/>
      <dgm:spPr/>
      <dgm:t>
        <a:bodyPr/>
        <a:lstStyle/>
        <a:p>
          <a:r>
            <a:rPr lang="es-CO" b="1" cap="none" spc="0">
              <a:ln w="22225">
                <a:prstDash val="solid"/>
              </a:ln>
              <a:effectLst/>
            </a:rPr>
            <a:t>Notificar en Condor Suite</a:t>
          </a:r>
          <a:endParaRPr lang="es-CO" b="1" cap="none" spc="0" dirty="0">
            <a:ln w="22225">
              <a:prstDash val="solid"/>
            </a:ln>
            <a:effectLst/>
          </a:endParaRPr>
        </a:p>
      </dgm:t>
    </dgm:pt>
    <dgm:pt modelId="{CE4B7D97-3B6A-45E8-A5D8-E5FE32EA307A}" type="parTrans" cxnId="{D284E06F-BC4A-456B-89C7-99BCF663AEE6}">
      <dgm:prSet/>
      <dgm:spPr/>
      <dgm:t>
        <a:bodyPr/>
        <a:lstStyle/>
        <a:p>
          <a:endParaRPr lang="es-CO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BEEB4304-4285-4E2C-B641-485FE78EC535}" type="sibTrans" cxnId="{D284E06F-BC4A-456B-89C7-99BCF663AEE6}">
      <dgm:prSet/>
      <dgm:spPr/>
      <dgm:t>
        <a:bodyPr/>
        <a:lstStyle/>
        <a:p>
          <a:endParaRPr lang="es-CO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B7205B8D-CAF4-4C79-9E83-9FA65BA27A28}" type="pres">
      <dgm:prSet presAssocID="{E401E6F9-EB87-4401-ACBB-87F9340612DF}" presName="Name0" presStyleCnt="0">
        <dgm:presLayoutVars>
          <dgm:dir/>
          <dgm:animLvl val="lvl"/>
          <dgm:resizeHandles val="exact"/>
        </dgm:presLayoutVars>
      </dgm:prSet>
      <dgm:spPr/>
    </dgm:pt>
    <dgm:pt modelId="{E5ACF60F-AE26-4379-8225-F5967D355E6B}" type="pres">
      <dgm:prSet presAssocID="{E401E6F9-EB87-4401-ACBB-87F9340612DF}" presName="dummy" presStyleCnt="0"/>
      <dgm:spPr/>
    </dgm:pt>
    <dgm:pt modelId="{7DD11CBA-641E-4B42-B9D7-7D222C31505C}" type="pres">
      <dgm:prSet presAssocID="{E401E6F9-EB87-4401-ACBB-87F9340612DF}" presName="linH" presStyleCnt="0"/>
      <dgm:spPr/>
    </dgm:pt>
    <dgm:pt modelId="{B5A6733C-BCAB-4307-8267-E1AD5A777EEF}" type="pres">
      <dgm:prSet presAssocID="{E401E6F9-EB87-4401-ACBB-87F9340612DF}" presName="padding1" presStyleCnt="0"/>
      <dgm:spPr/>
    </dgm:pt>
    <dgm:pt modelId="{5757D9BF-D0C8-4419-AD8A-E0D52EED4011}" type="pres">
      <dgm:prSet presAssocID="{933E4674-D969-4374-8576-32D775DDD7B6}" presName="linV" presStyleCnt="0"/>
      <dgm:spPr/>
    </dgm:pt>
    <dgm:pt modelId="{853BAF6C-FF68-4864-98E6-0A6800BBA8D7}" type="pres">
      <dgm:prSet presAssocID="{933E4674-D969-4374-8576-32D775DDD7B6}" presName="spVertical1" presStyleCnt="0"/>
      <dgm:spPr/>
    </dgm:pt>
    <dgm:pt modelId="{3CA8A5BD-DD66-45A3-AC96-1A4C1DD7FD7A}" type="pres">
      <dgm:prSet presAssocID="{933E4674-D969-4374-8576-32D775DDD7B6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52E24B3-F901-45BA-AEB0-6D1CB29AE415}" type="pres">
      <dgm:prSet presAssocID="{933E4674-D969-4374-8576-32D775DDD7B6}" presName="spVertical2" presStyleCnt="0"/>
      <dgm:spPr/>
    </dgm:pt>
    <dgm:pt modelId="{F8477233-B04D-416C-A4FB-A3A00409F950}" type="pres">
      <dgm:prSet presAssocID="{933E4674-D969-4374-8576-32D775DDD7B6}" presName="spVertical3" presStyleCnt="0"/>
      <dgm:spPr/>
    </dgm:pt>
    <dgm:pt modelId="{4D8A13A8-EF36-4356-989F-D590BC02A719}" type="pres">
      <dgm:prSet presAssocID="{E401E6F9-EB87-4401-ACBB-87F9340612DF}" presName="padding2" presStyleCnt="0"/>
      <dgm:spPr/>
    </dgm:pt>
    <dgm:pt modelId="{50BC46CA-86D9-4580-B0BF-BF9C8C31A210}" type="pres">
      <dgm:prSet presAssocID="{E401E6F9-EB87-4401-ACBB-87F9340612DF}" presName="negArrow" presStyleCnt="0"/>
      <dgm:spPr/>
    </dgm:pt>
    <dgm:pt modelId="{2E56BA92-9C64-495E-8D9F-05A8E6774676}" type="pres">
      <dgm:prSet presAssocID="{E401E6F9-EB87-4401-ACBB-87F9340612DF}" presName="backgroundArrow" presStyleLbl="node1" presStyleIdx="0" presStyleCnt="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</dgm:ptLst>
  <dgm:cxnLst>
    <dgm:cxn modelId="{501EAB6B-F4E7-4E6E-972F-D38B718ACC31}" type="presOf" srcId="{933E4674-D969-4374-8576-32D775DDD7B6}" destId="{3CA8A5BD-DD66-45A3-AC96-1A4C1DD7FD7A}" srcOrd="0" destOrd="0" presId="urn:microsoft.com/office/officeart/2005/8/layout/hProcess3"/>
    <dgm:cxn modelId="{D284E06F-BC4A-456B-89C7-99BCF663AEE6}" srcId="{E401E6F9-EB87-4401-ACBB-87F9340612DF}" destId="{933E4674-D969-4374-8576-32D775DDD7B6}" srcOrd="0" destOrd="0" parTransId="{CE4B7D97-3B6A-45E8-A5D8-E5FE32EA307A}" sibTransId="{BEEB4304-4285-4E2C-B641-485FE78EC535}"/>
    <dgm:cxn modelId="{4A712085-8A7F-4503-8F64-CAF3F85894E5}" type="presOf" srcId="{E401E6F9-EB87-4401-ACBB-87F9340612DF}" destId="{B7205B8D-CAF4-4C79-9E83-9FA65BA27A28}" srcOrd="0" destOrd="0" presId="urn:microsoft.com/office/officeart/2005/8/layout/hProcess3"/>
    <dgm:cxn modelId="{A7483D2C-1DB0-4207-B5F2-1DA8989D2B93}" type="presParOf" srcId="{B7205B8D-CAF4-4C79-9E83-9FA65BA27A28}" destId="{E5ACF60F-AE26-4379-8225-F5967D355E6B}" srcOrd="0" destOrd="0" presId="urn:microsoft.com/office/officeart/2005/8/layout/hProcess3"/>
    <dgm:cxn modelId="{F8C90A87-D8FA-4C0A-83CB-CABD36F2CB9F}" type="presParOf" srcId="{B7205B8D-CAF4-4C79-9E83-9FA65BA27A28}" destId="{7DD11CBA-641E-4B42-B9D7-7D222C31505C}" srcOrd="1" destOrd="0" presId="urn:microsoft.com/office/officeart/2005/8/layout/hProcess3"/>
    <dgm:cxn modelId="{87E32244-1B62-4F1E-96CF-10D54F66E0AE}" type="presParOf" srcId="{7DD11CBA-641E-4B42-B9D7-7D222C31505C}" destId="{B5A6733C-BCAB-4307-8267-E1AD5A777EEF}" srcOrd="0" destOrd="0" presId="urn:microsoft.com/office/officeart/2005/8/layout/hProcess3"/>
    <dgm:cxn modelId="{F342205C-0626-4733-9271-0089251D505A}" type="presParOf" srcId="{7DD11CBA-641E-4B42-B9D7-7D222C31505C}" destId="{5757D9BF-D0C8-4419-AD8A-E0D52EED4011}" srcOrd="1" destOrd="0" presId="urn:microsoft.com/office/officeart/2005/8/layout/hProcess3"/>
    <dgm:cxn modelId="{EC79DC5D-F973-4CA6-9E48-08CFA9A3C099}" type="presParOf" srcId="{5757D9BF-D0C8-4419-AD8A-E0D52EED4011}" destId="{853BAF6C-FF68-4864-98E6-0A6800BBA8D7}" srcOrd="0" destOrd="0" presId="urn:microsoft.com/office/officeart/2005/8/layout/hProcess3"/>
    <dgm:cxn modelId="{868B8102-C9D4-4502-A776-389295235557}" type="presParOf" srcId="{5757D9BF-D0C8-4419-AD8A-E0D52EED4011}" destId="{3CA8A5BD-DD66-45A3-AC96-1A4C1DD7FD7A}" srcOrd="1" destOrd="0" presId="urn:microsoft.com/office/officeart/2005/8/layout/hProcess3"/>
    <dgm:cxn modelId="{511153F6-AF71-4651-A7D9-B34F1C9FAEDD}" type="presParOf" srcId="{5757D9BF-D0C8-4419-AD8A-E0D52EED4011}" destId="{952E24B3-F901-45BA-AEB0-6D1CB29AE415}" srcOrd="2" destOrd="0" presId="urn:microsoft.com/office/officeart/2005/8/layout/hProcess3"/>
    <dgm:cxn modelId="{B616E9CE-CDD0-481B-88F2-4B5F227C10B4}" type="presParOf" srcId="{5757D9BF-D0C8-4419-AD8A-E0D52EED4011}" destId="{F8477233-B04D-416C-A4FB-A3A00409F950}" srcOrd="3" destOrd="0" presId="urn:microsoft.com/office/officeart/2005/8/layout/hProcess3"/>
    <dgm:cxn modelId="{7C3D00B8-BAE8-448E-BC77-99A298E863CE}" type="presParOf" srcId="{7DD11CBA-641E-4B42-B9D7-7D222C31505C}" destId="{4D8A13A8-EF36-4356-989F-D590BC02A719}" srcOrd="2" destOrd="0" presId="urn:microsoft.com/office/officeart/2005/8/layout/hProcess3"/>
    <dgm:cxn modelId="{C785DCDA-8388-4F64-9518-72C40C848697}" type="presParOf" srcId="{7DD11CBA-641E-4B42-B9D7-7D222C31505C}" destId="{50BC46CA-86D9-4580-B0BF-BF9C8C31A210}" srcOrd="3" destOrd="0" presId="urn:microsoft.com/office/officeart/2005/8/layout/hProcess3"/>
    <dgm:cxn modelId="{72273FDE-692B-4261-B5BA-1E7BF041F9BC}" type="presParOf" srcId="{7DD11CBA-641E-4B42-B9D7-7D222C31505C}" destId="{2E56BA92-9C64-495E-8D9F-05A8E677467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E4CF-60B6-4D3F-A4D0-13065E0A8EA7}">
      <dsp:nvSpPr>
        <dsp:cNvPr id="0" name=""/>
        <dsp:cNvSpPr/>
      </dsp:nvSpPr>
      <dsp:spPr>
        <a:xfrm>
          <a:off x="0" y="35743"/>
          <a:ext cx="3242364" cy="1945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/>
            <a:t>Es un producto, servicio o salida de un proceso que </a:t>
          </a:r>
          <a:r>
            <a:rPr lang="es-ES" sz="2000" b="1" i="0" kern="1200" dirty="0"/>
            <a:t>NO CUMPLE</a:t>
          </a:r>
          <a:r>
            <a:rPr lang="es-ES" sz="2000" b="0" i="0" kern="1200" dirty="0"/>
            <a:t> con los requerimientos o características definidos.</a:t>
          </a:r>
          <a:endParaRPr lang="es-CO" sz="2000" kern="1200" dirty="0"/>
        </a:p>
      </dsp:txBody>
      <dsp:txXfrm>
        <a:off x="0" y="35743"/>
        <a:ext cx="3242364" cy="194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E4CF-60B6-4D3F-A4D0-13065E0A8EA7}">
      <dsp:nvSpPr>
        <dsp:cNvPr id="0" name=""/>
        <dsp:cNvSpPr/>
      </dsp:nvSpPr>
      <dsp:spPr>
        <a:xfrm>
          <a:off x="440150" y="0"/>
          <a:ext cx="4567780" cy="27406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 No Conformidad</a:t>
          </a:r>
          <a:r>
            <a:rPr lang="es-ES" sz="2400" kern="1200" dirty="0"/>
            <a:t> como "el incumplimiento de un requisito". "Un error o fallo dentro del Sistema de Gestión, que supone no cumplir alguno de los compromisos a los que la organización está subscrita CLIO</a:t>
          </a:r>
          <a:endParaRPr lang="es-CO" sz="2400" kern="1200" dirty="0"/>
        </a:p>
      </dsp:txBody>
      <dsp:txXfrm>
        <a:off x="440150" y="0"/>
        <a:ext cx="4567780" cy="2740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1BE62-82AB-4B71-9A6C-E8E3D08CAE2B}">
      <dsp:nvSpPr>
        <dsp:cNvPr id="0" name=""/>
        <dsp:cNvSpPr/>
      </dsp:nvSpPr>
      <dsp:spPr>
        <a:xfrm>
          <a:off x="586153" y="0"/>
          <a:ext cx="6643077" cy="495517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41A2A-62C4-4B9E-B2AF-6A41134F5D44}">
      <dsp:nvSpPr>
        <dsp:cNvPr id="0" name=""/>
        <dsp:cNvSpPr/>
      </dsp:nvSpPr>
      <dsp:spPr>
        <a:xfrm>
          <a:off x="3816" y="1486550"/>
          <a:ext cx="2518629" cy="19820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Identificar la salida no conforme</a:t>
          </a:r>
        </a:p>
      </dsp:txBody>
      <dsp:txXfrm>
        <a:off x="100573" y="1583307"/>
        <a:ext cx="2325115" cy="1788554"/>
      </dsp:txXfrm>
    </dsp:sp>
    <dsp:sp modelId="{B5F75D6F-BE38-4080-ACF2-C4D5295DA2D5}">
      <dsp:nvSpPr>
        <dsp:cNvPr id="0" name=""/>
        <dsp:cNvSpPr/>
      </dsp:nvSpPr>
      <dsp:spPr>
        <a:xfrm>
          <a:off x="2648377" y="1486550"/>
          <a:ext cx="2518629" cy="1982068"/>
        </a:xfrm>
        <a:prstGeom prst="roundRect">
          <a:avLst/>
        </a:prstGeom>
        <a:solidFill>
          <a:schemeClr val="accent2">
            <a:hueOff val="2367819"/>
            <a:satOff val="12354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Tratamiento</a:t>
          </a:r>
        </a:p>
      </dsp:txBody>
      <dsp:txXfrm>
        <a:off x="2745134" y="1583307"/>
        <a:ext cx="2325115" cy="1788554"/>
      </dsp:txXfrm>
    </dsp:sp>
    <dsp:sp modelId="{B5B65447-4F63-4F7F-8152-00BE4AA60B2B}">
      <dsp:nvSpPr>
        <dsp:cNvPr id="0" name=""/>
        <dsp:cNvSpPr/>
      </dsp:nvSpPr>
      <dsp:spPr>
        <a:xfrm>
          <a:off x="5292938" y="1486550"/>
          <a:ext cx="2518629" cy="1982068"/>
        </a:xfrm>
        <a:prstGeom prst="roundRect">
          <a:avLst/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Medir y controlar</a:t>
          </a:r>
        </a:p>
      </dsp:txBody>
      <dsp:txXfrm>
        <a:off x="5389695" y="1583307"/>
        <a:ext cx="2325115" cy="1788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1C166-30F7-47B6-9D84-6FC07AFD9AF1}">
      <dsp:nvSpPr>
        <dsp:cNvPr id="0" name=""/>
        <dsp:cNvSpPr/>
      </dsp:nvSpPr>
      <dsp:spPr>
        <a:xfrm>
          <a:off x="0" y="497354"/>
          <a:ext cx="10614855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6A15EA-51AC-4376-8B11-EDF44459530A}">
      <dsp:nvSpPr>
        <dsp:cNvPr id="0" name=""/>
        <dsp:cNvSpPr/>
      </dsp:nvSpPr>
      <dsp:spPr>
        <a:xfrm>
          <a:off x="530742" y="25034"/>
          <a:ext cx="7430398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851" tIns="0" rIns="28085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/>
            <a:t>Corrección</a:t>
          </a:r>
          <a:r>
            <a:rPr lang="es-ES" sz="2200" b="0" i="0" kern="1200" dirty="0"/>
            <a:t>: Toda acción encaminada a eliminar el defecto o la causa de la no conformidad.</a:t>
          </a:r>
          <a:endParaRPr lang="es-CO" sz="2200" kern="1200" dirty="0"/>
        </a:p>
      </dsp:txBody>
      <dsp:txXfrm>
        <a:off x="576856" y="71148"/>
        <a:ext cx="7338170" cy="852412"/>
      </dsp:txXfrm>
    </dsp:sp>
    <dsp:sp modelId="{AEDAF4B5-ADD6-4143-AE1A-DC7548D4A207}">
      <dsp:nvSpPr>
        <dsp:cNvPr id="0" name=""/>
        <dsp:cNvSpPr/>
      </dsp:nvSpPr>
      <dsp:spPr>
        <a:xfrm>
          <a:off x="0" y="1948874"/>
          <a:ext cx="10614855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A4CFE7-01E0-4C58-AC15-58CE630BF52A}">
      <dsp:nvSpPr>
        <dsp:cNvPr id="0" name=""/>
        <dsp:cNvSpPr/>
      </dsp:nvSpPr>
      <dsp:spPr>
        <a:xfrm>
          <a:off x="530742" y="1476554"/>
          <a:ext cx="7430398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851" tIns="0" rIns="28085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/>
            <a:t>Separación, contención, devolución o suspensión de provisión de productos y servicios</a:t>
          </a:r>
          <a:r>
            <a:rPr lang="es-ES" sz="2200" b="0" i="0" kern="1200" dirty="0"/>
            <a:t>: Esta forma suele estar enfocada en producto o servicio que va de cara al cliente</a:t>
          </a:r>
          <a:endParaRPr lang="es-CO" sz="2200" kern="1200" dirty="0"/>
        </a:p>
      </dsp:txBody>
      <dsp:txXfrm>
        <a:off x="576856" y="1522668"/>
        <a:ext cx="7338170" cy="852412"/>
      </dsp:txXfrm>
    </dsp:sp>
    <dsp:sp modelId="{2FF233C5-20F3-4CAA-8C9E-5D48D1490BA9}">
      <dsp:nvSpPr>
        <dsp:cNvPr id="0" name=""/>
        <dsp:cNvSpPr/>
      </dsp:nvSpPr>
      <dsp:spPr>
        <a:xfrm>
          <a:off x="0" y="3400394"/>
          <a:ext cx="10614855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A9A105-895B-4D5D-A6F0-82471EEFF2E6}">
      <dsp:nvSpPr>
        <dsp:cNvPr id="0" name=""/>
        <dsp:cNvSpPr/>
      </dsp:nvSpPr>
      <dsp:spPr>
        <a:xfrm>
          <a:off x="530742" y="2928074"/>
          <a:ext cx="7430398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851" tIns="0" rIns="28085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200" b="1" i="0" kern="1200" dirty="0"/>
            <a:t>Información al cliente</a:t>
          </a:r>
          <a:r>
            <a:rPr lang="es-ES" sz="2200" b="0" i="0" kern="1200" dirty="0"/>
            <a:t>: Se informa al cliente la salida no conforme y con base en sus indicaciones se da el tratamiento.</a:t>
          </a:r>
          <a:endParaRPr lang="es-CO" sz="2200" kern="1200" dirty="0"/>
        </a:p>
      </dsp:txBody>
      <dsp:txXfrm>
        <a:off x="576856" y="2974188"/>
        <a:ext cx="7338170" cy="852412"/>
      </dsp:txXfrm>
    </dsp:sp>
    <dsp:sp modelId="{7F2EA150-0B44-4F11-B59B-176F22560BAC}">
      <dsp:nvSpPr>
        <dsp:cNvPr id="0" name=""/>
        <dsp:cNvSpPr/>
      </dsp:nvSpPr>
      <dsp:spPr>
        <a:xfrm>
          <a:off x="0" y="4851913"/>
          <a:ext cx="10614855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5EA582-1FAE-4A37-AC63-F490E6ED9643}">
      <dsp:nvSpPr>
        <dsp:cNvPr id="0" name=""/>
        <dsp:cNvSpPr/>
      </dsp:nvSpPr>
      <dsp:spPr>
        <a:xfrm>
          <a:off x="530742" y="4379594"/>
          <a:ext cx="7430398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851" tIns="0" rIns="28085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/>
            <a:t>Obtención de autorización para su aceptación bajo concesión:  </a:t>
          </a:r>
          <a:r>
            <a:rPr lang="es-ES" sz="2200" b="0" i="0" kern="1200" dirty="0"/>
            <a:t>beneficio al cliente a cambio de que acepte la SNC</a:t>
          </a:r>
          <a:endParaRPr lang="es-CO" sz="2200" kern="1200" dirty="0"/>
        </a:p>
      </dsp:txBody>
      <dsp:txXfrm>
        <a:off x="576856" y="4425708"/>
        <a:ext cx="7338170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6BA92-9C64-495E-8D9F-05A8E6774676}">
      <dsp:nvSpPr>
        <dsp:cNvPr id="0" name=""/>
        <dsp:cNvSpPr/>
      </dsp:nvSpPr>
      <dsp:spPr>
        <a:xfrm>
          <a:off x="0" y="642192"/>
          <a:ext cx="5044048" cy="2160000"/>
        </a:xfrm>
        <a:prstGeom prst="right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8A5BD-DD66-45A3-AC96-1A4C1DD7FD7A}">
      <dsp:nvSpPr>
        <dsp:cNvPr id="0" name=""/>
        <dsp:cNvSpPr/>
      </dsp:nvSpPr>
      <dsp:spPr>
        <a:xfrm>
          <a:off x="406873" y="1182193"/>
          <a:ext cx="413277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cap="none" spc="0">
              <a:ln w="22225">
                <a:prstDash val="solid"/>
              </a:ln>
              <a:effectLst/>
            </a:rPr>
            <a:t>Notificar en Condor Suite</a:t>
          </a:r>
          <a:endParaRPr lang="es-CO" sz="3000" b="1" kern="1200" cap="none" spc="0" dirty="0">
            <a:ln w="22225">
              <a:prstDash val="solid"/>
            </a:ln>
            <a:effectLst/>
          </a:endParaRPr>
        </a:p>
      </dsp:txBody>
      <dsp:txXfrm>
        <a:off x="406873" y="1182193"/>
        <a:ext cx="4132770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768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6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05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47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69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66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1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621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05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93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AAEC1D-DFC4-4EE6-AD80-8FC75A98CCEE}" type="datetimeFigureOut">
              <a:rPr lang="es-CO" smtClean="0"/>
              <a:t>30/05/2019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1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15" y="2053884"/>
            <a:ext cx="5995043" cy="17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" y="2307102"/>
            <a:ext cx="4468092" cy="133716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0C43833-29D7-45AE-8F1D-55846B89C225}"/>
              </a:ext>
            </a:extLst>
          </p:cNvPr>
          <p:cNvSpPr/>
          <p:nvPr/>
        </p:nvSpPr>
        <p:spPr>
          <a:xfrm>
            <a:off x="5135426" y="2238034"/>
            <a:ext cx="6715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E88300"/>
                </a:solidFill>
                <a:latin typeface="Open Sans"/>
              </a:rPr>
              <a:t>Control de salidas no conformes: </a:t>
            </a:r>
          </a:p>
          <a:p>
            <a:pPr algn="ctr"/>
            <a:r>
              <a:rPr lang="es-ES" sz="3200" b="1" dirty="0">
                <a:solidFill>
                  <a:srgbClr val="E88300"/>
                </a:solidFill>
                <a:latin typeface="Open Sans"/>
              </a:rPr>
              <a:t>El numeral 8.7 de la ISO 9001:2015</a:t>
            </a:r>
            <a:endParaRPr lang="es-ES" sz="3200" b="1" i="0" dirty="0">
              <a:solidFill>
                <a:srgbClr val="E883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3744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C75BDA-B915-410A-9AF1-D18D6AAE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48"/>
            <a:ext cx="12192001" cy="6861148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DDFB110-5E7D-4E35-926A-17504FD3C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061402"/>
              </p:ext>
            </p:extLst>
          </p:nvPr>
        </p:nvGraphicFramePr>
        <p:xfrm>
          <a:off x="-8834" y="4956316"/>
          <a:ext cx="3242364" cy="201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C1F826B9-FBD8-4989-86FF-68939E0E13F9}"/>
              </a:ext>
            </a:extLst>
          </p:cNvPr>
          <p:cNvSpPr/>
          <p:nvPr/>
        </p:nvSpPr>
        <p:spPr>
          <a:xfrm>
            <a:off x="126609" y="928103"/>
            <a:ext cx="801043" cy="154848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400" b="1" dirty="0"/>
              <a:t>ENTRADAS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E741C174-0B34-4186-83E5-F458545E0B8C}"/>
              </a:ext>
            </a:extLst>
          </p:cNvPr>
          <p:cNvSpPr/>
          <p:nvPr/>
        </p:nvSpPr>
        <p:spPr>
          <a:xfrm rot="10800000">
            <a:off x="10966681" y="928102"/>
            <a:ext cx="933771" cy="154848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400" b="1" dirty="0"/>
              <a:t>SALIDAS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5F3610-0E36-4720-935B-9B24895062E0}"/>
              </a:ext>
            </a:extLst>
          </p:cNvPr>
          <p:cNvSpPr txBox="1"/>
          <p:nvPr/>
        </p:nvSpPr>
        <p:spPr>
          <a:xfrm>
            <a:off x="5146430" y="1885071"/>
            <a:ext cx="232116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Muestra Hemolizada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8B1D32-BAD8-47F2-8F3E-B891925CC919}"/>
              </a:ext>
            </a:extLst>
          </p:cNvPr>
          <p:cNvSpPr txBox="1"/>
          <p:nvPr/>
        </p:nvSpPr>
        <p:spPr>
          <a:xfrm>
            <a:off x="5146430" y="1385008"/>
            <a:ext cx="232116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Resultado Inoportuno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EEB49E-6837-4332-81BA-C3F16A8ADAE4}"/>
              </a:ext>
            </a:extLst>
          </p:cNvPr>
          <p:cNvSpPr txBox="1"/>
          <p:nvPr/>
        </p:nvSpPr>
        <p:spPr>
          <a:xfrm>
            <a:off x="6822831" y="4956316"/>
            <a:ext cx="232116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Exámenes que no transmiten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F6F861-3484-4474-BDAA-4FC933B119E9}"/>
              </a:ext>
            </a:extLst>
          </p:cNvPr>
          <p:cNvSpPr txBox="1"/>
          <p:nvPr/>
        </p:nvSpPr>
        <p:spPr>
          <a:xfrm>
            <a:off x="7467599" y="5860991"/>
            <a:ext cx="267877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Ingreso errado de pruebas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DB70551-FBD4-43E0-A5C7-A12217F8B975}"/>
              </a:ext>
            </a:extLst>
          </p:cNvPr>
          <p:cNvSpPr txBox="1"/>
          <p:nvPr/>
        </p:nvSpPr>
        <p:spPr>
          <a:xfrm>
            <a:off x="7772498" y="1431174"/>
            <a:ext cx="232116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Caída del sistema de información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4ACA36-2905-4FA6-9904-9D5E7CFD95D8}"/>
              </a:ext>
            </a:extLst>
          </p:cNvPr>
          <p:cNvSpPr txBox="1"/>
          <p:nvPr/>
        </p:nvSpPr>
        <p:spPr>
          <a:xfrm>
            <a:off x="126609" y="4471762"/>
            <a:ext cx="267877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Análisis contexto errado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6DCF487-4A8C-4C83-9259-4AE3E964C32D}"/>
              </a:ext>
            </a:extLst>
          </p:cNvPr>
          <p:cNvSpPr txBox="1"/>
          <p:nvPr/>
        </p:nvSpPr>
        <p:spPr>
          <a:xfrm>
            <a:off x="1079308" y="1431173"/>
            <a:ext cx="2678773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Seguimiento inoportuno indicadores</a:t>
            </a:r>
          </a:p>
        </p:txBody>
      </p:sp>
    </p:spTree>
    <p:extLst>
      <p:ext uri="{BB962C8B-B14F-4D97-AF65-F5344CB8AC3E}">
        <p14:creationId xmlns:p14="http://schemas.microsoft.com/office/powerpoint/2010/main" val="24875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8F1A1E-DFC4-4762-8F8D-823412B0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54" y="337625"/>
            <a:ext cx="4468092" cy="133716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B2C002-DB6C-4858-B085-3CA80ADC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4" y="4206242"/>
            <a:ext cx="3658001" cy="24931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2632BF-FDA5-477E-B0B0-E0C771E6A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76" t="4144" r="20913" b="6635"/>
          <a:stretch/>
        </p:blipFill>
        <p:spPr>
          <a:xfrm>
            <a:off x="8870138" y="3388168"/>
            <a:ext cx="3321862" cy="3469832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3168B43-23FD-42C7-AB9E-A8DC94874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326155"/>
              </p:ext>
            </p:extLst>
          </p:nvPr>
        </p:nvGraphicFramePr>
        <p:xfrm>
          <a:off x="3631166" y="1540081"/>
          <a:ext cx="5007931" cy="274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858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8F1A1E-DFC4-4762-8F8D-823412B0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54" y="337625"/>
            <a:ext cx="4468092" cy="1337167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DBF9217-7967-4526-B984-A7CFDC519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063656"/>
              </p:ext>
            </p:extLst>
          </p:nvPr>
        </p:nvGraphicFramePr>
        <p:xfrm>
          <a:off x="414214" y="1828800"/>
          <a:ext cx="7815385" cy="495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C7B9E247-C2D8-4EEC-9A9C-BF7AFC58A79A}"/>
              </a:ext>
            </a:extLst>
          </p:cNvPr>
          <p:cNvGrpSpPr/>
          <p:nvPr/>
        </p:nvGrpSpPr>
        <p:grpSpPr>
          <a:xfrm>
            <a:off x="8825101" y="1196674"/>
            <a:ext cx="3151193" cy="5471411"/>
            <a:chOff x="8895440" y="760576"/>
            <a:chExt cx="3151193" cy="5471411"/>
          </a:xfrm>
        </p:grpSpPr>
        <p:sp>
          <p:nvSpPr>
            <p:cNvPr id="8" name="Bocadillo nube: nube 7">
              <a:extLst>
                <a:ext uri="{FF2B5EF4-FFF2-40B4-BE49-F238E27FC236}">
                  <a16:creationId xmlns:a16="http://schemas.microsoft.com/office/drawing/2014/main" id="{AC0E2EDE-994F-43AE-9FE0-EEA5B81AC3A7}"/>
                </a:ext>
              </a:extLst>
            </p:cNvPr>
            <p:cNvSpPr/>
            <p:nvPr/>
          </p:nvSpPr>
          <p:spPr>
            <a:xfrm>
              <a:off x="9003323" y="760576"/>
              <a:ext cx="3043310" cy="1828432"/>
            </a:xfrm>
            <a:prstGeom prst="cloudCallou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Recuerda que lo que no se mide, no se controla. </a:t>
              </a:r>
            </a:p>
            <a:p>
              <a:pPr algn="ctr"/>
              <a:r>
                <a:rPr lang="es-ES" sz="12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Al detectarlas y tratadas  SNC, disminuimos su recurrencia.</a:t>
              </a:r>
              <a:endParaRPr lang="es-CO" sz="12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pic>
          <p:nvPicPr>
            <p:cNvPr id="4098" name="Picture 2" descr="Resultado de imagen para icon laboratory assistant">
              <a:extLst>
                <a:ext uri="{FF2B5EF4-FFF2-40B4-BE49-F238E27FC236}">
                  <a16:creationId xmlns:a16="http://schemas.microsoft.com/office/drawing/2014/main" id="{C6BAF7EE-3B17-4423-9923-94ADA1C540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1" t="19282" r="23219" b="25538"/>
            <a:stretch/>
          </p:blipFill>
          <p:spPr bwMode="auto">
            <a:xfrm>
              <a:off x="8895440" y="3035104"/>
              <a:ext cx="2935427" cy="3196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99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8F1A1E-DFC4-4762-8F8D-823412B0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323" y="419419"/>
            <a:ext cx="2871781" cy="8594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827E1B-9BA9-4FE1-A034-0658DA08D829}"/>
              </a:ext>
            </a:extLst>
          </p:cNvPr>
          <p:cNvSpPr txBox="1"/>
          <p:nvPr/>
        </p:nvSpPr>
        <p:spPr>
          <a:xfrm>
            <a:off x="4093701" y="378521"/>
            <a:ext cx="460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</a:rPr>
              <a:t>Tratamiento Salida No conforme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D46761A-2EDE-4022-8852-F2F7E10CA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521575"/>
              </p:ext>
            </p:extLst>
          </p:nvPr>
        </p:nvGraphicFramePr>
        <p:xfrm>
          <a:off x="787788" y="1153553"/>
          <a:ext cx="10614855" cy="568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6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8F1A1E-DFC4-4762-8F8D-823412B0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46" y="560094"/>
            <a:ext cx="2871781" cy="8594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827E1B-9BA9-4FE1-A034-0658DA08D829}"/>
              </a:ext>
            </a:extLst>
          </p:cNvPr>
          <p:cNvSpPr txBox="1"/>
          <p:nvPr/>
        </p:nvSpPr>
        <p:spPr>
          <a:xfrm>
            <a:off x="288182" y="328095"/>
            <a:ext cx="9411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70C0"/>
                </a:solidFill>
              </a:rPr>
              <a:t>Salidas no conformes y su </a:t>
            </a:r>
          </a:p>
          <a:p>
            <a:r>
              <a:rPr lang="es-ES" sz="4000" b="1" dirty="0">
                <a:solidFill>
                  <a:srgbClr val="0070C0"/>
                </a:solidFill>
              </a:rPr>
              <a:t>documentación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DF9BFC5-1E2F-4200-9344-F2CECF6E36F2}"/>
              </a:ext>
            </a:extLst>
          </p:cNvPr>
          <p:cNvSpPr/>
          <p:nvPr/>
        </p:nvSpPr>
        <p:spPr>
          <a:xfrm>
            <a:off x="5594253" y="2132506"/>
            <a:ext cx="60960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" sz="2400" dirty="0"/>
              <a:t>Recuerda que este tema debe estar documentado. </a:t>
            </a:r>
          </a:p>
          <a:p>
            <a:r>
              <a:rPr lang="es-ES" sz="2400" dirty="0"/>
              <a:t>Si identificaste una SNC, debes mostrar evidencia que permita determinar cuál es y las acciones que tomaste.</a:t>
            </a:r>
            <a:endParaRPr lang="es-CO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219ECF-FE4A-4AFB-B048-B71022B15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0" y="2485296"/>
            <a:ext cx="4742822" cy="4149969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823CE47-16FF-4DAD-A25A-2F2CC6846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249587"/>
              </p:ext>
            </p:extLst>
          </p:nvPr>
        </p:nvGraphicFramePr>
        <p:xfrm>
          <a:off x="5985022" y="3552076"/>
          <a:ext cx="5044049" cy="3444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004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CCEDA4-4A46-47D9-85A3-A5DA5179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82" y="212035"/>
            <a:ext cx="1682436" cy="50350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E463E59-5BB7-4107-B89D-7F288EF2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" y="212035"/>
            <a:ext cx="4128052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90185E-B3F8-4977-8B4D-5CFE175F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566" y="212035"/>
            <a:ext cx="3762873" cy="42342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7AC7AB-3FC4-474F-BB49-42033C824B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17" t="24335" r="33424" b="16892"/>
          <a:stretch/>
        </p:blipFill>
        <p:spPr>
          <a:xfrm>
            <a:off x="7931132" y="2431970"/>
            <a:ext cx="4128052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3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3142</TotalTime>
  <Words>221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Corbel</vt:lpstr>
      <vt:lpstr>Open Sans</vt:lpstr>
      <vt:lpstr>Wingdings</vt:lpstr>
      <vt:lpstr>Con bandas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Equipo1</dc:creator>
  <cp:lastModifiedBy>Equipo1</cp:lastModifiedBy>
  <cp:revision>30</cp:revision>
  <dcterms:created xsi:type="dcterms:W3CDTF">2019-05-06T00:54:47Z</dcterms:created>
  <dcterms:modified xsi:type="dcterms:W3CDTF">2019-05-31T03:41:54Z</dcterms:modified>
</cp:coreProperties>
</file>