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04/02/2021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February 4,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62500" lnSpcReduction="20000"/>
          </a:bodyPr>
          <a:lstStyle/>
          <a:p>
            <a:pPr algn="l"/>
            <a:r>
              <a:rPr lang="es-CO" sz="2200" dirty="0"/>
              <a:t>Semana : </a:t>
            </a:r>
            <a:r>
              <a:rPr lang="es-CO" dirty="0"/>
              <a:t>29</a:t>
            </a:r>
            <a:r>
              <a:rPr lang="es-CO" sz="2200" dirty="0"/>
              <a:t> de </a:t>
            </a:r>
            <a:r>
              <a:rPr lang="es-CO" dirty="0"/>
              <a:t>ENERO </a:t>
            </a:r>
            <a:r>
              <a:rPr lang="es-CO" sz="2200" dirty="0"/>
              <a:t> al </a:t>
            </a:r>
            <a:r>
              <a:rPr lang="es-CO" dirty="0"/>
              <a:t>04 </a:t>
            </a:r>
            <a:r>
              <a:rPr lang="es-CO" sz="2200" dirty="0"/>
              <a:t>de </a:t>
            </a:r>
            <a:r>
              <a:rPr lang="es-CO" dirty="0"/>
              <a:t> FEBRERO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2444573" y="4116664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752897" y="1784138"/>
            <a:ext cx="37212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la primera semana  del mes de febrero se realizaron rondas de verificación de uso de EPP por los diferentes servicios de la IPS.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01008AA-FBC3-482F-B9E1-CFFA6AD40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82932" y="2120083"/>
            <a:ext cx="3651428" cy="41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294690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187348" y="565937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08EB9C-4964-4A27-BEC6-BA3D6DD4F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102" y="2834716"/>
            <a:ext cx="2149347" cy="28657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E30ECF-EF02-4EA9-B9E6-E4168B006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784" y="2834716"/>
            <a:ext cx="2149347" cy="28657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034439E-6A20-4385-AB5D-1C9154B919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3046"/>
          <a:stretch/>
        </p:blipFill>
        <p:spPr>
          <a:xfrm>
            <a:off x="5410746" y="2828907"/>
            <a:ext cx="1868944" cy="28657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34F632-986D-4544-A09B-ED7695961F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059" r="13810"/>
          <a:stretch/>
        </p:blipFill>
        <p:spPr>
          <a:xfrm>
            <a:off x="7509128" y="2813912"/>
            <a:ext cx="2290811" cy="286579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2F072E-0E54-454D-BC89-E2C4E7570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155" y="2793578"/>
            <a:ext cx="2070099" cy="286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E044F9-A321-4170-A3E1-ED2DAEBE5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160" y="1967559"/>
            <a:ext cx="2312106" cy="322297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589022-CDAD-405E-A67C-9BEC6298A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1" y="1938143"/>
            <a:ext cx="2221794" cy="32229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BFB6B1-C94D-4934-9F68-0EC55F3A9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786" y="1938143"/>
            <a:ext cx="2312106" cy="32523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522FC2-6935-4576-98C8-BE821FD21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3277" y="1938143"/>
            <a:ext cx="2312107" cy="32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E0988E-A57D-4E93-A949-EB6E45FAD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780" y="2175353"/>
            <a:ext cx="2112395" cy="33454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29B230D-E2BA-46DD-8B81-9D9AB198E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73" y="2175353"/>
            <a:ext cx="2233084" cy="33454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6C0847-5C12-48A6-8972-9BA4164CB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660" y="2175353"/>
            <a:ext cx="2233084" cy="33454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E70B61B-A59C-46C8-9BD7-22B9FD5A30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2169" y="2175353"/>
            <a:ext cx="2097556" cy="334541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D36DC-F8A8-4F1C-8261-C4E86876D1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945" y="2174169"/>
            <a:ext cx="2112395" cy="334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8A99F4-F4DF-4477-8FE3-1B26F68FD2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13402" y="2017895"/>
            <a:ext cx="2853972" cy="37914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3419C02-1137-4F49-9DAA-789C1FB2D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610" y="1997193"/>
            <a:ext cx="2853972" cy="380529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226C9F-CF12-407D-82BF-27A2AB4A7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704" y="1972522"/>
            <a:ext cx="2933700" cy="382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88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 </dc:title>
  <cp:lastModifiedBy>REFERENCIA</cp:lastModifiedBy>
  <cp:revision>57</cp:revision>
  <dcterms:modified xsi:type="dcterms:W3CDTF">2021-02-04T15:33:03Z</dcterms:modified>
</cp:coreProperties>
</file>