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305DB-A3AD-4A8D-BFEA-7F386A0F49DC}" type="datetimeFigureOut">
              <a:rPr lang="es-CO" smtClean="0"/>
              <a:t>05/03/2021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CFF97-DD7D-4C4B-ABA6-3A4A4220A6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116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CFF97-DD7D-4C4B-ABA6-3A4A4220A64E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65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765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28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260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7167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285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448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509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7998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439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105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029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4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169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52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5011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275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287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Friday, March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87818-4D24-430A-9FCD-1C73503BE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4600"/>
            <a:ext cx="12343147" cy="2305041"/>
          </a:xfrm>
        </p:spPr>
        <p:txBody>
          <a:bodyPr anchor="t">
            <a:normAutofit/>
          </a:bodyPr>
          <a:lstStyle/>
          <a:p>
            <a:r>
              <a:rPr lang="es-CO" sz="8000" dirty="0"/>
              <a:t>VERIFICACIÓN</a:t>
            </a:r>
            <a:br>
              <a:rPr lang="es-CO" sz="8000" dirty="0"/>
            </a:br>
            <a:r>
              <a:rPr lang="es-CO" sz="8000" dirty="0"/>
              <a:t>  DE EPP</a:t>
            </a:r>
            <a:r>
              <a:rPr lang="es-CO" sz="60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F19061-EB80-43DD-85C3-5DF6A2F8F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6412089"/>
            <a:ext cx="4210757" cy="339739"/>
          </a:xfrm>
        </p:spPr>
        <p:txBody>
          <a:bodyPr anchor="t">
            <a:normAutofit fontScale="55000" lnSpcReduction="20000"/>
          </a:bodyPr>
          <a:lstStyle/>
          <a:p>
            <a:pPr algn="l"/>
            <a:r>
              <a:rPr lang="es-CO" sz="2200" dirty="0"/>
              <a:t>Semana 1: 26 de </a:t>
            </a:r>
            <a:r>
              <a:rPr lang="es-CO" dirty="0"/>
              <a:t>FEBRERO </a:t>
            </a:r>
            <a:r>
              <a:rPr lang="es-CO" sz="2200" dirty="0"/>
              <a:t> al </a:t>
            </a:r>
            <a:r>
              <a:rPr lang="es-CO" dirty="0"/>
              <a:t>04 </a:t>
            </a:r>
            <a:r>
              <a:rPr lang="es-CO" sz="2200" dirty="0"/>
              <a:t>de </a:t>
            </a:r>
            <a:r>
              <a:rPr lang="es-CO" dirty="0"/>
              <a:t>MARZO</a:t>
            </a:r>
            <a:r>
              <a:rPr lang="es-CO" sz="2200" dirty="0"/>
              <a:t> de 2021</a:t>
            </a:r>
          </a:p>
        </p:txBody>
      </p:sp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5193" y="58566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3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212596" y="0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8CF1A82-8B95-401C-9AE4-E9A869564034}"/>
              </a:ext>
            </a:extLst>
          </p:cNvPr>
          <p:cNvSpPr txBox="1"/>
          <p:nvPr/>
        </p:nvSpPr>
        <p:spPr>
          <a:xfrm>
            <a:off x="2503121" y="4515051"/>
            <a:ext cx="3857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A continuación se anexan las evidencias fotográficas tomadas, según el momento y la actividad que ejecutaban.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10CCC8-6A78-46DF-9A0B-35E8F5D1E1D4}"/>
              </a:ext>
            </a:extLst>
          </p:cNvPr>
          <p:cNvSpPr txBox="1"/>
          <p:nvPr/>
        </p:nvSpPr>
        <p:spPr>
          <a:xfrm>
            <a:off x="832731" y="2120083"/>
            <a:ext cx="3721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Durante la primera semana  del mes de marzo se realizaron rondas de verificación de uso de EPP por los diferentes servicios de la IPS.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631BEC-2056-4629-AF30-459534DE7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296" y="2120084"/>
            <a:ext cx="3215216" cy="42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5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9C25F0-093D-4A75-80AD-45EDE354AAED}"/>
              </a:ext>
            </a:extLst>
          </p:cNvPr>
          <p:cNvSpPr txBox="1"/>
          <p:nvPr/>
        </p:nvSpPr>
        <p:spPr>
          <a:xfrm>
            <a:off x="994255" y="2041907"/>
            <a:ext cx="102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Posteriormente se dirigen a cada una de las áreas correspondientes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814815" y="5669344"/>
            <a:ext cx="3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/>
              <a:t>Atención al usuario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CE17A8-3C8C-4C7A-9A11-F7420B9AEEC0}"/>
              </a:ext>
            </a:extLst>
          </p:cNvPr>
          <p:cNvSpPr txBox="1"/>
          <p:nvPr/>
        </p:nvSpPr>
        <p:spPr>
          <a:xfrm>
            <a:off x="7549946" y="5659374"/>
            <a:ext cx="326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Área administrativa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5365EE-E1F7-4C18-87C1-8835B90BC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621"/>
          <a:stretch/>
        </p:blipFill>
        <p:spPr>
          <a:xfrm>
            <a:off x="260686" y="2553291"/>
            <a:ext cx="2022008" cy="29669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40EE47-CAE7-4E43-B8D4-C8B2A4271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850" y="2553292"/>
            <a:ext cx="2022008" cy="29669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64083AC-B3AD-4A63-94C6-B4CB618A9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623" y="2550349"/>
            <a:ext cx="2022008" cy="29669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5C8B958-2381-45D5-80D0-D57E5441F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74" y="2550347"/>
            <a:ext cx="1814644" cy="29669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1363DF-5A2B-4CCA-B5E5-CD77FDDA2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9937" y="2550346"/>
            <a:ext cx="1851377" cy="29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-731274" y="5175829"/>
            <a:ext cx="1292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/>
              <a:t>Área de tomas de muestras</a:t>
            </a:r>
            <a:endParaRPr lang="es-CO" sz="2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94E1FC-929E-476E-BE6B-3F546980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2" y="2123993"/>
            <a:ext cx="2292350" cy="30518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BD7E931-2986-48E6-8695-0A271A3E9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812" y="2119362"/>
            <a:ext cx="2292350" cy="3056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45E01B-6B70-4730-9A89-5BDBE8BA4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807" y="2119362"/>
            <a:ext cx="2292348" cy="30564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EDB00D-7B79-4DBE-981D-E72E98E01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817" y="2119362"/>
            <a:ext cx="2292348" cy="30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19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1637050" y="5520774"/>
            <a:ext cx="390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Área operativa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EAF1605-B6C0-40BD-8C80-E5F76672A9D0}"/>
              </a:ext>
            </a:extLst>
          </p:cNvPr>
          <p:cNvSpPr txBox="1"/>
          <p:nvPr/>
        </p:nvSpPr>
        <p:spPr>
          <a:xfrm>
            <a:off x="8910136" y="5469415"/>
            <a:ext cx="260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Servicios Generales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6DBA92-D5FC-4955-9DFD-E23521F7C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13" y="2272983"/>
            <a:ext cx="2041172" cy="32921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0F3AEF-1BD4-483D-8D00-BC61BC7AB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144" y="2272983"/>
            <a:ext cx="2041172" cy="32921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C31C92-03F0-4741-8396-AE40948A0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397"/>
          <a:stretch/>
        </p:blipFill>
        <p:spPr>
          <a:xfrm>
            <a:off x="4696180" y="2273060"/>
            <a:ext cx="1952978" cy="32920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3D6A39-08C9-458F-A026-9D4266F80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550" y="2272983"/>
            <a:ext cx="2041172" cy="329203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B9698F3-7C88-4723-A952-29118D4BB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717" y="2272983"/>
            <a:ext cx="1940970" cy="32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1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584EAA-D14C-4519-9209-26336F9A970F}"/>
              </a:ext>
            </a:extLst>
          </p:cNvPr>
          <p:cNvSpPr txBox="1"/>
          <p:nvPr/>
        </p:nvSpPr>
        <p:spPr>
          <a:xfrm>
            <a:off x="2955596" y="57032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dirty="0"/>
              <a:t>Lavado de manos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3DC3EF-003E-4816-99D4-305FA042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2141646"/>
            <a:ext cx="2577395" cy="33736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411ABC-BDF5-4F55-9F2A-96DB18241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721" y="2141646"/>
            <a:ext cx="2571750" cy="33736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5DC980-FA38-4541-B9C7-F9B6E944F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664" y="2132820"/>
            <a:ext cx="2571750" cy="33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8471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89</Words>
  <Application>Microsoft Office PowerPoint</Application>
  <PresentationFormat>Panorámica</PresentationFormat>
  <Paragraphs>12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Tw Cen MT</vt:lpstr>
      <vt:lpstr>Gota</vt:lpstr>
      <vt:lpstr>VERIFICACIÓN   DE EPP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VERIFICACIÓN   DE EPP </dc:title>
  <cp:lastModifiedBy>REFERENCIA</cp:lastModifiedBy>
  <cp:revision>92</cp:revision>
  <dcterms:modified xsi:type="dcterms:W3CDTF">2021-03-05T19:23:40Z</dcterms:modified>
</cp:coreProperties>
</file>