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Friday, January 15,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7656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Friday, January 15,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3289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Friday, January 15,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2602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Friday, January 15,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171672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Friday, January 15,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12854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Friday, January 15,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4482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Friday, January 15,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5092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Friday, January 15,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7998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Friday, January 15,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4399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Friday, January 15,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1057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Friday, January 15,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0294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Friday, January 15,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940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Friday, January 15,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169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Friday, January 15,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9527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Friday, January 15,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95011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Friday, January 15,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2750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Friday, January 15,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2870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Friday, January 15,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5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87818-4D24-430A-9FCD-1C73503BE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14600"/>
            <a:ext cx="12343147" cy="2305041"/>
          </a:xfrm>
        </p:spPr>
        <p:txBody>
          <a:bodyPr anchor="t">
            <a:normAutofit/>
          </a:bodyPr>
          <a:lstStyle/>
          <a:p>
            <a:r>
              <a:rPr lang="es-CO" sz="8000" dirty="0"/>
              <a:t>VERIFICACIÓN</a:t>
            </a:r>
            <a:br>
              <a:rPr lang="es-CO" sz="8000" dirty="0"/>
            </a:br>
            <a:r>
              <a:rPr lang="es-CO" sz="8000" dirty="0"/>
              <a:t>  DE EPP</a:t>
            </a:r>
            <a:r>
              <a:rPr lang="es-CO" sz="60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F19061-EB80-43DD-85C3-5DF6A2F8F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6412089"/>
            <a:ext cx="4210757" cy="339739"/>
          </a:xfrm>
        </p:spPr>
        <p:txBody>
          <a:bodyPr anchor="t">
            <a:normAutofit fontScale="70000" lnSpcReduction="20000"/>
          </a:bodyPr>
          <a:lstStyle/>
          <a:p>
            <a:pPr algn="l"/>
            <a:r>
              <a:rPr lang="es-CO" sz="2200" dirty="0"/>
              <a:t>Semana : 8 de </a:t>
            </a:r>
            <a:r>
              <a:rPr lang="es-CO" dirty="0"/>
              <a:t>ENERO </a:t>
            </a:r>
            <a:r>
              <a:rPr lang="es-CO" sz="2200" dirty="0"/>
              <a:t> al </a:t>
            </a:r>
            <a:r>
              <a:rPr lang="es-CO" dirty="0"/>
              <a:t>14 </a:t>
            </a:r>
            <a:r>
              <a:rPr lang="es-CO" sz="2200" dirty="0"/>
              <a:t>de </a:t>
            </a:r>
            <a:r>
              <a:rPr lang="es-CO" dirty="0"/>
              <a:t>ENERO</a:t>
            </a:r>
            <a:r>
              <a:rPr lang="es-CO" sz="2200" dirty="0"/>
              <a:t> de 2021</a:t>
            </a:r>
          </a:p>
        </p:txBody>
      </p:sp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5193" y="58566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439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212596" y="0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8CF1A82-8B95-401C-9AE4-E9A869564034}"/>
              </a:ext>
            </a:extLst>
          </p:cNvPr>
          <p:cNvSpPr txBox="1"/>
          <p:nvPr/>
        </p:nvSpPr>
        <p:spPr>
          <a:xfrm>
            <a:off x="4474128" y="4502376"/>
            <a:ext cx="3857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A continuación se anexan las evidencias fotográficas tomadas, según el momento y la actividad que ejecutaban.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510CCC8-6A78-46DF-9A0B-35E8F5D1E1D4}"/>
              </a:ext>
            </a:extLst>
          </p:cNvPr>
          <p:cNvSpPr txBox="1"/>
          <p:nvPr/>
        </p:nvSpPr>
        <p:spPr>
          <a:xfrm>
            <a:off x="6120441" y="1998627"/>
            <a:ext cx="37212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Durante la segunda semana  de enero se realizaron rondas de verificación de uso de EPP por los diferentes servicios de la IPS.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BDE0B75-AC2E-4016-8DB9-CBB08B20F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50" y="1873955"/>
            <a:ext cx="3388093" cy="442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25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2144" y="3913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09C25F0-093D-4A75-80AD-45EDE354AAED}"/>
              </a:ext>
            </a:extLst>
          </p:cNvPr>
          <p:cNvSpPr txBox="1"/>
          <p:nvPr/>
        </p:nvSpPr>
        <p:spPr>
          <a:xfrm>
            <a:off x="994255" y="2294690"/>
            <a:ext cx="1020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Posteriormente se dirigen a cada una de las áreas correspondientes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E12AF64-21A6-43CA-A039-8AD7ED696782}"/>
              </a:ext>
            </a:extLst>
          </p:cNvPr>
          <p:cNvSpPr txBox="1"/>
          <p:nvPr/>
        </p:nvSpPr>
        <p:spPr>
          <a:xfrm>
            <a:off x="1187348" y="5659374"/>
            <a:ext cx="336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Atención al usuario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4CE17A8-3C8C-4C7A-9A11-F7420B9AEEC0}"/>
              </a:ext>
            </a:extLst>
          </p:cNvPr>
          <p:cNvSpPr txBox="1"/>
          <p:nvPr/>
        </p:nvSpPr>
        <p:spPr>
          <a:xfrm>
            <a:off x="7549946" y="5659374"/>
            <a:ext cx="3268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Área administrativa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1350631-D510-4800-84B4-D91723705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44" y="2664022"/>
            <a:ext cx="2323394" cy="309785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E07FB66-0551-4034-B041-94FEC88C6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510" y="2664022"/>
            <a:ext cx="2323394" cy="309785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D61634F-584D-4E04-BFDB-C9B6EEE7F1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679"/>
          <a:stretch/>
        </p:blipFill>
        <p:spPr>
          <a:xfrm>
            <a:off x="5597387" y="2755576"/>
            <a:ext cx="2241573" cy="300630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B53B8D2-FD98-457E-A8E4-B5CAF256BE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620" y="2755576"/>
            <a:ext cx="1998016" cy="300630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663057D-BB89-4E18-A351-C0F8649479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2296" y="2738177"/>
            <a:ext cx="1861988" cy="302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8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2144" y="3913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E12AF64-21A6-43CA-A039-8AD7ED696782}"/>
              </a:ext>
            </a:extLst>
          </p:cNvPr>
          <p:cNvSpPr txBox="1"/>
          <p:nvPr/>
        </p:nvSpPr>
        <p:spPr>
          <a:xfrm>
            <a:off x="-731274" y="5175829"/>
            <a:ext cx="12923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/>
              <a:t>Área de tomas de muestras</a:t>
            </a:r>
            <a:endParaRPr lang="es-CO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D8A83BE-AD3E-41E0-9425-7D113883C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49" y="2123996"/>
            <a:ext cx="2357873" cy="314383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774A838-7DEA-4939-A0CB-CD07E83DA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827" y="2123996"/>
            <a:ext cx="2357873" cy="314383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1A214D7-6C1A-4053-A84B-5C8511AA39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7313" y="2123997"/>
            <a:ext cx="2421419" cy="31438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D81868D-A49C-496E-97B0-D147FD944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0345" y="2123997"/>
            <a:ext cx="2357872" cy="314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192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2144" y="3913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E12AF64-21A6-43CA-A039-8AD7ED696782}"/>
              </a:ext>
            </a:extLst>
          </p:cNvPr>
          <p:cNvSpPr txBox="1"/>
          <p:nvPr/>
        </p:nvSpPr>
        <p:spPr>
          <a:xfrm>
            <a:off x="1637050" y="5520774"/>
            <a:ext cx="3905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/>
              <a:t>Área operativa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EAF1605-B6C0-40BD-8C80-E5F76672A9D0}"/>
              </a:ext>
            </a:extLst>
          </p:cNvPr>
          <p:cNvSpPr txBox="1"/>
          <p:nvPr/>
        </p:nvSpPr>
        <p:spPr>
          <a:xfrm>
            <a:off x="8898847" y="5349080"/>
            <a:ext cx="2603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/>
              <a:t>Servicios Generales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381E252-19BB-4584-BF2C-DBA939347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871" y="2248470"/>
            <a:ext cx="2154062" cy="322506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546DAA3-1AAC-4C6D-999C-688930ED4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826" y="2235687"/>
            <a:ext cx="2210347" cy="32228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43D401B-F10E-4D43-8D30-39CC96D5D0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0674" y="2235687"/>
            <a:ext cx="2210347" cy="322285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220A51F-3209-4E03-B5A4-6A953488E1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0099" y="2204071"/>
            <a:ext cx="2086123" cy="325446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54FCED6-0BEE-4D02-B91F-008D2BD613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127" y="2248469"/>
            <a:ext cx="2418797" cy="322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416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2144" y="3913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6584EAA-D14C-4519-9209-26336F9A970F}"/>
              </a:ext>
            </a:extLst>
          </p:cNvPr>
          <p:cNvSpPr txBox="1"/>
          <p:nvPr/>
        </p:nvSpPr>
        <p:spPr>
          <a:xfrm>
            <a:off x="2955596" y="570328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600" dirty="0"/>
              <a:t>Lavado de manos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6CF8FFD-AC8E-4F1B-AF07-D911BF7CD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0" y="1935264"/>
            <a:ext cx="2826019" cy="37680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B278AE4-B814-4A3F-8ACD-CFB44875E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272" y="1935264"/>
            <a:ext cx="2826018" cy="376802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3AACA24-1F39-4F46-AD86-4446A6AF6C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8223" y="1935263"/>
            <a:ext cx="2906843" cy="376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84717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85</Words>
  <Application>Microsoft Office PowerPoint</Application>
  <PresentationFormat>Panorámica</PresentationFormat>
  <Paragraphs>11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Tw Cen MT</vt:lpstr>
      <vt:lpstr>Gota</vt:lpstr>
      <vt:lpstr>VERIFICACIÓN   DE EPP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VERIFICACIÓN   DE EPP </dc:title>
  <cp:lastModifiedBy>REFERENCIA</cp:lastModifiedBy>
  <cp:revision>26</cp:revision>
  <dcterms:modified xsi:type="dcterms:W3CDTF">2021-01-15T19:32:39Z</dcterms:modified>
</cp:coreProperties>
</file>