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305DB-A3AD-4A8D-BFEA-7F386A0F49DC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CFF97-DD7D-4C4B-ABA6-3A4A4220A6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1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CFF97-DD7D-4C4B-ABA6-3A4A4220A64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6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65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8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6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16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8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4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0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99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9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05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02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16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5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50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5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8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February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7818-4D24-430A-9FCD-1C73503BE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4600"/>
            <a:ext cx="12343147" cy="2305041"/>
          </a:xfrm>
        </p:spPr>
        <p:txBody>
          <a:bodyPr anchor="t">
            <a:normAutofit/>
          </a:bodyPr>
          <a:lstStyle/>
          <a:p>
            <a:r>
              <a:rPr lang="es-CO" sz="8000" dirty="0"/>
              <a:t>VERIFICACIÓN</a:t>
            </a:r>
            <a:br>
              <a:rPr lang="es-CO" sz="8000" dirty="0"/>
            </a:br>
            <a:r>
              <a:rPr lang="es-CO" sz="8000" dirty="0"/>
              <a:t>  DE EPP</a:t>
            </a:r>
            <a:r>
              <a:rPr lang="es-CO" sz="60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19061-EB80-43DD-85C3-5DF6A2F8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412089"/>
            <a:ext cx="4210757" cy="339739"/>
          </a:xfrm>
        </p:spPr>
        <p:txBody>
          <a:bodyPr anchor="t">
            <a:normAutofit fontScale="55000" lnSpcReduction="20000"/>
          </a:bodyPr>
          <a:lstStyle/>
          <a:p>
            <a:pPr algn="l"/>
            <a:r>
              <a:rPr lang="es-CO" sz="2200" dirty="0"/>
              <a:t>Semana 2 : </a:t>
            </a:r>
            <a:r>
              <a:rPr lang="es-CO" dirty="0"/>
              <a:t>05</a:t>
            </a:r>
            <a:r>
              <a:rPr lang="es-CO" sz="2200" dirty="0"/>
              <a:t> de febrero</a:t>
            </a:r>
            <a:r>
              <a:rPr lang="es-CO" dirty="0"/>
              <a:t> </a:t>
            </a:r>
            <a:r>
              <a:rPr lang="es-CO" sz="2200" dirty="0"/>
              <a:t> al </a:t>
            </a:r>
            <a:r>
              <a:rPr lang="es-CO" dirty="0"/>
              <a:t>11 </a:t>
            </a:r>
            <a:r>
              <a:rPr lang="es-CO" sz="2200" dirty="0"/>
              <a:t>de </a:t>
            </a:r>
            <a:r>
              <a:rPr lang="es-CO" dirty="0"/>
              <a:t> FEBRERO</a:t>
            </a:r>
            <a:r>
              <a:rPr lang="es-CO" sz="2200" dirty="0"/>
              <a:t> de 2021</a:t>
            </a:r>
          </a:p>
        </p:txBody>
      </p:sp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5193" y="58566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212596" y="0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CF1A82-8B95-401C-9AE4-E9A869564034}"/>
              </a:ext>
            </a:extLst>
          </p:cNvPr>
          <p:cNvSpPr txBox="1"/>
          <p:nvPr/>
        </p:nvSpPr>
        <p:spPr>
          <a:xfrm>
            <a:off x="2444573" y="4116664"/>
            <a:ext cx="3857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continuación se anexan las evidencias fotográficas tomadas, según el momento y la actividad que ejecutaban.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10CCC8-6A78-46DF-9A0B-35E8F5D1E1D4}"/>
              </a:ext>
            </a:extLst>
          </p:cNvPr>
          <p:cNvSpPr txBox="1"/>
          <p:nvPr/>
        </p:nvSpPr>
        <p:spPr>
          <a:xfrm>
            <a:off x="752897" y="1784138"/>
            <a:ext cx="3721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Durante la segunda semana  del mes de febrero se realizaron rondas de verificación de uso de EPP por los diferentes servicios de la IPS.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DD35DC-5555-479E-B1D9-46DE89E8A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55"/>
          <a:stretch/>
        </p:blipFill>
        <p:spPr>
          <a:xfrm>
            <a:off x="7287506" y="2120083"/>
            <a:ext cx="3269684" cy="40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9C25F0-093D-4A75-80AD-45EDE354AAED}"/>
              </a:ext>
            </a:extLst>
          </p:cNvPr>
          <p:cNvSpPr txBox="1"/>
          <p:nvPr/>
        </p:nvSpPr>
        <p:spPr>
          <a:xfrm>
            <a:off x="994255" y="2294690"/>
            <a:ext cx="102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Posteriormente se dirigen a cada una de las áreas correspondientes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814815" y="5669344"/>
            <a:ext cx="336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Atención al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CE17A8-3C8C-4C7A-9A11-F7420B9AEEC0}"/>
              </a:ext>
            </a:extLst>
          </p:cNvPr>
          <p:cNvSpPr txBox="1"/>
          <p:nvPr/>
        </p:nvSpPr>
        <p:spPr>
          <a:xfrm>
            <a:off x="7549946" y="5659374"/>
            <a:ext cx="32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Área administrativa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7CB7A8-4FD9-4A22-8F19-DCA799F9A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29"/>
          <a:stretch/>
        </p:blipFill>
        <p:spPr>
          <a:xfrm>
            <a:off x="239235" y="2790439"/>
            <a:ext cx="2106607" cy="28657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6482242-DA88-428D-93A8-00151D2B5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077" b="32675"/>
          <a:stretch/>
        </p:blipFill>
        <p:spPr>
          <a:xfrm>
            <a:off x="2495977" y="2777330"/>
            <a:ext cx="1912556" cy="28657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A777D4-32C8-45C9-9C10-BE1D2BB079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971"/>
          <a:stretch/>
        </p:blipFill>
        <p:spPr>
          <a:xfrm>
            <a:off x="4865511" y="2777330"/>
            <a:ext cx="4199467" cy="28920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1BCC71-5904-46BC-90E1-9369C74487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362"/>
          <a:stretch/>
        </p:blipFill>
        <p:spPr>
          <a:xfrm>
            <a:off x="9215112" y="2767360"/>
            <a:ext cx="2571751" cy="28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-731274" y="5175829"/>
            <a:ext cx="1292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Área de tomas de muestras</a:t>
            </a:r>
            <a:endParaRPr lang="es-CO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ABF3-C821-4454-9986-BF62F6489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71" y="2020847"/>
            <a:ext cx="2443597" cy="32581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9DD5549-1AC0-435F-98F8-73D640364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289" y="2020847"/>
            <a:ext cx="2214033" cy="32581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2ED8005-C6A6-48B3-8ADA-67CD7AD7A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122" y="2020847"/>
            <a:ext cx="2214033" cy="32581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CBAACD7-8718-4E22-B090-B7EDAD3BA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5595" y="2020847"/>
            <a:ext cx="2357967" cy="32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637050" y="5520774"/>
            <a:ext cx="390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Área operativa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AF1605-B6C0-40BD-8C80-E5F76672A9D0}"/>
              </a:ext>
            </a:extLst>
          </p:cNvPr>
          <p:cNvSpPr txBox="1"/>
          <p:nvPr/>
        </p:nvSpPr>
        <p:spPr>
          <a:xfrm>
            <a:off x="8910136" y="5469415"/>
            <a:ext cx="26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Servicios Generales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DD1D8E-945C-44A0-9B94-80773B6E5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746"/>
          <a:stretch/>
        </p:blipFill>
        <p:spPr>
          <a:xfrm>
            <a:off x="9947628" y="2243665"/>
            <a:ext cx="2112962" cy="32771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DFD505F-150F-4984-A107-46D368699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243665"/>
            <a:ext cx="2000277" cy="32771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1976CF4-DA6C-41BC-93C6-2074F2000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10" y="2243665"/>
            <a:ext cx="2237113" cy="32771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5E97F0-9834-4919-893F-10644C9E3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674" y="2243665"/>
            <a:ext cx="2156205" cy="32771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6A5BA1B-77E9-4E34-AEB7-2AA2D13CE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030" y="2243665"/>
            <a:ext cx="2345972" cy="32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1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584EAA-D14C-4519-9209-26336F9A970F}"/>
              </a:ext>
            </a:extLst>
          </p:cNvPr>
          <p:cNvSpPr txBox="1"/>
          <p:nvPr/>
        </p:nvSpPr>
        <p:spPr>
          <a:xfrm>
            <a:off x="2955596" y="57032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Lavado de manos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A506A8-384F-478C-B6B1-700CD6236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22" y="2123996"/>
            <a:ext cx="2923823" cy="3429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DF00A1-AC59-4C7F-A4D0-22792006C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26352" y="2123996"/>
            <a:ext cx="2754488" cy="3429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BC4B2D-2116-40E3-85E7-7B2E0B31E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820" y="2123996"/>
            <a:ext cx="287384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7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89</Words>
  <Application>Microsoft Office PowerPoint</Application>
  <PresentationFormat>Panorámica</PresentationFormat>
  <Paragraphs>12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Gota</vt:lpstr>
      <vt:lpstr>VERIFICACIÓN   DE EPP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VERIFICACIÓN   DE EPP </dc:title>
  <cp:lastModifiedBy>REFERENCIA</cp:lastModifiedBy>
  <cp:revision>68</cp:revision>
  <dcterms:modified xsi:type="dcterms:W3CDTF">2021-02-11T22:39:24Z</dcterms:modified>
</cp:coreProperties>
</file>