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January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Semana : 15 de </a:t>
            </a:r>
            <a:r>
              <a:rPr lang="es-CO" dirty="0"/>
              <a:t>ENERO </a:t>
            </a:r>
            <a:r>
              <a:rPr lang="es-CO" sz="2200" dirty="0"/>
              <a:t> al </a:t>
            </a:r>
            <a:r>
              <a:rPr lang="es-CO" dirty="0"/>
              <a:t>21 </a:t>
            </a:r>
            <a:r>
              <a:rPr lang="es-CO" sz="2200" dirty="0"/>
              <a:t>de </a:t>
            </a:r>
            <a:r>
              <a:rPr lang="es-CO" dirty="0"/>
              <a:t>ENERO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2444573" y="4116664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752897" y="1784138"/>
            <a:ext cx="372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tercera semana  de enero se realizaron rondas de verificación de uso de EPP por los diferentes servicios de la IPS.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DD5C434-B937-49A9-93DB-A2E9E42F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4" b="15997"/>
          <a:stretch/>
        </p:blipFill>
        <p:spPr>
          <a:xfrm flipH="1">
            <a:off x="7394224" y="2165156"/>
            <a:ext cx="3857625" cy="39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294690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187348" y="565937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C60928-4180-41B3-A3AE-492D9AE40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51"/>
          <a:stretch/>
        </p:blipFill>
        <p:spPr>
          <a:xfrm>
            <a:off x="5121714" y="2754225"/>
            <a:ext cx="1998015" cy="28795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DA877F-C8CF-468E-8C33-D9C5E79D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918" y="2779866"/>
            <a:ext cx="2106580" cy="29324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A916920-1711-4AB3-AFE0-B86CE6EAA6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612"/>
          <a:stretch/>
        </p:blipFill>
        <p:spPr>
          <a:xfrm>
            <a:off x="151198" y="2785766"/>
            <a:ext cx="2204609" cy="29265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BC7105-CDBF-4790-8D43-8DC0BD2EB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622" y="2779866"/>
            <a:ext cx="2190045" cy="28538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9BEEE0-E482-42DB-A745-00F7A311A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5060" y="2754225"/>
            <a:ext cx="2086327" cy="287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F845E7-9BF8-4126-B23C-2F3BF246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9" y="2123996"/>
            <a:ext cx="2436530" cy="31438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CB3177-0919-4154-BD32-84966B753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997" y="2123996"/>
            <a:ext cx="2243826" cy="31438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C532CD-18A2-40B6-A2FC-5BCDA372E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63" y="2119574"/>
            <a:ext cx="2292191" cy="31438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6945FB-221A-4368-9991-5A1CAB6945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9851" y="2119574"/>
            <a:ext cx="2405687" cy="314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898847" y="5349080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6ADD7BB-A9B7-4132-BC91-6290A90CE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79"/>
          <a:stretch/>
        </p:blipFill>
        <p:spPr>
          <a:xfrm>
            <a:off x="10126313" y="2210960"/>
            <a:ext cx="1862006" cy="32228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D6BEC8-7CBF-46D2-B52A-70849A76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298" y="2236105"/>
            <a:ext cx="2077156" cy="31853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45FB1C-1295-496B-8E75-7B5E690E6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898" y="2235688"/>
            <a:ext cx="2096098" cy="31853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91AC7B-7FC7-4937-8BE7-07720C2E5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27" y="2261251"/>
            <a:ext cx="2146300" cy="31725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E6E79FF-4235-4F8B-8495-B31D7D6B85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810"/>
          <a:stretch/>
        </p:blipFill>
        <p:spPr>
          <a:xfrm>
            <a:off x="4897467" y="2236105"/>
            <a:ext cx="2096098" cy="31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54A771-1BC2-443C-995E-7FE42C0D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903" y="1935259"/>
            <a:ext cx="2863730" cy="37680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59B5BE-4281-449F-B366-D8220F13A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064" y="1935259"/>
            <a:ext cx="2863730" cy="37680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AB5957B-BF0E-40D8-AC90-A15C91B72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20" y="1935259"/>
            <a:ext cx="2863730" cy="37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85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 </dc:title>
  <cp:lastModifiedBy>REFERENCIA</cp:lastModifiedBy>
  <cp:revision>38</cp:revision>
  <dcterms:modified xsi:type="dcterms:W3CDTF">2021-01-22T15:48:38Z</dcterms:modified>
</cp:coreProperties>
</file>