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05DB-A3AD-4A8D-BFEA-7F386A0F49DC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F97-DD7D-4C4B-ABA6-3A4A4220A6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F97-DD7D-4C4B-ABA6-3A4A4220A64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55000" lnSpcReduction="20000"/>
          </a:bodyPr>
          <a:lstStyle/>
          <a:p>
            <a:pPr algn="l"/>
            <a:r>
              <a:rPr lang="es-CO" sz="2200" dirty="0"/>
              <a:t>Semana 3: </a:t>
            </a:r>
            <a:r>
              <a:rPr lang="es-CO" dirty="0"/>
              <a:t>12</a:t>
            </a:r>
            <a:r>
              <a:rPr lang="es-CO" sz="2200" dirty="0"/>
              <a:t> de febrero</a:t>
            </a:r>
            <a:r>
              <a:rPr lang="es-CO" dirty="0"/>
              <a:t> </a:t>
            </a:r>
            <a:r>
              <a:rPr lang="es-CO" sz="2200" dirty="0"/>
              <a:t> al </a:t>
            </a:r>
            <a:r>
              <a:rPr lang="es-CO" dirty="0"/>
              <a:t>18 </a:t>
            </a:r>
            <a:r>
              <a:rPr lang="es-CO" sz="2200" dirty="0"/>
              <a:t>de </a:t>
            </a:r>
            <a:r>
              <a:rPr lang="es-CO" dirty="0"/>
              <a:t> FEBRERO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5066110" y="4481184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6262686" y="1968501"/>
            <a:ext cx="3721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la tercera semana  del mes de febrero se realizaron rondas de verificación de uso de EPP por los diferentes servicios de la IPS.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411085-5A62-472F-9B43-BE1AE46D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8" y="1955095"/>
            <a:ext cx="3463572" cy="42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041907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814815" y="566934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D81A53-D606-4AEA-B6A1-543860F95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78"/>
          <a:stretch/>
        </p:blipFill>
        <p:spPr>
          <a:xfrm flipH="1">
            <a:off x="114603" y="2660708"/>
            <a:ext cx="2239222" cy="29856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F48B1B-E5C9-40DB-8EB1-F342C6EBD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668" y="2669175"/>
            <a:ext cx="2239222" cy="29856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64A89E-6F1E-471E-B603-4EF047CC2C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54"/>
          <a:stretch/>
        </p:blipFill>
        <p:spPr>
          <a:xfrm>
            <a:off x="5414143" y="2669175"/>
            <a:ext cx="2312386" cy="30001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92B508-79F3-4D69-9493-14AC3EDF7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556" y="2669175"/>
            <a:ext cx="2064776" cy="29856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C195FED-47C2-4D7D-8541-3A59C81E3C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842"/>
          <a:stretch/>
        </p:blipFill>
        <p:spPr>
          <a:xfrm>
            <a:off x="9959935" y="2669175"/>
            <a:ext cx="2117462" cy="29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48EBEC-B510-4547-A9CD-6B39854DB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12"/>
          <a:stretch/>
        </p:blipFill>
        <p:spPr>
          <a:xfrm>
            <a:off x="354304" y="2192567"/>
            <a:ext cx="2696102" cy="29832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E9D652-89A4-46F9-B105-3B2F06D7F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09"/>
          <a:stretch/>
        </p:blipFill>
        <p:spPr>
          <a:xfrm>
            <a:off x="3282731" y="2192567"/>
            <a:ext cx="2580944" cy="29832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B1910B3-BCC3-4C5A-A5A2-D7C3D6E512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461"/>
          <a:stretch/>
        </p:blipFill>
        <p:spPr>
          <a:xfrm>
            <a:off x="9129009" y="2158281"/>
            <a:ext cx="2565703" cy="29832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D80015-1E92-4449-9122-93381684A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927" y="2192567"/>
            <a:ext cx="2438794" cy="29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910136" y="5469415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6206EF4-7A26-48BA-AD4F-9E2E8769D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8" y="2199268"/>
            <a:ext cx="2210505" cy="33215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568728-EA8B-44D3-B3F3-B03B39CCE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922" y="2187311"/>
            <a:ext cx="2307876" cy="334541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BBC55E-A46D-44E7-A71B-32FEB3816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257" y="2187311"/>
            <a:ext cx="2222500" cy="33334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BF3705A-68CF-4F70-AB95-B07D1DB6D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678"/>
          <a:stretch/>
        </p:blipFill>
        <p:spPr>
          <a:xfrm>
            <a:off x="9978622" y="2199269"/>
            <a:ext cx="2084420" cy="33334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C01C0D-2B26-4684-9CE6-CC85A2622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6756" y="2199268"/>
            <a:ext cx="1956322" cy="33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707635-EE79-4261-9A92-D9B9B6AD0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6" y="2225531"/>
            <a:ext cx="2912533" cy="34777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E93A2A-063F-440D-97BD-EED7FF48A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862" y="2225531"/>
            <a:ext cx="2912533" cy="34777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559CA5-8D21-4791-8FE3-8DABBA446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362" y="2225531"/>
            <a:ext cx="2966861" cy="34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89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 </dc:title>
  <cp:lastModifiedBy>REFERENCIA</cp:lastModifiedBy>
  <cp:revision>79</cp:revision>
  <dcterms:modified xsi:type="dcterms:W3CDTF">2021-02-17T16:51:48Z</dcterms:modified>
</cp:coreProperties>
</file>