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January 27,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765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January 27,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28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January 27,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260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January 27,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7167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January 27,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285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January 27,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448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January 27,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509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January 27,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7998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January 27,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4399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January 27,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105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January 27,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029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January 27,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40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January 27,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169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January 27,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952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January 27,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5011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January 27,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2750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Wednesday, January 27,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287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Wednesday, January 27,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5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87818-4D24-430A-9FCD-1C73503BE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14600"/>
            <a:ext cx="12343147" cy="2305041"/>
          </a:xfrm>
        </p:spPr>
        <p:txBody>
          <a:bodyPr anchor="t">
            <a:normAutofit/>
          </a:bodyPr>
          <a:lstStyle/>
          <a:p>
            <a:r>
              <a:rPr lang="es-CO" sz="8000" dirty="0"/>
              <a:t>VERIFICACIÓN</a:t>
            </a:r>
            <a:br>
              <a:rPr lang="es-CO" sz="8000" dirty="0"/>
            </a:br>
            <a:r>
              <a:rPr lang="es-CO" sz="8000" dirty="0"/>
              <a:t>  DE EPP</a:t>
            </a:r>
            <a:r>
              <a:rPr lang="es-CO" sz="60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F19061-EB80-43DD-85C3-5DF6A2F8F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6412089"/>
            <a:ext cx="4210757" cy="339739"/>
          </a:xfrm>
        </p:spPr>
        <p:txBody>
          <a:bodyPr anchor="t">
            <a:normAutofit fontScale="70000" lnSpcReduction="20000"/>
          </a:bodyPr>
          <a:lstStyle/>
          <a:p>
            <a:pPr algn="l"/>
            <a:r>
              <a:rPr lang="es-CO" sz="2200" dirty="0"/>
              <a:t>Semana : </a:t>
            </a:r>
            <a:r>
              <a:rPr lang="es-CO" dirty="0"/>
              <a:t>22</a:t>
            </a:r>
            <a:r>
              <a:rPr lang="es-CO" sz="2200" dirty="0"/>
              <a:t> de </a:t>
            </a:r>
            <a:r>
              <a:rPr lang="es-CO" dirty="0"/>
              <a:t>ENERO </a:t>
            </a:r>
            <a:r>
              <a:rPr lang="es-CO" sz="2200" dirty="0"/>
              <a:t> al </a:t>
            </a:r>
            <a:r>
              <a:rPr lang="es-CO" dirty="0"/>
              <a:t>28 </a:t>
            </a:r>
            <a:r>
              <a:rPr lang="es-CO" sz="2200" dirty="0"/>
              <a:t>de </a:t>
            </a:r>
            <a:r>
              <a:rPr lang="es-CO" dirty="0"/>
              <a:t>ENERO</a:t>
            </a:r>
            <a:r>
              <a:rPr lang="es-CO" sz="2200" dirty="0"/>
              <a:t> de 2021</a:t>
            </a:r>
          </a:p>
        </p:txBody>
      </p:sp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5193" y="58566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439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212596" y="0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8CF1A82-8B95-401C-9AE4-E9A869564034}"/>
              </a:ext>
            </a:extLst>
          </p:cNvPr>
          <p:cNvSpPr txBox="1"/>
          <p:nvPr/>
        </p:nvSpPr>
        <p:spPr>
          <a:xfrm>
            <a:off x="2444573" y="4116664"/>
            <a:ext cx="3857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A continuación se anexan las evidencias fotográficas tomadas, según el momento y la actividad que ejecutaban.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10CCC8-6A78-46DF-9A0B-35E8F5D1E1D4}"/>
              </a:ext>
            </a:extLst>
          </p:cNvPr>
          <p:cNvSpPr txBox="1"/>
          <p:nvPr/>
        </p:nvSpPr>
        <p:spPr>
          <a:xfrm>
            <a:off x="752897" y="1784138"/>
            <a:ext cx="3721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Durante la cuarta semana  de enero se realizaron rondas de verificación de uso de EPP por los diferentes servicios de la IPS.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C853F8-95A6-47A5-A3F4-A4B12524C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229" y="2120083"/>
            <a:ext cx="3333948" cy="432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25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09C25F0-093D-4A75-80AD-45EDE354AAED}"/>
              </a:ext>
            </a:extLst>
          </p:cNvPr>
          <p:cNvSpPr txBox="1"/>
          <p:nvPr/>
        </p:nvSpPr>
        <p:spPr>
          <a:xfrm>
            <a:off x="994255" y="2294690"/>
            <a:ext cx="1020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Posteriormente se dirigen a cada una de las áreas correspondientes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1187348" y="5659374"/>
            <a:ext cx="336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Atención al usuario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4CE17A8-3C8C-4C7A-9A11-F7420B9AEEC0}"/>
              </a:ext>
            </a:extLst>
          </p:cNvPr>
          <p:cNvSpPr txBox="1"/>
          <p:nvPr/>
        </p:nvSpPr>
        <p:spPr>
          <a:xfrm>
            <a:off x="7549946" y="5659374"/>
            <a:ext cx="3268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Área administrativa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68AD24D-7DA9-4188-83FC-980CC51EF8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6"/>
          <a:stretch/>
        </p:blipFill>
        <p:spPr>
          <a:xfrm>
            <a:off x="2624035" y="2779866"/>
            <a:ext cx="2227281" cy="28657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F0AF32F-C827-419F-95B4-E9CFF0290A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420" b="23303"/>
          <a:stretch/>
        </p:blipFill>
        <p:spPr>
          <a:xfrm>
            <a:off x="281232" y="2786723"/>
            <a:ext cx="2169910" cy="286579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D97BDDB-447A-4A74-B961-D36F921A62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882" r="27696"/>
          <a:stretch/>
        </p:blipFill>
        <p:spPr>
          <a:xfrm>
            <a:off x="5408203" y="2795362"/>
            <a:ext cx="2045541" cy="286579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76265D6-7C17-4CAD-82CE-F807E8F4B5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9027" y="2788975"/>
            <a:ext cx="2006768" cy="285668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FBF43C88-163B-4174-9163-B121F0BAE7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3918" y="2779865"/>
            <a:ext cx="2006768" cy="286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8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-731274" y="5175829"/>
            <a:ext cx="12923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/>
              <a:t>Área de tomas de muestras</a:t>
            </a:r>
            <a:endParaRPr lang="es-CO" sz="2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4BD94E6-961C-4A85-B79F-139B28876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122" y="1928026"/>
            <a:ext cx="2374900" cy="328610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9B5D06C-2401-4A2B-8203-189D8DDE7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86" y="1931938"/>
            <a:ext cx="2374900" cy="328219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9A8A05F-857F-40D2-9B2A-E62E23AF3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128" y="1931938"/>
            <a:ext cx="2374900" cy="32948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23F9866-A6E8-48F4-A6AD-11CE0926CA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7070" y="1928026"/>
            <a:ext cx="2469908" cy="3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19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1637050" y="5520774"/>
            <a:ext cx="3905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/>
              <a:t>Área operativa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AF1605-B6C0-40BD-8C80-E5F76672A9D0}"/>
              </a:ext>
            </a:extLst>
          </p:cNvPr>
          <p:cNvSpPr txBox="1"/>
          <p:nvPr/>
        </p:nvSpPr>
        <p:spPr>
          <a:xfrm>
            <a:off x="8910136" y="5469415"/>
            <a:ext cx="2603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/>
              <a:t>Servicios Generales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465E5D9-3AE3-4A57-BDE2-91109578B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17" y="2175354"/>
            <a:ext cx="2029883" cy="334541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94D7686-0955-4369-83FC-03A1E07D1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998" y="2175354"/>
            <a:ext cx="2197100" cy="334541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1A949BF-65CE-4525-8D49-AB6BE921C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286" y="2175354"/>
            <a:ext cx="2163233" cy="334541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B2C2E1B-5812-4FCF-A6C0-30B83C4883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0643" y="2175354"/>
            <a:ext cx="2197099" cy="33454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ED66538-E434-4BA0-B1F4-D89F7FA567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9177"/>
          <a:stretch/>
        </p:blipFill>
        <p:spPr>
          <a:xfrm>
            <a:off x="9664683" y="2175354"/>
            <a:ext cx="2163232" cy="334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41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6584EAA-D14C-4519-9209-26336F9A970F}"/>
              </a:ext>
            </a:extLst>
          </p:cNvPr>
          <p:cNvSpPr txBox="1"/>
          <p:nvPr/>
        </p:nvSpPr>
        <p:spPr>
          <a:xfrm>
            <a:off x="2955596" y="570328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600" dirty="0"/>
              <a:t>Lavado de manos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7AE6CF-7D54-4DF0-B177-22C444FAA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523" y="1935256"/>
            <a:ext cx="2826018" cy="37680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8785240-2257-4EF3-9B51-8736C08DC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98" y="1949173"/>
            <a:ext cx="2920096" cy="37680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A1F6ABE-0692-4F14-B673-519232BEB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787" y="1935256"/>
            <a:ext cx="2966861" cy="376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8471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85</Words>
  <Application>Microsoft Office PowerPoint</Application>
  <PresentationFormat>Panorámica</PresentationFormat>
  <Paragraphs>11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Tw Cen MT</vt:lpstr>
      <vt:lpstr>Gota</vt:lpstr>
      <vt:lpstr>VERIFICACIÓN   DE EPP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VERIFICACIÓN   DE EPP </dc:title>
  <cp:lastModifiedBy>REFERENCIA</cp:lastModifiedBy>
  <cp:revision>48</cp:revision>
  <dcterms:modified xsi:type="dcterms:W3CDTF">2021-01-27T16:24:25Z</dcterms:modified>
</cp:coreProperties>
</file>