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E305DB-A3AD-4A8D-BFEA-7F386A0F49DC}" type="datetimeFigureOut">
              <a:rPr lang="es-CO" smtClean="0"/>
              <a:t>11/05/2021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FCFF97-DD7D-4C4B-ABA6-3A4A4220A64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1162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FCFF97-DD7D-4C4B-ABA6-3A4A4220A64E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659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17656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328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260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1672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285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44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50926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37998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54399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1057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50294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940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21697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9952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5011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72750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12870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8352ED3-3C46-4C9A-9738-67B2D875E7E2}" type="datetime2">
              <a:rPr lang="en-US" smtClean="0"/>
              <a:pPr/>
              <a:t>Tuesday, May 11,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A4F6043-7A67-491B-98BC-F933DED7226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45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587818-4D24-430A-9FCD-1C73503BE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4600"/>
            <a:ext cx="12343147" cy="2305041"/>
          </a:xfrm>
        </p:spPr>
        <p:txBody>
          <a:bodyPr anchor="t">
            <a:normAutofit/>
          </a:bodyPr>
          <a:lstStyle/>
          <a:p>
            <a:r>
              <a:rPr lang="es-CO" sz="8000" dirty="0"/>
              <a:t>VERIFICACIÓN</a:t>
            </a:r>
            <a:br>
              <a:rPr lang="es-CO" sz="8000" dirty="0"/>
            </a:br>
            <a:r>
              <a:rPr lang="es-CO" sz="8000" dirty="0"/>
              <a:t>  DE EPP</a:t>
            </a:r>
            <a:r>
              <a:rPr lang="es-CO" sz="60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F19061-EB80-43DD-85C3-5DF6A2F8F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6412089"/>
            <a:ext cx="4210757" cy="339739"/>
          </a:xfrm>
        </p:spPr>
        <p:txBody>
          <a:bodyPr anchor="t">
            <a:normAutofit fontScale="70000" lnSpcReduction="20000"/>
          </a:bodyPr>
          <a:lstStyle/>
          <a:p>
            <a:pPr algn="l"/>
            <a:r>
              <a:rPr lang="es-CO" sz="2200" dirty="0"/>
              <a:t>Semana 1: 0</a:t>
            </a:r>
            <a:r>
              <a:rPr lang="es-CO" dirty="0"/>
              <a:t>1</a:t>
            </a:r>
            <a:r>
              <a:rPr lang="es-CO" sz="2200" dirty="0"/>
              <a:t> de </a:t>
            </a:r>
            <a:r>
              <a:rPr lang="es-CO" dirty="0"/>
              <a:t>ABRIL </a:t>
            </a:r>
            <a:r>
              <a:rPr lang="es-CO" sz="2200" dirty="0"/>
              <a:t> al </a:t>
            </a:r>
            <a:r>
              <a:rPr lang="es-CO" dirty="0"/>
              <a:t>30 </a:t>
            </a:r>
            <a:r>
              <a:rPr lang="es-CO" sz="2200" dirty="0"/>
              <a:t>de </a:t>
            </a:r>
            <a:r>
              <a:rPr lang="es-CO" dirty="0"/>
              <a:t>ABRIL</a:t>
            </a:r>
            <a:r>
              <a:rPr lang="es-CO" sz="2200" dirty="0"/>
              <a:t> de 2021</a:t>
            </a:r>
          </a:p>
        </p:txBody>
      </p:sp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5193" y="58566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94390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212596" y="0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8CF1A82-8B95-401C-9AE4-E9A869564034}"/>
              </a:ext>
            </a:extLst>
          </p:cNvPr>
          <p:cNvSpPr txBox="1"/>
          <p:nvPr/>
        </p:nvSpPr>
        <p:spPr>
          <a:xfrm>
            <a:off x="787576" y="4485537"/>
            <a:ext cx="3857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A continuación se anexan las evidencias fotográficas tomadas, según el momento y la actividad que ejecutaban.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510CCC8-6A78-46DF-9A0B-35E8F5D1E1D4}"/>
              </a:ext>
            </a:extLst>
          </p:cNvPr>
          <p:cNvSpPr txBox="1"/>
          <p:nvPr/>
        </p:nvSpPr>
        <p:spPr>
          <a:xfrm>
            <a:off x="887009" y="1967253"/>
            <a:ext cx="37212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/>
              <a:t>Durante el mes de Marzo se realizaron rondas de verificación de uso de EPP por los diferentes servicios de la IPS.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AC1915-A330-417A-A155-C426606FD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653" y="2113614"/>
            <a:ext cx="5922904" cy="444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25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09C25F0-093D-4A75-80AD-45EDE354AAED}"/>
              </a:ext>
            </a:extLst>
          </p:cNvPr>
          <p:cNvSpPr txBox="1"/>
          <p:nvPr/>
        </p:nvSpPr>
        <p:spPr>
          <a:xfrm>
            <a:off x="994255" y="2041907"/>
            <a:ext cx="1020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dirty="0"/>
              <a:t>Posteriormente se dirigen a cada una de las áreas correspondientes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814815" y="5669344"/>
            <a:ext cx="3362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/>
              <a:t>Atención al usuario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4CE17A8-3C8C-4C7A-9A11-F7420B9AEEC0}"/>
              </a:ext>
            </a:extLst>
          </p:cNvPr>
          <p:cNvSpPr txBox="1"/>
          <p:nvPr/>
        </p:nvSpPr>
        <p:spPr>
          <a:xfrm>
            <a:off x="7549946" y="5659374"/>
            <a:ext cx="3268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dirty="0"/>
              <a:t>Área administrativa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D69213-F240-492E-B0AA-05D98AAB1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202" y="2539891"/>
            <a:ext cx="2315066" cy="32441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4ECD58B-CDE9-4BDB-9229-37021D80A4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692013" y="2539891"/>
            <a:ext cx="2196138" cy="324419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1B79A0B-91D3-439C-8DB5-6D842E6D7C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992" y="2539890"/>
            <a:ext cx="2315066" cy="324419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F5350CD2-FD62-47F9-AED6-66F8D387E4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0875" y="2539890"/>
            <a:ext cx="2045799" cy="3244198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6D519C5-2302-46A2-B1DF-A9CA874885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22364" y="2539890"/>
            <a:ext cx="2112434" cy="324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0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-731274" y="5175829"/>
            <a:ext cx="129232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dirty="0"/>
              <a:t>Área de tomas de muestras</a:t>
            </a:r>
            <a:endParaRPr lang="es-CO" sz="28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82214B0-BD3D-4BF9-B717-759C796617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686" y="1868311"/>
            <a:ext cx="2537883" cy="338384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F5EF56A6-36DF-4EE3-8C0B-4C043F87F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616" y="1868311"/>
            <a:ext cx="2442633" cy="338384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E225D1B0-8377-48F1-9714-625877CE5F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8247" y="1873443"/>
            <a:ext cx="2537883" cy="337358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55F8BA7-07D0-4F3B-B38C-339F3CED71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8296" y="1873443"/>
            <a:ext cx="2329904" cy="337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9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E12AF64-21A6-43CA-A039-8AD7ED696782}"/>
              </a:ext>
            </a:extLst>
          </p:cNvPr>
          <p:cNvSpPr txBox="1"/>
          <p:nvPr/>
        </p:nvSpPr>
        <p:spPr>
          <a:xfrm>
            <a:off x="1637050" y="5520774"/>
            <a:ext cx="39057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Área operativa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EAF1605-B6C0-40BD-8C80-E5F76672A9D0}"/>
              </a:ext>
            </a:extLst>
          </p:cNvPr>
          <p:cNvSpPr txBox="1"/>
          <p:nvPr/>
        </p:nvSpPr>
        <p:spPr>
          <a:xfrm>
            <a:off x="8910136" y="5469415"/>
            <a:ext cx="2603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600" dirty="0"/>
              <a:t>Servicios Generales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82684B6-65B1-4355-9F75-35F04DED6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95" y="2037139"/>
            <a:ext cx="2154061" cy="35704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18A0C192-C5C1-4BB5-AAD8-4D1550276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245" y="2037139"/>
            <a:ext cx="2154060" cy="357049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12C24B3-BD7D-4E66-8751-E8D23D7AAB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6231" y="2037140"/>
            <a:ext cx="2136010" cy="357049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0442D6BD-CE90-4A0E-B0C0-7458A3D3B9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50248" y="2037138"/>
            <a:ext cx="2154061" cy="357049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E4253DE1-16F6-48A0-87EE-8C659E9AB2A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23063"/>
          <a:stretch/>
        </p:blipFill>
        <p:spPr>
          <a:xfrm>
            <a:off x="7497105" y="2037138"/>
            <a:ext cx="2154061" cy="3570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54169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IPS LABORATORIO NORA ALVAREZ">
            <a:extLst>
              <a:ext uri="{FF2B5EF4-FFF2-40B4-BE49-F238E27FC236}">
                <a16:creationId xmlns:a16="http://schemas.microsoft.com/office/drawing/2014/main" id="{62ED331E-FBFD-4350-A1B1-E661598928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" t="38117" r="-21" b="39551"/>
          <a:stretch/>
        </p:blipFill>
        <p:spPr bwMode="auto">
          <a:xfrm>
            <a:off x="422144" y="3913"/>
            <a:ext cx="11766807" cy="2120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6584EAA-D14C-4519-9209-26336F9A970F}"/>
              </a:ext>
            </a:extLst>
          </p:cNvPr>
          <p:cNvSpPr txBox="1"/>
          <p:nvPr/>
        </p:nvSpPr>
        <p:spPr>
          <a:xfrm>
            <a:off x="2955596" y="57032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3600" dirty="0"/>
              <a:t>Lavado de manos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E63851-1FBC-40F8-A2AA-6EBA38675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4" y="2175512"/>
            <a:ext cx="2645833" cy="35277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A4BF33A-6718-4380-B315-DA3ABF0DC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153" y="2175512"/>
            <a:ext cx="2645833" cy="352777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5A1DBAD-A9C9-46EB-8669-14B31ED9F4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547" y="2158751"/>
            <a:ext cx="2283031" cy="347626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82705519-1DB3-4CE7-AC97-095AFCAA5F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8862138" y="2123996"/>
            <a:ext cx="2451805" cy="351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784717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86</Words>
  <Application>Microsoft Office PowerPoint</Application>
  <PresentationFormat>Panorámica</PresentationFormat>
  <Paragraphs>12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Tw Cen MT</vt:lpstr>
      <vt:lpstr>Gota</vt:lpstr>
      <vt:lpstr>VERIFICACIÓN   DE EPP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VERIFICACIÓN   DE EPP</dc:title>
  <dc:creator>REFERENCIA</dc:creator>
  <cp:lastModifiedBy>ADRIANA RODRIGUEZ</cp:lastModifiedBy>
  <cp:revision>94</cp:revision>
  <dcterms:modified xsi:type="dcterms:W3CDTF">2021-05-11T21:19:40Z</dcterms:modified>
</cp:coreProperties>
</file>