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305DB-A3AD-4A8D-BFEA-7F386A0F49DC}" type="datetimeFigureOut">
              <a:rPr lang="es-CO" smtClean="0"/>
              <a:t>5/08/2021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CFF97-DD7D-4C4B-ABA6-3A4A4220A6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116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CFF97-DD7D-4C4B-ABA6-3A4A4220A64E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65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7656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28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260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17167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2854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448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5092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7998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439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105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5029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40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169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952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5011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275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287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Thursday, August 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87818-4D24-430A-9FCD-1C73503BE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14600"/>
            <a:ext cx="12343147" cy="2305041"/>
          </a:xfrm>
        </p:spPr>
        <p:txBody>
          <a:bodyPr anchor="t">
            <a:normAutofit/>
          </a:bodyPr>
          <a:lstStyle/>
          <a:p>
            <a:r>
              <a:rPr lang="es-CO" sz="8000" dirty="0"/>
              <a:t>VERIFICACIÓN</a:t>
            </a:r>
            <a:br>
              <a:rPr lang="es-CO" sz="8000" dirty="0"/>
            </a:br>
            <a:r>
              <a:rPr lang="es-CO" sz="8000" dirty="0"/>
              <a:t>  DE EPP</a:t>
            </a:r>
            <a:r>
              <a:rPr lang="es-CO" sz="60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F19061-EB80-43DD-85C3-5DF6A2F8F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6412089"/>
            <a:ext cx="4210757" cy="339739"/>
          </a:xfrm>
        </p:spPr>
        <p:txBody>
          <a:bodyPr anchor="t">
            <a:normAutofit fontScale="70000" lnSpcReduction="20000"/>
          </a:bodyPr>
          <a:lstStyle/>
          <a:p>
            <a:pPr algn="l"/>
            <a:r>
              <a:rPr lang="es-CO" sz="2200" dirty="0"/>
              <a:t> 0</a:t>
            </a:r>
            <a:r>
              <a:rPr lang="es-CO" dirty="0"/>
              <a:t>1</a:t>
            </a:r>
            <a:r>
              <a:rPr lang="es-CO" sz="2200" dirty="0"/>
              <a:t> de </a:t>
            </a:r>
            <a:r>
              <a:rPr lang="es-CO" dirty="0"/>
              <a:t>JULIO </a:t>
            </a:r>
            <a:r>
              <a:rPr lang="es-CO" sz="2200" dirty="0"/>
              <a:t> al </a:t>
            </a:r>
            <a:r>
              <a:rPr lang="es-CO" dirty="0"/>
              <a:t>31 </a:t>
            </a:r>
            <a:r>
              <a:rPr lang="es-CO" sz="2200" dirty="0"/>
              <a:t>de </a:t>
            </a:r>
            <a:r>
              <a:rPr lang="es-CO" dirty="0"/>
              <a:t>JULIO</a:t>
            </a:r>
            <a:r>
              <a:rPr lang="es-CO" sz="2200" dirty="0"/>
              <a:t> de 2021</a:t>
            </a:r>
          </a:p>
        </p:txBody>
      </p:sp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5193" y="58566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39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212596" y="0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8CF1A82-8B95-401C-9AE4-E9A869564034}"/>
              </a:ext>
            </a:extLst>
          </p:cNvPr>
          <p:cNvSpPr txBox="1"/>
          <p:nvPr/>
        </p:nvSpPr>
        <p:spPr>
          <a:xfrm>
            <a:off x="5377614" y="3946719"/>
            <a:ext cx="3857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A continuación se anexan las evidencias fotográficas tomadas, según el momento y la actividad que ejecutaban.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10CCC8-6A78-46DF-9A0B-35E8F5D1E1D4}"/>
              </a:ext>
            </a:extLst>
          </p:cNvPr>
          <p:cNvSpPr txBox="1"/>
          <p:nvPr/>
        </p:nvSpPr>
        <p:spPr>
          <a:xfrm>
            <a:off x="6517792" y="2052790"/>
            <a:ext cx="37212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Durante el mes de julio se realizaron rondas de verificación de uso de EPP por los diferentes servicios de la IPS.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510510-482C-4CDF-B035-A492900B7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26" y="1885418"/>
            <a:ext cx="3449353" cy="459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5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9C25F0-093D-4A75-80AD-45EDE354AAED}"/>
              </a:ext>
            </a:extLst>
          </p:cNvPr>
          <p:cNvSpPr txBox="1"/>
          <p:nvPr/>
        </p:nvSpPr>
        <p:spPr>
          <a:xfrm>
            <a:off x="994255" y="2041907"/>
            <a:ext cx="1020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Posteriormente se dirigen a cada una de las áreas correspondientes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814815" y="5669344"/>
            <a:ext cx="33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/>
              <a:t>Atención al usuario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CE17A8-3C8C-4C7A-9A11-F7420B9AEEC0}"/>
              </a:ext>
            </a:extLst>
          </p:cNvPr>
          <p:cNvSpPr txBox="1"/>
          <p:nvPr/>
        </p:nvSpPr>
        <p:spPr>
          <a:xfrm>
            <a:off x="7549946" y="5659374"/>
            <a:ext cx="326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Área administrativa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FAB8289-C2B5-4A8B-9067-547B5685C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1" y="2481916"/>
            <a:ext cx="2257818" cy="31874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6087BE4-C682-423D-AA1B-003586FA0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3" t="2304" r="146" b="29047"/>
          <a:stretch/>
        </p:blipFill>
        <p:spPr>
          <a:xfrm>
            <a:off x="2495977" y="2481916"/>
            <a:ext cx="2257818" cy="31774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EB2CAE3-2635-4D30-B237-118AB1A0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472" y="2481916"/>
            <a:ext cx="2198474" cy="31674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3ECEB6-82E0-441E-BEB0-A76D4916E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0153" y="2471946"/>
            <a:ext cx="2198474" cy="31774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78DCF4-2232-4D5C-B29A-94FC04DB5D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038436" y="2446576"/>
            <a:ext cx="2019254" cy="322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8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-731274" y="5175829"/>
            <a:ext cx="1292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/>
              <a:t>Área de tomas de muestras</a:t>
            </a:r>
            <a:endParaRPr lang="es-CO" sz="2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9624EC1-8617-4F15-9D55-AF09B9EB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8" y="1941686"/>
            <a:ext cx="2516461" cy="323413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7AD3114-1A54-4062-8437-C6EB63D7B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034" y="1941687"/>
            <a:ext cx="2516461" cy="32341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D89FD0-6BBE-4F7E-89B7-CDB0AE184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41688"/>
            <a:ext cx="2314222" cy="32341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8147D6-AE3A-4586-AF21-96DC3FA18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0299" y="1945601"/>
            <a:ext cx="2426603" cy="323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19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E12AF64-21A6-43CA-A039-8AD7ED696782}"/>
              </a:ext>
            </a:extLst>
          </p:cNvPr>
          <p:cNvSpPr txBox="1"/>
          <p:nvPr/>
        </p:nvSpPr>
        <p:spPr>
          <a:xfrm>
            <a:off x="1637050" y="5520774"/>
            <a:ext cx="390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/>
              <a:t>Área operativa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EAF1605-B6C0-40BD-8C80-E5F76672A9D0}"/>
              </a:ext>
            </a:extLst>
          </p:cNvPr>
          <p:cNvSpPr txBox="1"/>
          <p:nvPr/>
        </p:nvSpPr>
        <p:spPr>
          <a:xfrm>
            <a:off x="8910136" y="5469415"/>
            <a:ext cx="260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/>
              <a:t>Servicios Generales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C75AA95-3563-43EC-B9C3-F77B67F57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246438"/>
            <a:ext cx="1984922" cy="323822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7720828-3800-4912-8679-E9AA4B178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967" y="2246438"/>
            <a:ext cx="1984922" cy="322297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DF87036-A0CD-46DB-9548-372FCD72B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591" y="2264494"/>
            <a:ext cx="2099442" cy="32382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3181F5-E1F8-4D32-B0A9-BA7349262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940" y="2246438"/>
            <a:ext cx="1984922" cy="32125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76461B-06AF-4850-8D0E-880C2F4A2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5854" y="2264494"/>
            <a:ext cx="2312635" cy="323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41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PS LABORATORIO NORA ALVAREZ">
            <a:extLst>
              <a:ext uri="{FF2B5EF4-FFF2-40B4-BE49-F238E27FC236}">
                <a16:creationId xmlns:a16="http://schemas.microsoft.com/office/drawing/2014/main" id="{62ED331E-FBFD-4350-A1B1-E6615989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8117" r="-21" b="39551"/>
          <a:stretch/>
        </p:blipFill>
        <p:spPr bwMode="auto">
          <a:xfrm>
            <a:off x="422144" y="3913"/>
            <a:ext cx="11766807" cy="21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584EAA-D14C-4519-9209-26336F9A970F}"/>
              </a:ext>
            </a:extLst>
          </p:cNvPr>
          <p:cNvSpPr txBox="1"/>
          <p:nvPr/>
        </p:nvSpPr>
        <p:spPr>
          <a:xfrm>
            <a:off x="2955596" y="570328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dirty="0"/>
              <a:t>Lavado de manos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0843A5-3295-4FC0-A192-5BAB04444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83" y="2336020"/>
            <a:ext cx="2367913" cy="315524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7AF54FF-6DAC-4855-9DFE-74BC4361A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421" y="2336020"/>
            <a:ext cx="2367913" cy="31552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727098-0981-4AA5-864D-63C1F94CD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159" y="2336020"/>
            <a:ext cx="2367912" cy="31552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C966DC-1B6C-4A5B-8E0E-59FB8294C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896" y="2336020"/>
            <a:ext cx="2367913" cy="31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8471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84</Words>
  <Application>Microsoft Office PowerPoint</Application>
  <PresentationFormat>Panorámica</PresentationFormat>
  <Paragraphs>12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Tw Cen MT</vt:lpstr>
      <vt:lpstr>Gota</vt:lpstr>
      <vt:lpstr>VERIFICACIÓN   DE EPP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VERIFICACIÓN   DE EPP</dc:title>
  <dc:creator>REFERENCIA</dc:creator>
  <cp:lastModifiedBy>ADRIANA RODRIGUEZ</cp:lastModifiedBy>
  <cp:revision>120</cp:revision>
  <dcterms:modified xsi:type="dcterms:W3CDTF">2021-08-05T20:57:23Z</dcterms:modified>
</cp:coreProperties>
</file>