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305DB-A3AD-4A8D-BFEA-7F386A0F49DC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CFF97-DD7D-4C4B-ABA6-3A4A4220A6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116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CFF97-DD7D-4C4B-ABA6-3A4A4220A64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65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765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28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260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7167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8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448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509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799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439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105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029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4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169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952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501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275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287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87818-4D24-430A-9FCD-1C73503BE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14600"/>
            <a:ext cx="12343147" cy="2305041"/>
          </a:xfrm>
        </p:spPr>
        <p:txBody>
          <a:bodyPr anchor="t">
            <a:normAutofit/>
          </a:bodyPr>
          <a:lstStyle/>
          <a:p>
            <a:r>
              <a:rPr lang="es-CO" sz="8000" dirty="0"/>
              <a:t>VERIFICACIÓN</a:t>
            </a:r>
            <a:br>
              <a:rPr lang="es-CO" sz="8000" dirty="0"/>
            </a:br>
            <a:r>
              <a:rPr lang="es-CO" sz="8000" dirty="0"/>
              <a:t>  DE EPP</a:t>
            </a:r>
            <a:r>
              <a:rPr lang="es-CO" sz="60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F19061-EB80-43DD-85C3-5DF6A2F8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412089"/>
            <a:ext cx="4210757" cy="339739"/>
          </a:xfrm>
        </p:spPr>
        <p:txBody>
          <a:bodyPr anchor="t">
            <a:normAutofit fontScale="70000" lnSpcReduction="20000"/>
          </a:bodyPr>
          <a:lstStyle/>
          <a:p>
            <a:pPr algn="l"/>
            <a:r>
              <a:rPr lang="es-CO" sz="2200" dirty="0"/>
              <a:t> 0</a:t>
            </a:r>
            <a:r>
              <a:rPr lang="es-CO" dirty="0"/>
              <a:t>1</a:t>
            </a:r>
            <a:r>
              <a:rPr lang="es-CO" sz="2200" dirty="0"/>
              <a:t> de </a:t>
            </a:r>
            <a:r>
              <a:rPr lang="es-CO" dirty="0"/>
              <a:t>JUNIO </a:t>
            </a:r>
            <a:r>
              <a:rPr lang="es-CO" sz="2200" dirty="0"/>
              <a:t> al </a:t>
            </a:r>
            <a:r>
              <a:rPr lang="es-CO" dirty="0"/>
              <a:t>3O </a:t>
            </a:r>
            <a:r>
              <a:rPr lang="es-CO" sz="2200" dirty="0"/>
              <a:t>de </a:t>
            </a:r>
            <a:r>
              <a:rPr lang="es-CO" dirty="0"/>
              <a:t>JUNIO</a:t>
            </a:r>
            <a:r>
              <a:rPr lang="es-CO" sz="2200" dirty="0"/>
              <a:t> de 2021</a:t>
            </a:r>
          </a:p>
        </p:txBody>
      </p:sp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5193" y="58566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39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212596" y="0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8CF1A82-8B95-401C-9AE4-E9A869564034}"/>
              </a:ext>
            </a:extLst>
          </p:cNvPr>
          <p:cNvSpPr txBox="1"/>
          <p:nvPr/>
        </p:nvSpPr>
        <p:spPr>
          <a:xfrm>
            <a:off x="636984" y="4437698"/>
            <a:ext cx="3857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 continuación se anexan las evidencias fotográficas tomadas, según el momento y la actividad que ejecutaban.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10CCC8-6A78-46DF-9A0B-35E8F5D1E1D4}"/>
              </a:ext>
            </a:extLst>
          </p:cNvPr>
          <p:cNvSpPr txBox="1"/>
          <p:nvPr/>
        </p:nvSpPr>
        <p:spPr>
          <a:xfrm>
            <a:off x="773378" y="2261737"/>
            <a:ext cx="3721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Durante el mes de junio se realizaron rondas de verificación de uso de EPP por los diferentes servicios de la IPS.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D9D310-B3A8-45FF-A9B6-80653C2E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42844" y="2120083"/>
            <a:ext cx="3431822" cy="433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9C25F0-093D-4A75-80AD-45EDE354AAED}"/>
              </a:ext>
            </a:extLst>
          </p:cNvPr>
          <p:cNvSpPr txBox="1"/>
          <p:nvPr/>
        </p:nvSpPr>
        <p:spPr>
          <a:xfrm>
            <a:off x="994255" y="2041907"/>
            <a:ext cx="1020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Posteriormente se dirigen a cada una de las áreas correspondientes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814815" y="5669344"/>
            <a:ext cx="336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Atención al usuario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CE17A8-3C8C-4C7A-9A11-F7420B9AEEC0}"/>
              </a:ext>
            </a:extLst>
          </p:cNvPr>
          <p:cNvSpPr txBox="1"/>
          <p:nvPr/>
        </p:nvSpPr>
        <p:spPr>
          <a:xfrm>
            <a:off x="7549946" y="5659374"/>
            <a:ext cx="326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Área administrativa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CFD8D3-B3DD-4825-AD4C-80C07590B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145" y="2424945"/>
            <a:ext cx="2366433" cy="32564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319083-2991-4B69-91FA-C2BBEE445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389" y="2447005"/>
            <a:ext cx="2366433" cy="325649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72722B-B2D7-47FC-B4EF-8C8076423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26" y="2401923"/>
            <a:ext cx="2434167" cy="324555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1DC4490-8F5F-4B00-8E3B-5915A25FC7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177" y="2447005"/>
            <a:ext cx="2127713" cy="32564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D45B6C-1E59-4DEE-B097-4A40EA362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6582" y="2447005"/>
            <a:ext cx="2145323" cy="32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-731274" y="5175829"/>
            <a:ext cx="1292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/>
              <a:t>Área de tomas de muestras</a:t>
            </a:r>
            <a:endParaRPr lang="es-CO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77D968-66FF-4285-9A48-83B26ADA1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4" y="2015983"/>
            <a:ext cx="2560460" cy="32068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61C42EB-6FB2-4DCC-BB80-386580723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423" y="2015983"/>
            <a:ext cx="2485550" cy="320683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B9985FB-2A5A-4E69-BECB-BE5393B38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542" y="2015983"/>
            <a:ext cx="2338082" cy="320683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11951EB-3A67-4213-A28D-240E0815C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131" y="2015984"/>
            <a:ext cx="2513283" cy="320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9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1637050" y="5520774"/>
            <a:ext cx="390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Área operativa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AF1605-B6C0-40BD-8C80-E5F76672A9D0}"/>
              </a:ext>
            </a:extLst>
          </p:cNvPr>
          <p:cNvSpPr txBox="1"/>
          <p:nvPr/>
        </p:nvSpPr>
        <p:spPr>
          <a:xfrm>
            <a:off x="8910136" y="5469415"/>
            <a:ext cx="260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Servicios Generales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0873AF-F499-4DAA-BCFF-A452229FD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5" y="2237479"/>
            <a:ext cx="2187371" cy="33424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09C42A-5FE1-4D67-B126-7A58E7FC0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016" y="2213287"/>
            <a:ext cx="2187370" cy="33666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448DDC5-A71F-47A7-A2EE-A444CF6DA7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103"/>
          <a:stretch/>
        </p:blipFill>
        <p:spPr>
          <a:xfrm>
            <a:off x="4808942" y="2201191"/>
            <a:ext cx="2187370" cy="336667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2A831FA-ADFD-41EE-8F8F-344745152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1652" y="2170442"/>
            <a:ext cx="2273332" cy="34281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C52C18-F567-49F7-B470-5B7173B7F9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564" y="2139693"/>
            <a:ext cx="2182359" cy="34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41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6584EAA-D14C-4519-9209-26336F9A970F}"/>
              </a:ext>
            </a:extLst>
          </p:cNvPr>
          <p:cNvSpPr txBox="1"/>
          <p:nvPr/>
        </p:nvSpPr>
        <p:spPr>
          <a:xfrm>
            <a:off x="2955596" y="57032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dirty="0"/>
              <a:t>Lavado de manos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F131F24-E194-49FA-9BE5-9632CDD51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66" y="1950513"/>
            <a:ext cx="2814582" cy="37527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177612A-7D4D-409F-8669-B32BB28AF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787" y="1950513"/>
            <a:ext cx="2605035" cy="37527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7944110-D72E-4264-9740-1D87FD488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4450" y="1950513"/>
            <a:ext cx="2571750" cy="375277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0F0B0ED-94F7-4F49-A0C2-E60308841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261" y="1950513"/>
            <a:ext cx="2571750" cy="37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471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84</Words>
  <Application>Microsoft Office PowerPoint</Application>
  <PresentationFormat>Panorámica</PresentationFormat>
  <Paragraphs>12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Gota</vt:lpstr>
      <vt:lpstr>VERIFICACIÓN   DE EPP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VERIFICACIÓN   DE EPP</dc:title>
  <dc:creator>REFERENCIA</dc:creator>
  <cp:lastModifiedBy>ADRIANA RODRIGUEZ</cp:lastModifiedBy>
  <cp:revision>112</cp:revision>
  <dcterms:modified xsi:type="dcterms:W3CDTF">2021-07-06T20:29:20Z</dcterms:modified>
</cp:coreProperties>
</file>