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05DB-A3AD-4A8D-BFEA-7F386A0F49DC}" type="datetimeFigureOut">
              <a:rPr lang="es-CO" smtClean="0"/>
              <a:t>07/04/2021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F97-DD7D-4C4B-ABA6-3A4A4220A6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F97-DD7D-4C4B-ABA6-3A4A4220A64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April 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es-CO" sz="2200" dirty="0"/>
              <a:t>Semana 1: 0</a:t>
            </a:r>
            <a:r>
              <a:rPr lang="es-CO" dirty="0"/>
              <a:t>1</a:t>
            </a:r>
            <a:r>
              <a:rPr lang="es-CO" sz="2200" dirty="0"/>
              <a:t> de </a:t>
            </a:r>
            <a:r>
              <a:rPr lang="es-CO" dirty="0"/>
              <a:t>marzo </a:t>
            </a:r>
            <a:r>
              <a:rPr lang="es-CO" sz="2200" dirty="0"/>
              <a:t> al </a:t>
            </a:r>
            <a:r>
              <a:rPr lang="es-CO" dirty="0"/>
              <a:t>31 </a:t>
            </a:r>
            <a:r>
              <a:rPr lang="es-CO" sz="2200" dirty="0"/>
              <a:t>de </a:t>
            </a:r>
            <a:r>
              <a:rPr lang="es-CO" dirty="0"/>
              <a:t> MARZO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5246320" y="4582858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5088643" y="1922097"/>
            <a:ext cx="3721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la cuarta semana  del mes de Marzo se realizaron rondas de verificación de uso de EPP por los diferentes servicios de la IPS.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9485A9-8458-4E34-870B-8DDA4A32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15" y="1744636"/>
            <a:ext cx="3386288" cy="45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041907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814815" y="566934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4B3E3D-355F-4357-B6AE-B43D92AF3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21" y="2606428"/>
            <a:ext cx="1968471" cy="29943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657A71-CAA2-48CC-9867-FC0DDCC1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69661" y="2596871"/>
            <a:ext cx="1968471" cy="30039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5E15B5-D1D3-4CA1-8A68-5A4366009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612" y="2538316"/>
            <a:ext cx="2167467" cy="30625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540F1B-CC8B-4356-91DF-756A02A8B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607" y="2538316"/>
            <a:ext cx="2167467" cy="30625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BAF2EB-B48A-4B7E-B85C-58C96DF4F1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361" y="2538316"/>
            <a:ext cx="2167467" cy="30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117D76-9E51-4EB9-A9CC-AE05F045E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4" y="2074843"/>
            <a:ext cx="2571750" cy="30875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98EAF7-5E4C-4BE0-9F14-0CEFA9980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523" y="2088319"/>
            <a:ext cx="2379840" cy="30875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460FEF1-49B9-438F-A27E-6A55994C3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996" y="2088319"/>
            <a:ext cx="2379840" cy="3087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50BD9D-D428-4FA6-B699-C40FC0D57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8068" y="2088319"/>
            <a:ext cx="2370190" cy="30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910136" y="5469415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135D94-2073-418C-B50D-5D08A7EEE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70"/>
          <a:stretch/>
        </p:blipFill>
        <p:spPr>
          <a:xfrm>
            <a:off x="10024533" y="2276510"/>
            <a:ext cx="2041172" cy="32921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73CAD2-0D31-4870-99E2-93B761C66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777" y="2287747"/>
            <a:ext cx="1952978" cy="32921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E2EF63-2ABC-41E2-BA7D-E6B55C44D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96" y="2276510"/>
            <a:ext cx="2214033" cy="31929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BEBF96-154B-479E-9094-9011BA0C9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546" y="2276510"/>
            <a:ext cx="2214033" cy="31929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331522A-1228-45F7-B4DD-AF05114063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260" y="2287747"/>
            <a:ext cx="2273300" cy="31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FBD1F9-1CBA-4D78-82EB-004123763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11" y="2063564"/>
            <a:ext cx="2646882" cy="36350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87A654-F4B0-48C9-B44A-74E0FCE02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160" y="2063564"/>
            <a:ext cx="2852446" cy="36397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50C9F31-E71D-4160-96E3-177A760AB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189" y="2063564"/>
            <a:ext cx="2795801" cy="36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89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</dc:title>
  <dc:creator>REFERENCIA</dc:creator>
  <cp:lastModifiedBy>REFERENCIA</cp:lastModifiedBy>
  <cp:revision>89</cp:revision>
  <dcterms:modified xsi:type="dcterms:W3CDTF">2021-04-07T21:08:43Z</dcterms:modified>
</cp:coreProperties>
</file>