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305DB-A3AD-4A8D-BFEA-7F386A0F49DC}" type="datetimeFigureOut">
              <a:rPr lang="es-CO" smtClean="0"/>
              <a:t>7/06/2021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CFF97-DD7D-4C4B-ABA6-3A4A4220A6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1162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CFF97-DD7D-4C4B-ABA6-3A4A4220A64E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659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Monday, June 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17656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Monday, June 7,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3289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Monday, June 7,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62602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Monday, June 7,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171672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Monday, June 7,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12854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Monday, June 7,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4482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Monday, June 7,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5092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Monday, June 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37998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Monday, June 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4399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Monday, June 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91057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Monday, June 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50294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Monday, June 7,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940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Monday, June 7,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21697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Monday, June 7,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99527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Monday, June 7,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95011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Monday, June 7,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2750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Monday, June 7,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12870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Monday, June 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45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587818-4D24-430A-9FCD-1C73503BE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14600"/>
            <a:ext cx="12343147" cy="2305041"/>
          </a:xfrm>
        </p:spPr>
        <p:txBody>
          <a:bodyPr anchor="t">
            <a:normAutofit/>
          </a:bodyPr>
          <a:lstStyle/>
          <a:p>
            <a:r>
              <a:rPr lang="es-CO" sz="8000" dirty="0"/>
              <a:t>VERIFICACIÓN</a:t>
            </a:r>
            <a:br>
              <a:rPr lang="es-CO" sz="8000" dirty="0"/>
            </a:br>
            <a:r>
              <a:rPr lang="es-CO" sz="8000" dirty="0"/>
              <a:t>  DE EPP</a:t>
            </a:r>
            <a:r>
              <a:rPr lang="es-CO" sz="6000" dirty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DF19061-EB80-43DD-85C3-5DF6A2F8F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6412089"/>
            <a:ext cx="4210757" cy="339739"/>
          </a:xfrm>
        </p:spPr>
        <p:txBody>
          <a:bodyPr anchor="t">
            <a:normAutofit fontScale="70000" lnSpcReduction="20000"/>
          </a:bodyPr>
          <a:lstStyle/>
          <a:p>
            <a:pPr algn="l"/>
            <a:r>
              <a:rPr lang="es-CO" sz="2200" dirty="0"/>
              <a:t> 0</a:t>
            </a:r>
            <a:r>
              <a:rPr lang="es-CO" dirty="0"/>
              <a:t>1</a:t>
            </a:r>
            <a:r>
              <a:rPr lang="es-CO" sz="2200" dirty="0"/>
              <a:t> de </a:t>
            </a:r>
            <a:r>
              <a:rPr lang="es-CO" dirty="0"/>
              <a:t>mayo </a:t>
            </a:r>
            <a:r>
              <a:rPr lang="es-CO" sz="2200" dirty="0"/>
              <a:t> al </a:t>
            </a:r>
            <a:r>
              <a:rPr lang="es-CO" dirty="0"/>
              <a:t>31 </a:t>
            </a:r>
            <a:r>
              <a:rPr lang="es-CO" sz="2200" dirty="0"/>
              <a:t>de </a:t>
            </a:r>
            <a:r>
              <a:rPr lang="es-CO" dirty="0"/>
              <a:t>mayo</a:t>
            </a:r>
            <a:r>
              <a:rPr lang="es-CO" sz="2200" dirty="0"/>
              <a:t> de 2021</a:t>
            </a:r>
          </a:p>
        </p:txBody>
      </p:sp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425193" y="58566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439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212596" y="0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8CF1A82-8B95-401C-9AE4-E9A869564034}"/>
              </a:ext>
            </a:extLst>
          </p:cNvPr>
          <p:cNvSpPr txBox="1"/>
          <p:nvPr/>
        </p:nvSpPr>
        <p:spPr>
          <a:xfrm>
            <a:off x="5498110" y="4192098"/>
            <a:ext cx="3857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/>
              <a:t>A continuación se anexan las evidencias fotográficas tomadas, según el momento y la actividad que ejecutaban.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510CCC8-6A78-46DF-9A0B-35E8F5D1E1D4}"/>
              </a:ext>
            </a:extLst>
          </p:cNvPr>
          <p:cNvSpPr txBox="1"/>
          <p:nvPr/>
        </p:nvSpPr>
        <p:spPr>
          <a:xfrm>
            <a:off x="5498110" y="2106327"/>
            <a:ext cx="37212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/>
              <a:t>Durante el mes de Mayo se realizaron rondas de verificación de uso de EPP por los diferentes servicios de la IPS.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F29850D-F642-49E1-A887-2518FA584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25" y="2044706"/>
            <a:ext cx="3721231" cy="44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25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422144" y="3913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09C25F0-093D-4A75-80AD-45EDE354AAED}"/>
              </a:ext>
            </a:extLst>
          </p:cNvPr>
          <p:cNvSpPr txBox="1"/>
          <p:nvPr/>
        </p:nvSpPr>
        <p:spPr>
          <a:xfrm>
            <a:off x="994255" y="2041907"/>
            <a:ext cx="1020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Posteriormente se dirigen a cada una de las áreas correspondientes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E12AF64-21A6-43CA-A039-8AD7ED696782}"/>
              </a:ext>
            </a:extLst>
          </p:cNvPr>
          <p:cNvSpPr txBox="1"/>
          <p:nvPr/>
        </p:nvSpPr>
        <p:spPr>
          <a:xfrm>
            <a:off x="814815" y="5669344"/>
            <a:ext cx="336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/>
              <a:t>Atención al usuario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4CE17A8-3C8C-4C7A-9A11-F7420B9AEEC0}"/>
              </a:ext>
            </a:extLst>
          </p:cNvPr>
          <p:cNvSpPr txBox="1"/>
          <p:nvPr/>
        </p:nvSpPr>
        <p:spPr>
          <a:xfrm>
            <a:off x="7549946" y="5659374"/>
            <a:ext cx="3268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/>
              <a:t>Área administrativa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84891D4-DD50-4A30-95FA-9551E6FCAA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458" b="40905"/>
          <a:stretch/>
        </p:blipFill>
        <p:spPr>
          <a:xfrm>
            <a:off x="159177" y="2526137"/>
            <a:ext cx="2234067" cy="314320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C20C296-2372-4ED9-ABB7-7DCB3AF7B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983" y="2526137"/>
            <a:ext cx="2234066" cy="313323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DF69214-F45F-41A0-87BA-212E84C339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43" t="14650" r="9427" b="15557"/>
          <a:stretch/>
        </p:blipFill>
        <p:spPr>
          <a:xfrm>
            <a:off x="5546008" y="2526137"/>
            <a:ext cx="2031999" cy="31432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28FB73A-B7C6-49A9-A302-899B08CC1D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816" t="25350" b="9848"/>
          <a:stretch/>
        </p:blipFill>
        <p:spPr>
          <a:xfrm>
            <a:off x="7742377" y="2526136"/>
            <a:ext cx="2249611" cy="313323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BB7F6DF-BC8B-4517-BD09-40CDB17B71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6358" y="2526138"/>
            <a:ext cx="1876465" cy="313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8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422144" y="3913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E12AF64-21A6-43CA-A039-8AD7ED696782}"/>
              </a:ext>
            </a:extLst>
          </p:cNvPr>
          <p:cNvSpPr txBox="1"/>
          <p:nvPr/>
        </p:nvSpPr>
        <p:spPr>
          <a:xfrm>
            <a:off x="-731274" y="5175829"/>
            <a:ext cx="1292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dirty="0"/>
              <a:t>Área de tomas de muestras</a:t>
            </a:r>
            <a:endParaRPr lang="es-CO" sz="28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C09659B-2FE0-496F-8359-A261838D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16" y="2123996"/>
            <a:ext cx="2430313" cy="324041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A1B3A43-D283-455B-9617-832C828CD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304" y="2123995"/>
            <a:ext cx="2270518" cy="32404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A300BC7-6979-448D-BFE0-11FDA8995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363" y="2123995"/>
            <a:ext cx="2430314" cy="324041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370CF43-4AD1-4206-AD89-EA4602408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7218" y="2123995"/>
            <a:ext cx="2637367" cy="324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192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422144" y="3913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E12AF64-21A6-43CA-A039-8AD7ED696782}"/>
              </a:ext>
            </a:extLst>
          </p:cNvPr>
          <p:cNvSpPr txBox="1"/>
          <p:nvPr/>
        </p:nvSpPr>
        <p:spPr>
          <a:xfrm>
            <a:off x="1637050" y="5520774"/>
            <a:ext cx="3905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dirty="0"/>
              <a:t>Área operativa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EAF1605-B6C0-40BD-8C80-E5F76672A9D0}"/>
              </a:ext>
            </a:extLst>
          </p:cNvPr>
          <p:cNvSpPr txBox="1"/>
          <p:nvPr/>
        </p:nvSpPr>
        <p:spPr>
          <a:xfrm>
            <a:off x="8910136" y="5469415"/>
            <a:ext cx="2603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dirty="0"/>
              <a:t>Servicios Generales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68DBBBB-D89F-4FA0-9D12-DB132FD09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9" y="2341302"/>
            <a:ext cx="2183106" cy="317947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93B5156-1F3D-4E99-881E-2EF9CAB940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712"/>
          <a:stretch/>
        </p:blipFill>
        <p:spPr>
          <a:xfrm>
            <a:off x="2354342" y="2341302"/>
            <a:ext cx="2064809" cy="317947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804B58D-B08F-4C4E-B435-1D650A1B8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578" y="2341302"/>
            <a:ext cx="2064808" cy="31794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1A3D4A2-0919-40E5-81DB-B66B21889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2688" y="2341303"/>
            <a:ext cx="2064807" cy="31794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5B46D-BA37-4282-B9ED-A9FB9B3BF7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6912" y="2341302"/>
            <a:ext cx="2295279" cy="317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416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422144" y="3913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6584EAA-D14C-4519-9209-26336F9A970F}"/>
              </a:ext>
            </a:extLst>
          </p:cNvPr>
          <p:cNvSpPr txBox="1"/>
          <p:nvPr/>
        </p:nvSpPr>
        <p:spPr>
          <a:xfrm>
            <a:off x="2955596" y="570328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dirty="0"/>
              <a:t>Lavado de manos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2D77730-8E1F-4DBD-BD21-2DF364B1B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18" y="2123996"/>
            <a:ext cx="2571750" cy="357920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F59DE99-C834-496B-A1F9-F63A9322A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366" y="2123996"/>
            <a:ext cx="2460978" cy="357920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4A1AD5-D5E1-4D46-868C-C9DDF040E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716" y="2123996"/>
            <a:ext cx="2572507" cy="35792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AFB85BA-9B30-4769-A84F-C1C28228F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5634" y="2123996"/>
            <a:ext cx="2360093" cy="357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84717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84</Words>
  <Application>Microsoft Office PowerPoint</Application>
  <PresentationFormat>Panorámica</PresentationFormat>
  <Paragraphs>12</Paragraphs>
  <Slides>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Tw Cen MT</vt:lpstr>
      <vt:lpstr>Gota</vt:lpstr>
      <vt:lpstr>VERIFICACIÓN   DE EPP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VERIFICACIÓN   DE EPP</dc:title>
  <dc:creator>REFERENCIA</dc:creator>
  <cp:lastModifiedBy>lalitaromeror@gmail.com</cp:lastModifiedBy>
  <cp:revision>103</cp:revision>
  <dcterms:modified xsi:type="dcterms:W3CDTF">2021-06-08T03:22:02Z</dcterms:modified>
</cp:coreProperties>
</file>