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1" r:id="rId5"/>
    <p:sldId id="260" r:id="rId6"/>
    <p:sldId id="262" r:id="rId7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15" autoAdjust="0"/>
  </p:normalViewPr>
  <p:slideViewPr>
    <p:cSldViewPr snapToGrid="0">
      <p:cViewPr varScale="1">
        <p:scale>
          <a:sx n="86" d="100"/>
          <a:sy n="86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305DB-A3AD-4A8D-BFEA-7F386A0F49DC}" type="datetimeFigureOut">
              <a:rPr lang="es-CO" smtClean="0"/>
              <a:t>04/10/2021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CFF97-DD7D-4C4B-ABA6-3A4A4220A6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116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CFF97-DD7D-4C4B-ABA6-3A4A4220A64E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65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Monday, October 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765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Monday, October 4,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28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Monday, October 4,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260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Monday, October 4,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7167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Monday, October 4,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285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Monday, October 4,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448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Monday, October 4,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509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Monday, October 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7998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Monday, October 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4399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Monday, October 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105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Monday, October 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029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Monday, October 4,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40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Monday, October 4,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169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Monday, October 4,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952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Monday, October 4,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5011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Monday, October 4,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2750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Monday, October 4,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287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Monday, October 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5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87818-4D24-430A-9FCD-1C73503BE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14600"/>
            <a:ext cx="12343147" cy="2305041"/>
          </a:xfrm>
        </p:spPr>
        <p:txBody>
          <a:bodyPr anchor="t">
            <a:normAutofit/>
          </a:bodyPr>
          <a:lstStyle/>
          <a:p>
            <a:r>
              <a:rPr lang="es-CO" sz="8000" dirty="0"/>
              <a:t>VERIFICACIÓN</a:t>
            </a:r>
            <a:br>
              <a:rPr lang="es-CO" sz="8000" dirty="0"/>
            </a:br>
            <a:r>
              <a:rPr lang="es-CO" sz="8000" dirty="0"/>
              <a:t>  DE EPP</a:t>
            </a:r>
            <a:r>
              <a:rPr lang="es-CO" sz="60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F19061-EB80-43DD-85C3-5DF6A2F8F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518261"/>
            <a:ext cx="4210757" cy="339739"/>
          </a:xfrm>
        </p:spPr>
        <p:txBody>
          <a:bodyPr anchor="t">
            <a:normAutofit fontScale="70000" lnSpcReduction="20000"/>
          </a:bodyPr>
          <a:lstStyle/>
          <a:p>
            <a:pPr algn="l"/>
            <a:r>
              <a:rPr lang="es-CO" sz="2200" dirty="0"/>
              <a:t> 0</a:t>
            </a:r>
            <a:r>
              <a:rPr lang="es-CO" dirty="0"/>
              <a:t>1</a:t>
            </a:r>
            <a:r>
              <a:rPr lang="es-CO" sz="2200" dirty="0"/>
              <a:t> de </a:t>
            </a:r>
            <a:r>
              <a:rPr lang="es-CO" dirty="0"/>
              <a:t>SEPTIEMBRE </a:t>
            </a:r>
            <a:r>
              <a:rPr lang="es-CO" sz="2200" dirty="0"/>
              <a:t> al </a:t>
            </a:r>
            <a:r>
              <a:rPr lang="es-CO" dirty="0"/>
              <a:t>30 </a:t>
            </a:r>
            <a:r>
              <a:rPr lang="es-CO" sz="2200" dirty="0"/>
              <a:t>de </a:t>
            </a:r>
            <a:r>
              <a:rPr lang="es-CO" dirty="0"/>
              <a:t>SEPTIEMBRE</a:t>
            </a:r>
            <a:r>
              <a:rPr lang="es-CO" sz="2200" dirty="0"/>
              <a:t> de 2021</a:t>
            </a:r>
          </a:p>
        </p:txBody>
      </p:sp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5193" y="58566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439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312304" y="43162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8CF1A82-8B95-401C-9AE4-E9A869564034}"/>
              </a:ext>
            </a:extLst>
          </p:cNvPr>
          <p:cNvSpPr txBox="1"/>
          <p:nvPr/>
        </p:nvSpPr>
        <p:spPr>
          <a:xfrm>
            <a:off x="5116077" y="4036966"/>
            <a:ext cx="3857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A continuación se anexan las evidencias fotográficas tomadas, según el momento y la actividad que ejecutaban.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10CCC8-6A78-46DF-9A0B-35E8F5D1E1D4}"/>
              </a:ext>
            </a:extLst>
          </p:cNvPr>
          <p:cNvSpPr txBox="1"/>
          <p:nvPr/>
        </p:nvSpPr>
        <p:spPr>
          <a:xfrm>
            <a:off x="6195707" y="2130610"/>
            <a:ext cx="3721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Durante el mes de Septiembre se realizaron rondas de verificación de uso de EPP por los diferentes servicios de la IPS.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AC44E36-B971-477E-BDBD-207BA167E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04" y="2104464"/>
            <a:ext cx="4537074" cy="386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25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09C25F0-093D-4A75-80AD-45EDE354AAED}"/>
              </a:ext>
            </a:extLst>
          </p:cNvPr>
          <p:cNvSpPr txBox="1"/>
          <p:nvPr/>
        </p:nvSpPr>
        <p:spPr>
          <a:xfrm>
            <a:off x="994255" y="2041907"/>
            <a:ext cx="1020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Posteriormente se dirigen a cada una de las áreas correspondientes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870221" y="5847900"/>
            <a:ext cx="336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Atención al usuario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4CE17A8-3C8C-4C7A-9A11-F7420B9AEEC0}"/>
              </a:ext>
            </a:extLst>
          </p:cNvPr>
          <p:cNvSpPr txBox="1"/>
          <p:nvPr/>
        </p:nvSpPr>
        <p:spPr>
          <a:xfrm>
            <a:off x="7628969" y="5862574"/>
            <a:ext cx="3268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Área administrativa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E045441-C68F-41EA-A8A6-CBD3541A0B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71" t="18027" r="6784" b="35159"/>
          <a:stretch/>
        </p:blipFill>
        <p:spPr>
          <a:xfrm>
            <a:off x="218106" y="2721605"/>
            <a:ext cx="2123650" cy="310003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B39D785-F8D0-4DF6-8D51-73219A81C8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114"/>
          <a:stretch/>
        </p:blipFill>
        <p:spPr>
          <a:xfrm>
            <a:off x="2473324" y="2721605"/>
            <a:ext cx="2310549" cy="310003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F28039B-C0CD-47F2-9019-22DC71131B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5159"/>
          <a:stretch/>
        </p:blipFill>
        <p:spPr>
          <a:xfrm>
            <a:off x="5284535" y="2747862"/>
            <a:ext cx="2577075" cy="31000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2714C00-D576-4FA7-9D44-A9D831B262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9"/>
          <a:stretch/>
        </p:blipFill>
        <p:spPr>
          <a:xfrm>
            <a:off x="7959456" y="2747863"/>
            <a:ext cx="2123650" cy="31000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50238A1-2FA1-4185-BD59-89EDEC0A269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506" t="18699" r="15934" b="8618"/>
          <a:stretch/>
        </p:blipFill>
        <p:spPr>
          <a:xfrm>
            <a:off x="10180952" y="2747862"/>
            <a:ext cx="1863915" cy="307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8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1637050" y="5520774"/>
            <a:ext cx="3905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/>
              <a:t>Área operativa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AF1605-B6C0-40BD-8C80-E5F76672A9D0}"/>
              </a:ext>
            </a:extLst>
          </p:cNvPr>
          <p:cNvSpPr txBox="1"/>
          <p:nvPr/>
        </p:nvSpPr>
        <p:spPr>
          <a:xfrm>
            <a:off x="9042823" y="5520774"/>
            <a:ext cx="2603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/>
              <a:t>Servicios Generales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9D9216-C16F-404D-B1C7-2000AFEF8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8" y="2225128"/>
            <a:ext cx="2213139" cy="330076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94035F2-F792-49A0-B237-A64CA6D71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498" y="2225128"/>
            <a:ext cx="2175848" cy="329053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9DB9657-F714-4B31-9E5E-D91B5E6DE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127" y="2230242"/>
            <a:ext cx="2175848" cy="329053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3175E01-4BBE-4B9C-A797-9CB0C24E3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6816" y="2214898"/>
            <a:ext cx="2350606" cy="330076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3C66311-5920-4DCF-A608-652E8A9DB9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7557" y="2230242"/>
            <a:ext cx="2367628" cy="330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41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5193" y="0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-550652" y="5345163"/>
            <a:ext cx="12923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/>
              <a:t>Área de tomas de muestras</a:t>
            </a:r>
            <a:endParaRPr lang="es-CO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2AADAA-C038-4977-BEBE-C97C2B6F37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40" r="29982" b="26992"/>
          <a:stretch/>
        </p:blipFill>
        <p:spPr>
          <a:xfrm>
            <a:off x="512956" y="2120081"/>
            <a:ext cx="2411530" cy="31618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40A5AC-614B-443B-BFCD-09B19F7DD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508" y="2120081"/>
            <a:ext cx="2325470" cy="31618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862AF81-A417-4A6A-BC5A-30706F8F3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1492" y="2120081"/>
            <a:ext cx="2532470" cy="316188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4E82148-0F6D-41B1-9BE5-70288EF33E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120081"/>
            <a:ext cx="2532470" cy="316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19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6584EAA-D14C-4519-9209-26336F9A970F}"/>
              </a:ext>
            </a:extLst>
          </p:cNvPr>
          <p:cNvSpPr txBox="1"/>
          <p:nvPr/>
        </p:nvSpPr>
        <p:spPr>
          <a:xfrm>
            <a:off x="2955596" y="570328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600" dirty="0"/>
              <a:t>Lavado de manos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140B484-0EEF-4016-9825-F593B3AD8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587" y="2246909"/>
            <a:ext cx="2579684" cy="33334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18533E0-10FB-4D65-BE17-E82B56334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202445" y="2235912"/>
            <a:ext cx="2469809" cy="33334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CA2D61B-198D-4096-8D30-79A454CC8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163" y="2235911"/>
            <a:ext cx="2616857" cy="333346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2E36E39-D1C6-4E55-80D0-AE5E702B94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542" y="2235913"/>
            <a:ext cx="2501054" cy="334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8471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84</Words>
  <Application>Microsoft Office PowerPoint</Application>
  <PresentationFormat>Panorámica</PresentationFormat>
  <Paragraphs>12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Tw Cen MT</vt:lpstr>
      <vt:lpstr>Gota</vt:lpstr>
      <vt:lpstr>VERIFICACIÓN   DE EPP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VERIFICACIÓN   DE EPP</dc:title>
  <dc:creator>REFERENCIA</dc:creator>
  <cp:lastModifiedBy>REFERENCIA</cp:lastModifiedBy>
  <cp:revision>139</cp:revision>
  <dcterms:modified xsi:type="dcterms:W3CDTF">2021-10-04T13:09:09Z</dcterms:modified>
</cp:coreProperties>
</file>