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9"/>
  </p:notesMasterIdLst>
  <p:sldIdLst>
    <p:sldId id="266" r:id="rId2"/>
    <p:sldId id="265" r:id="rId3"/>
    <p:sldId id="270" r:id="rId4"/>
    <p:sldId id="280" r:id="rId5"/>
    <p:sldId id="279" r:id="rId6"/>
    <p:sldId id="256" r:id="rId7"/>
    <p:sldId id="277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uprum" panose="020B0604020202020204" charset="0"/>
      <p:regular r:id="rId14"/>
      <p:bold r:id="rId15"/>
      <p:italic r:id="rId16"/>
      <p:boldItalic r:id="rId17"/>
    </p:embeddedFont>
    <p:embeddedFont>
      <p:font typeface="Karla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D058C99-100B-4066-8C74-83733295406B}">
  <a:tblStyle styleId="{AD058C99-100B-4066-8C74-8373329540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386" autoAdjust="0"/>
  </p:normalViewPr>
  <p:slideViewPr>
    <p:cSldViewPr snapToGrid="0">
      <p:cViewPr varScale="1">
        <p:scale>
          <a:sx n="207" d="100"/>
          <a:sy n="207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g9110e3ff9a_0_5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3" name="Google Shape;1633;g9110e3ff9a_0_5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" name="Google Shape;1625;g9110e3ff9a_0_50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6" name="Google Shape;1626;g9110e3ff9a_0_50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7" name="Google Shape;1777;g9110e3ff9a_0_5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8" name="Google Shape;1778;g9110e3ff9a_0_5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9110e3ff9a_0_5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9110e3ff9a_0_5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129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Google Shape;2074;g9110e3ff9a_0_5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5" name="Google Shape;2075;g9110e3ff9a_0_5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9110e3ff9a_0_4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9110e3ff9a_0_4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g9110e3ff9a_0_5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Google Shape;2059;g9110e3ff9a_0_5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80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2"/>
          <p:cNvGrpSpPr/>
          <p:nvPr/>
        </p:nvGrpSpPr>
        <p:grpSpPr>
          <a:xfrm>
            <a:off x="7487963" y="743725"/>
            <a:ext cx="652900" cy="652900"/>
            <a:chOff x="2751400" y="2498775"/>
            <a:chExt cx="652900" cy="652900"/>
          </a:xfrm>
        </p:grpSpPr>
        <p:sp>
          <p:nvSpPr>
            <p:cNvPr id="12" name="Google Shape;12;p2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3210598">
            <a:off x="-327633" y="3737841"/>
            <a:ext cx="1722395" cy="1723723"/>
            <a:chOff x="4134250" y="882850"/>
            <a:chExt cx="843375" cy="844025"/>
          </a:xfrm>
        </p:grpSpPr>
        <p:sp>
          <p:nvSpPr>
            <p:cNvPr id="22" name="Google Shape;22;p2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7610758" y="-87602"/>
            <a:ext cx="1345201" cy="1345240"/>
            <a:chOff x="4876725" y="2387875"/>
            <a:chExt cx="874075" cy="874100"/>
          </a:xfrm>
        </p:grpSpPr>
        <p:sp>
          <p:nvSpPr>
            <p:cNvPr id="28" name="Google Shape;28;p2"/>
            <p:cNvSpPr/>
            <p:nvPr/>
          </p:nvSpPr>
          <p:spPr>
            <a:xfrm>
              <a:off x="4876725" y="2387875"/>
              <a:ext cx="874075" cy="874100"/>
            </a:xfrm>
            <a:custGeom>
              <a:avLst/>
              <a:gdLst/>
              <a:ahLst/>
              <a:cxnLst/>
              <a:rect l="l" t="t" r="r" b="b"/>
              <a:pathLst>
                <a:path w="34963" h="34964" extrusionOk="0">
                  <a:moveTo>
                    <a:pt x="17469" y="0"/>
                  </a:moveTo>
                  <a:cubicBezTo>
                    <a:pt x="7820" y="0"/>
                    <a:pt x="0" y="7845"/>
                    <a:pt x="0" y="17494"/>
                  </a:cubicBezTo>
                  <a:cubicBezTo>
                    <a:pt x="0" y="27143"/>
                    <a:pt x="7820" y="34963"/>
                    <a:pt x="17469" y="34963"/>
                  </a:cubicBezTo>
                  <a:cubicBezTo>
                    <a:pt x="27118" y="34963"/>
                    <a:pt x="34963" y="27143"/>
                    <a:pt x="34963" y="17494"/>
                  </a:cubicBezTo>
                  <a:cubicBezTo>
                    <a:pt x="34963" y="7845"/>
                    <a:pt x="27118" y="0"/>
                    <a:pt x="17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881725" y="2387875"/>
              <a:ext cx="853425" cy="674625"/>
            </a:xfrm>
            <a:custGeom>
              <a:avLst/>
              <a:gdLst/>
              <a:ahLst/>
              <a:cxnLst/>
              <a:rect l="l" t="t" r="r" b="b"/>
              <a:pathLst>
                <a:path w="34137" h="26985" extrusionOk="0">
                  <a:moveTo>
                    <a:pt x="17269" y="0"/>
                  </a:moveTo>
                  <a:cubicBezTo>
                    <a:pt x="8472" y="0"/>
                    <a:pt x="1204" y="6542"/>
                    <a:pt x="1" y="15013"/>
                  </a:cubicBezTo>
                  <a:cubicBezTo>
                    <a:pt x="1931" y="15088"/>
                    <a:pt x="4462" y="15013"/>
                    <a:pt x="5440" y="16341"/>
                  </a:cubicBezTo>
                  <a:cubicBezTo>
                    <a:pt x="7008" y="18495"/>
                    <a:pt x="6478" y="22112"/>
                    <a:pt x="8850" y="22112"/>
                  </a:cubicBezTo>
                  <a:cubicBezTo>
                    <a:pt x="9018" y="22112"/>
                    <a:pt x="9200" y="22094"/>
                    <a:pt x="9399" y="22056"/>
                  </a:cubicBezTo>
                  <a:cubicBezTo>
                    <a:pt x="12349" y="21495"/>
                    <a:pt x="16793" y="19796"/>
                    <a:pt x="18902" y="19796"/>
                  </a:cubicBezTo>
                  <a:cubicBezTo>
                    <a:pt x="18961" y="19796"/>
                    <a:pt x="19018" y="19797"/>
                    <a:pt x="19074" y="19800"/>
                  </a:cubicBezTo>
                  <a:cubicBezTo>
                    <a:pt x="21104" y="19875"/>
                    <a:pt x="22432" y="24437"/>
                    <a:pt x="24487" y="26517"/>
                  </a:cubicBezTo>
                  <a:cubicBezTo>
                    <a:pt x="24810" y="26844"/>
                    <a:pt x="25109" y="26984"/>
                    <a:pt x="25390" y="26984"/>
                  </a:cubicBezTo>
                  <a:cubicBezTo>
                    <a:pt x="26873" y="26984"/>
                    <a:pt x="27869" y="23067"/>
                    <a:pt x="29450" y="22056"/>
                  </a:cubicBezTo>
                  <a:cubicBezTo>
                    <a:pt x="31304" y="20853"/>
                    <a:pt x="34136" y="14286"/>
                    <a:pt x="32106" y="12958"/>
                  </a:cubicBezTo>
                  <a:cubicBezTo>
                    <a:pt x="30051" y="11630"/>
                    <a:pt x="27244" y="8948"/>
                    <a:pt x="28197" y="6792"/>
                  </a:cubicBezTo>
                  <a:cubicBezTo>
                    <a:pt x="28472" y="6191"/>
                    <a:pt x="29074" y="5690"/>
                    <a:pt x="29725" y="5239"/>
                  </a:cubicBezTo>
                  <a:cubicBezTo>
                    <a:pt x="26567" y="2005"/>
                    <a:pt x="22156" y="0"/>
                    <a:pt x="17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011425" y="2387875"/>
              <a:ext cx="511325" cy="495050"/>
            </a:xfrm>
            <a:custGeom>
              <a:avLst/>
              <a:gdLst/>
              <a:ahLst/>
              <a:cxnLst/>
              <a:rect l="l" t="t" r="r" b="b"/>
              <a:pathLst>
                <a:path w="20453" h="19802" extrusionOk="0">
                  <a:moveTo>
                    <a:pt x="12081" y="0"/>
                  </a:moveTo>
                  <a:cubicBezTo>
                    <a:pt x="7620" y="0"/>
                    <a:pt x="3560" y="1705"/>
                    <a:pt x="477" y="4462"/>
                  </a:cubicBezTo>
                  <a:cubicBezTo>
                    <a:pt x="1" y="5640"/>
                    <a:pt x="277" y="6567"/>
                    <a:pt x="1555" y="6792"/>
                  </a:cubicBezTo>
                  <a:cubicBezTo>
                    <a:pt x="4412" y="7294"/>
                    <a:pt x="8121" y="8973"/>
                    <a:pt x="6267" y="10652"/>
                  </a:cubicBezTo>
                  <a:cubicBezTo>
                    <a:pt x="4412" y="12356"/>
                    <a:pt x="2432" y="11805"/>
                    <a:pt x="3510" y="14111"/>
                  </a:cubicBezTo>
                  <a:cubicBezTo>
                    <a:pt x="4576" y="16392"/>
                    <a:pt x="5274" y="19801"/>
                    <a:pt x="8031" y="19801"/>
                  </a:cubicBezTo>
                  <a:cubicBezTo>
                    <a:pt x="8061" y="19801"/>
                    <a:pt x="8091" y="19801"/>
                    <a:pt x="8121" y="19800"/>
                  </a:cubicBezTo>
                  <a:cubicBezTo>
                    <a:pt x="10953" y="19700"/>
                    <a:pt x="13084" y="15439"/>
                    <a:pt x="14587" y="13058"/>
                  </a:cubicBezTo>
                  <a:cubicBezTo>
                    <a:pt x="16091" y="10652"/>
                    <a:pt x="17971" y="11855"/>
                    <a:pt x="18848" y="9173"/>
                  </a:cubicBezTo>
                  <a:cubicBezTo>
                    <a:pt x="19725" y="6492"/>
                    <a:pt x="20452" y="4462"/>
                    <a:pt x="17695" y="4186"/>
                  </a:cubicBezTo>
                  <a:cubicBezTo>
                    <a:pt x="17423" y="4161"/>
                    <a:pt x="17159" y="4151"/>
                    <a:pt x="16906" y="4151"/>
                  </a:cubicBezTo>
                  <a:cubicBezTo>
                    <a:pt x="15645" y="4151"/>
                    <a:pt x="14622" y="4406"/>
                    <a:pt x="13852" y="4406"/>
                  </a:cubicBezTo>
                  <a:cubicBezTo>
                    <a:pt x="13211" y="4406"/>
                    <a:pt x="12744" y="4230"/>
                    <a:pt x="12457" y="3584"/>
                  </a:cubicBezTo>
                  <a:cubicBezTo>
                    <a:pt x="11956" y="2432"/>
                    <a:pt x="12432" y="1203"/>
                    <a:pt x="12933" y="51"/>
                  </a:cubicBezTo>
                  <a:cubicBezTo>
                    <a:pt x="12633" y="51"/>
                    <a:pt x="12382" y="0"/>
                    <a:pt x="12081" y="0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53575" y="2644250"/>
              <a:ext cx="297225" cy="386575"/>
            </a:xfrm>
            <a:custGeom>
              <a:avLst/>
              <a:gdLst/>
              <a:ahLst/>
              <a:cxnLst/>
              <a:rect l="l" t="t" r="r" b="b"/>
              <a:pathLst>
                <a:path w="11889" h="15463" extrusionOk="0">
                  <a:moveTo>
                    <a:pt x="9459" y="1"/>
                  </a:moveTo>
                  <a:cubicBezTo>
                    <a:pt x="9239" y="1"/>
                    <a:pt x="9012" y="15"/>
                    <a:pt x="8781" y="46"/>
                  </a:cubicBezTo>
                  <a:cubicBezTo>
                    <a:pt x="5799" y="472"/>
                    <a:pt x="2616" y="497"/>
                    <a:pt x="3217" y="3605"/>
                  </a:cubicBezTo>
                  <a:cubicBezTo>
                    <a:pt x="3819" y="6688"/>
                    <a:pt x="4821" y="9269"/>
                    <a:pt x="3217" y="9545"/>
                  </a:cubicBezTo>
                  <a:cubicBezTo>
                    <a:pt x="3093" y="9564"/>
                    <a:pt x="2967" y="9573"/>
                    <a:pt x="2839" y="9573"/>
                  </a:cubicBezTo>
                  <a:cubicBezTo>
                    <a:pt x="1961" y="9573"/>
                    <a:pt x="1025" y="9173"/>
                    <a:pt x="517" y="9173"/>
                  </a:cubicBezTo>
                  <a:cubicBezTo>
                    <a:pt x="142" y="9173"/>
                    <a:pt x="0" y="9391"/>
                    <a:pt x="285" y="10147"/>
                  </a:cubicBezTo>
                  <a:cubicBezTo>
                    <a:pt x="987" y="12101"/>
                    <a:pt x="2390" y="13881"/>
                    <a:pt x="3719" y="14407"/>
                  </a:cubicBezTo>
                  <a:cubicBezTo>
                    <a:pt x="5047" y="14934"/>
                    <a:pt x="6375" y="15385"/>
                    <a:pt x="7102" y="15460"/>
                  </a:cubicBezTo>
                  <a:cubicBezTo>
                    <a:pt x="7114" y="15462"/>
                    <a:pt x="7126" y="15462"/>
                    <a:pt x="7138" y="15462"/>
                  </a:cubicBezTo>
                  <a:cubicBezTo>
                    <a:pt x="7851" y="15462"/>
                    <a:pt x="9213" y="12653"/>
                    <a:pt x="11012" y="12653"/>
                  </a:cubicBezTo>
                  <a:cubicBezTo>
                    <a:pt x="11563" y="10949"/>
                    <a:pt x="11889" y="9119"/>
                    <a:pt x="11889" y="7239"/>
                  </a:cubicBezTo>
                  <a:cubicBezTo>
                    <a:pt x="11889" y="4683"/>
                    <a:pt x="11313" y="2252"/>
                    <a:pt x="10335" y="71"/>
                  </a:cubicBezTo>
                  <a:cubicBezTo>
                    <a:pt x="10058" y="28"/>
                    <a:pt x="9765" y="1"/>
                    <a:pt x="9459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96150" y="2939125"/>
              <a:ext cx="609050" cy="322850"/>
            </a:xfrm>
            <a:custGeom>
              <a:avLst/>
              <a:gdLst/>
              <a:ahLst/>
              <a:cxnLst/>
              <a:rect l="l" t="t" r="r" b="b"/>
              <a:pathLst>
                <a:path w="24362" h="12914" extrusionOk="0">
                  <a:moveTo>
                    <a:pt x="2449" y="1"/>
                  </a:moveTo>
                  <a:cubicBezTo>
                    <a:pt x="1605" y="1"/>
                    <a:pt x="763" y="234"/>
                    <a:pt x="0" y="557"/>
                  </a:cubicBezTo>
                  <a:cubicBezTo>
                    <a:pt x="2181" y="7700"/>
                    <a:pt x="8848" y="12913"/>
                    <a:pt x="16692" y="12913"/>
                  </a:cubicBezTo>
                  <a:cubicBezTo>
                    <a:pt x="19449" y="12913"/>
                    <a:pt x="22056" y="12261"/>
                    <a:pt x="24361" y="11134"/>
                  </a:cubicBezTo>
                  <a:cubicBezTo>
                    <a:pt x="23234" y="10833"/>
                    <a:pt x="21630" y="10607"/>
                    <a:pt x="21153" y="9805"/>
                  </a:cubicBezTo>
                  <a:cubicBezTo>
                    <a:pt x="20176" y="8126"/>
                    <a:pt x="21780" y="7474"/>
                    <a:pt x="21153" y="4918"/>
                  </a:cubicBezTo>
                  <a:cubicBezTo>
                    <a:pt x="20527" y="2337"/>
                    <a:pt x="19299" y="3239"/>
                    <a:pt x="17168" y="1459"/>
                  </a:cubicBezTo>
                  <a:cubicBezTo>
                    <a:pt x="16653" y="1029"/>
                    <a:pt x="16143" y="843"/>
                    <a:pt x="15653" y="843"/>
                  </a:cubicBezTo>
                  <a:cubicBezTo>
                    <a:pt x="14117" y="843"/>
                    <a:pt x="12771" y="2662"/>
                    <a:pt x="12030" y="4467"/>
                  </a:cubicBezTo>
                  <a:cubicBezTo>
                    <a:pt x="11784" y="5061"/>
                    <a:pt x="11397" y="5311"/>
                    <a:pt x="10915" y="5311"/>
                  </a:cubicBezTo>
                  <a:cubicBezTo>
                    <a:pt x="9486" y="5311"/>
                    <a:pt x="7219" y="3114"/>
                    <a:pt x="5289" y="1184"/>
                  </a:cubicBezTo>
                  <a:cubicBezTo>
                    <a:pt x="4424" y="319"/>
                    <a:pt x="3436" y="1"/>
                    <a:pt x="2449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159300" y="2454100"/>
              <a:ext cx="224975" cy="353875"/>
            </a:xfrm>
            <a:custGeom>
              <a:avLst/>
              <a:gdLst/>
              <a:ahLst/>
              <a:cxnLst/>
              <a:rect l="l" t="t" r="r" b="b"/>
              <a:pathLst>
                <a:path w="8999" h="14155" extrusionOk="0">
                  <a:moveTo>
                    <a:pt x="4556" y="1"/>
                  </a:moveTo>
                  <a:cubicBezTo>
                    <a:pt x="4412" y="1"/>
                    <a:pt x="4240" y="11"/>
                    <a:pt x="4036" y="33"/>
                  </a:cubicBezTo>
                  <a:cubicBezTo>
                    <a:pt x="1680" y="309"/>
                    <a:pt x="176" y="209"/>
                    <a:pt x="76" y="1186"/>
                  </a:cubicBezTo>
                  <a:cubicBezTo>
                    <a:pt x="1" y="2163"/>
                    <a:pt x="1053" y="4118"/>
                    <a:pt x="2031" y="5046"/>
                  </a:cubicBezTo>
                  <a:cubicBezTo>
                    <a:pt x="3008" y="5973"/>
                    <a:pt x="3635" y="8404"/>
                    <a:pt x="2557" y="9457"/>
                  </a:cubicBezTo>
                  <a:cubicBezTo>
                    <a:pt x="1129" y="10835"/>
                    <a:pt x="1" y="11211"/>
                    <a:pt x="1580" y="12640"/>
                  </a:cubicBezTo>
                  <a:cubicBezTo>
                    <a:pt x="2492" y="13438"/>
                    <a:pt x="2950" y="14155"/>
                    <a:pt x="3434" y="14155"/>
                  </a:cubicBezTo>
                  <a:cubicBezTo>
                    <a:pt x="3801" y="14155"/>
                    <a:pt x="4182" y="13742"/>
                    <a:pt x="4788" y="12640"/>
                  </a:cubicBezTo>
                  <a:cubicBezTo>
                    <a:pt x="6166" y="10058"/>
                    <a:pt x="7344" y="8880"/>
                    <a:pt x="7971" y="7602"/>
                  </a:cubicBezTo>
                  <a:cubicBezTo>
                    <a:pt x="8597" y="6324"/>
                    <a:pt x="8998" y="4444"/>
                    <a:pt x="7520" y="4143"/>
                  </a:cubicBezTo>
                  <a:cubicBezTo>
                    <a:pt x="6041" y="3843"/>
                    <a:pt x="4863" y="4194"/>
                    <a:pt x="4687" y="2615"/>
                  </a:cubicBezTo>
                  <a:cubicBezTo>
                    <a:pt x="4527" y="1151"/>
                    <a:pt x="6057" y="1"/>
                    <a:pt x="4556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86800" y="2744225"/>
              <a:ext cx="73900" cy="54075"/>
            </a:xfrm>
            <a:custGeom>
              <a:avLst/>
              <a:gdLst/>
              <a:ahLst/>
              <a:cxnLst/>
              <a:rect l="l" t="t" r="r" b="b"/>
              <a:pathLst>
                <a:path w="2956" h="2163" extrusionOk="0">
                  <a:moveTo>
                    <a:pt x="973" y="0"/>
                  </a:moveTo>
                  <a:cubicBezTo>
                    <a:pt x="35" y="0"/>
                    <a:pt x="1" y="2163"/>
                    <a:pt x="901" y="2163"/>
                  </a:cubicBezTo>
                  <a:cubicBezTo>
                    <a:pt x="1978" y="2163"/>
                    <a:pt x="2956" y="1185"/>
                    <a:pt x="1527" y="208"/>
                  </a:cubicBezTo>
                  <a:cubicBezTo>
                    <a:pt x="1317" y="62"/>
                    <a:pt x="1132" y="0"/>
                    <a:pt x="973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970275" y="2601850"/>
              <a:ext cx="91300" cy="88200"/>
            </a:xfrm>
            <a:custGeom>
              <a:avLst/>
              <a:gdLst/>
              <a:ahLst/>
              <a:cxnLst/>
              <a:rect l="l" t="t" r="r" b="b"/>
              <a:pathLst>
                <a:path w="3652" h="3528" extrusionOk="0">
                  <a:moveTo>
                    <a:pt x="1971" y="0"/>
                  </a:moveTo>
                  <a:cubicBezTo>
                    <a:pt x="1052" y="0"/>
                    <a:pt x="1" y="864"/>
                    <a:pt x="18" y="1692"/>
                  </a:cubicBezTo>
                  <a:cubicBezTo>
                    <a:pt x="18" y="2641"/>
                    <a:pt x="642" y="3528"/>
                    <a:pt x="1336" y="3528"/>
                  </a:cubicBezTo>
                  <a:cubicBezTo>
                    <a:pt x="1521" y="3528"/>
                    <a:pt x="1712" y="3464"/>
                    <a:pt x="1898" y="3321"/>
                  </a:cubicBezTo>
                  <a:cubicBezTo>
                    <a:pt x="2775" y="2645"/>
                    <a:pt x="3652" y="1717"/>
                    <a:pt x="3025" y="614"/>
                  </a:cubicBezTo>
                  <a:cubicBezTo>
                    <a:pt x="2775" y="177"/>
                    <a:pt x="2387" y="0"/>
                    <a:pt x="1971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477600" y="3095475"/>
              <a:ext cx="87400" cy="55100"/>
            </a:xfrm>
            <a:custGeom>
              <a:avLst/>
              <a:gdLst/>
              <a:ahLst/>
              <a:cxnLst/>
              <a:rect l="l" t="t" r="r" b="b"/>
              <a:pathLst>
                <a:path w="3496" h="2204" extrusionOk="0">
                  <a:moveTo>
                    <a:pt x="3155" y="1"/>
                  </a:moveTo>
                  <a:cubicBezTo>
                    <a:pt x="2775" y="1"/>
                    <a:pt x="2118" y="334"/>
                    <a:pt x="1605" y="719"/>
                  </a:cubicBezTo>
                  <a:cubicBezTo>
                    <a:pt x="828" y="1296"/>
                    <a:pt x="1" y="2123"/>
                    <a:pt x="978" y="2198"/>
                  </a:cubicBezTo>
                  <a:cubicBezTo>
                    <a:pt x="1018" y="2202"/>
                    <a:pt x="1058" y="2204"/>
                    <a:pt x="1099" y="2204"/>
                  </a:cubicBezTo>
                  <a:cubicBezTo>
                    <a:pt x="2088" y="2204"/>
                    <a:pt x="3363" y="1066"/>
                    <a:pt x="3459" y="368"/>
                  </a:cubicBezTo>
                  <a:cubicBezTo>
                    <a:pt x="3495" y="106"/>
                    <a:pt x="3369" y="1"/>
                    <a:pt x="315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966325" y="3037325"/>
              <a:ext cx="392250" cy="224000"/>
            </a:xfrm>
            <a:custGeom>
              <a:avLst/>
              <a:gdLst/>
              <a:ahLst/>
              <a:cxnLst/>
              <a:rect l="l" t="t" r="r" b="b"/>
              <a:pathLst>
                <a:path w="15690" h="8960" extrusionOk="0">
                  <a:moveTo>
                    <a:pt x="566" y="1"/>
                  </a:moveTo>
                  <a:cubicBezTo>
                    <a:pt x="356" y="1"/>
                    <a:pt x="218" y="155"/>
                    <a:pt x="176" y="539"/>
                  </a:cubicBezTo>
                  <a:cubicBezTo>
                    <a:pt x="0" y="1993"/>
                    <a:pt x="1905" y="3972"/>
                    <a:pt x="3534" y="5551"/>
                  </a:cubicBezTo>
                  <a:cubicBezTo>
                    <a:pt x="6291" y="7582"/>
                    <a:pt x="9650" y="8835"/>
                    <a:pt x="13309" y="8960"/>
                  </a:cubicBezTo>
                  <a:cubicBezTo>
                    <a:pt x="14737" y="8534"/>
                    <a:pt x="15690" y="7055"/>
                    <a:pt x="15414" y="5877"/>
                  </a:cubicBezTo>
                  <a:cubicBezTo>
                    <a:pt x="15063" y="4298"/>
                    <a:pt x="14787" y="4449"/>
                    <a:pt x="15063" y="2694"/>
                  </a:cubicBezTo>
                  <a:cubicBezTo>
                    <a:pt x="15339" y="940"/>
                    <a:pt x="14361" y="1441"/>
                    <a:pt x="13033" y="990"/>
                  </a:cubicBezTo>
                  <a:cubicBezTo>
                    <a:pt x="12853" y="932"/>
                    <a:pt x="12694" y="905"/>
                    <a:pt x="12551" y="905"/>
                  </a:cubicBezTo>
                  <a:cubicBezTo>
                    <a:pt x="11637" y="905"/>
                    <a:pt x="11360" y="2019"/>
                    <a:pt x="10276" y="3471"/>
                  </a:cubicBezTo>
                  <a:cubicBezTo>
                    <a:pt x="9931" y="3943"/>
                    <a:pt x="9429" y="4128"/>
                    <a:pt x="8845" y="4128"/>
                  </a:cubicBezTo>
                  <a:cubicBezTo>
                    <a:pt x="7351" y="4128"/>
                    <a:pt x="5318" y="2921"/>
                    <a:pt x="3985" y="2218"/>
                  </a:cubicBezTo>
                  <a:cubicBezTo>
                    <a:pt x="2582" y="1497"/>
                    <a:pt x="1221" y="1"/>
                    <a:pt x="566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548400" y="2691750"/>
              <a:ext cx="202400" cy="260600"/>
            </a:xfrm>
            <a:custGeom>
              <a:avLst/>
              <a:gdLst/>
              <a:ahLst/>
              <a:cxnLst/>
              <a:rect l="l" t="t" r="r" b="b"/>
              <a:pathLst>
                <a:path w="8096" h="10424" extrusionOk="0">
                  <a:moveTo>
                    <a:pt x="7319" y="226"/>
                  </a:moveTo>
                  <a:cubicBezTo>
                    <a:pt x="7144" y="252"/>
                    <a:pt x="6918" y="302"/>
                    <a:pt x="6667" y="377"/>
                  </a:cubicBezTo>
                  <a:cubicBezTo>
                    <a:pt x="4362" y="1079"/>
                    <a:pt x="3309" y="1"/>
                    <a:pt x="3209" y="2683"/>
                  </a:cubicBezTo>
                  <a:cubicBezTo>
                    <a:pt x="3134" y="5339"/>
                    <a:pt x="2682" y="8698"/>
                    <a:pt x="2682" y="8698"/>
                  </a:cubicBezTo>
                  <a:cubicBezTo>
                    <a:pt x="1179" y="9324"/>
                    <a:pt x="1" y="9876"/>
                    <a:pt x="1003" y="10277"/>
                  </a:cubicBezTo>
                  <a:cubicBezTo>
                    <a:pt x="1269" y="10376"/>
                    <a:pt x="1521" y="10423"/>
                    <a:pt x="1779" y="10423"/>
                  </a:cubicBezTo>
                  <a:cubicBezTo>
                    <a:pt x="2495" y="10423"/>
                    <a:pt x="3260" y="10064"/>
                    <a:pt x="4512" y="9475"/>
                  </a:cubicBezTo>
                  <a:cubicBezTo>
                    <a:pt x="6041" y="8773"/>
                    <a:pt x="6843" y="8923"/>
                    <a:pt x="7745" y="8773"/>
                  </a:cubicBezTo>
                  <a:cubicBezTo>
                    <a:pt x="7971" y="7645"/>
                    <a:pt x="8096" y="6517"/>
                    <a:pt x="8096" y="5339"/>
                  </a:cubicBezTo>
                  <a:cubicBezTo>
                    <a:pt x="8096" y="3560"/>
                    <a:pt x="7820" y="1856"/>
                    <a:pt x="7319" y="226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017075" y="2429225"/>
              <a:ext cx="733725" cy="832750"/>
            </a:xfrm>
            <a:custGeom>
              <a:avLst/>
              <a:gdLst/>
              <a:ahLst/>
              <a:cxnLst/>
              <a:rect l="l" t="t" r="r" b="b"/>
              <a:pathLst>
                <a:path w="29349" h="33310" extrusionOk="0">
                  <a:moveTo>
                    <a:pt x="19224" y="1"/>
                  </a:moveTo>
                  <a:lnTo>
                    <a:pt x="19224" y="1"/>
                  </a:lnTo>
                  <a:cubicBezTo>
                    <a:pt x="22657" y="3184"/>
                    <a:pt x="24813" y="7720"/>
                    <a:pt x="24813" y="12783"/>
                  </a:cubicBezTo>
                  <a:cubicBezTo>
                    <a:pt x="24813" y="22432"/>
                    <a:pt x="16993" y="30251"/>
                    <a:pt x="7344" y="30251"/>
                  </a:cubicBezTo>
                  <a:cubicBezTo>
                    <a:pt x="4712" y="30251"/>
                    <a:pt x="2231" y="29675"/>
                    <a:pt x="0" y="28622"/>
                  </a:cubicBezTo>
                  <a:lnTo>
                    <a:pt x="0" y="28622"/>
                  </a:lnTo>
                  <a:cubicBezTo>
                    <a:pt x="3108" y="31530"/>
                    <a:pt x="7269" y="33309"/>
                    <a:pt x="11855" y="33309"/>
                  </a:cubicBezTo>
                  <a:cubicBezTo>
                    <a:pt x="21504" y="33309"/>
                    <a:pt x="29349" y="25489"/>
                    <a:pt x="29349" y="15840"/>
                  </a:cubicBezTo>
                  <a:cubicBezTo>
                    <a:pt x="29349" y="8798"/>
                    <a:pt x="25189" y="2783"/>
                    <a:pt x="19224" y="1"/>
                  </a:cubicBezTo>
                  <a:close/>
                </a:path>
              </a:pathLst>
            </a:custGeom>
            <a:solidFill>
              <a:srgbClr val="AC476D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>
            <a:off x="7544898" y="3519378"/>
            <a:ext cx="539058" cy="516124"/>
            <a:chOff x="3483800" y="1530650"/>
            <a:chExt cx="1459674" cy="1397574"/>
          </a:xfrm>
        </p:grpSpPr>
        <p:sp>
          <p:nvSpPr>
            <p:cNvPr id="41" name="Google Shape;41;p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3836035" y="191744"/>
            <a:ext cx="374992" cy="348246"/>
            <a:chOff x="3931664" y="3196564"/>
            <a:chExt cx="819834" cy="761359"/>
          </a:xfrm>
        </p:grpSpPr>
        <p:sp>
          <p:nvSpPr>
            <p:cNvPr id="51" name="Google Shape;51;p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3462168">
            <a:off x="919648" y="1638791"/>
            <a:ext cx="184279" cy="165931"/>
            <a:chOff x="3931664" y="3196564"/>
            <a:chExt cx="819834" cy="761359"/>
          </a:xfrm>
        </p:grpSpPr>
        <p:sp>
          <p:nvSpPr>
            <p:cNvPr id="55" name="Google Shape;55;p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 rot="-5681754">
            <a:off x="8241378" y="3006753"/>
            <a:ext cx="184261" cy="165900"/>
            <a:chOff x="3931664" y="3196564"/>
            <a:chExt cx="819834" cy="761359"/>
          </a:xfrm>
        </p:grpSpPr>
        <p:sp>
          <p:nvSpPr>
            <p:cNvPr id="59" name="Google Shape;59;p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093417">
            <a:off x="6550801" y="196673"/>
            <a:ext cx="235009" cy="225010"/>
            <a:chOff x="3483800" y="1530650"/>
            <a:chExt cx="1459674" cy="1397574"/>
          </a:xfrm>
        </p:grpSpPr>
        <p:sp>
          <p:nvSpPr>
            <p:cNvPr id="63" name="Google Shape;63;p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 rot="3093417">
            <a:off x="939951" y="2223873"/>
            <a:ext cx="235009" cy="225010"/>
            <a:chOff x="3483800" y="1530650"/>
            <a:chExt cx="1459674" cy="1397574"/>
          </a:xfrm>
        </p:grpSpPr>
        <p:sp>
          <p:nvSpPr>
            <p:cNvPr id="73" name="Google Shape;73;p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2"/>
          <p:cNvSpPr/>
          <p:nvPr/>
        </p:nvSpPr>
        <p:spPr>
          <a:xfrm>
            <a:off x="5829900" y="147188"/>
            <a:ext cx="4423146" cy="5969089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 rot="5400000" flipH="1">
            <a:off x="-1409607" y="-2627799"/>
            <a:ext cx="5253633" cy="5805836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7FEF"/>
              </a:solidFill>
            </a:endParaRPr>
          </a:p>
        </p:txBody>
      </p:sp>
      <p:grpSp>
        <p:nvGrpSpPr>
          <p:cNvPr id="84" name="Google Shape;84;p2"/>
          <p:cNvGrpSpPr/>
          <p:nvPr/>
        </p:nvGrpSpPr>
        <p:grpSpPr>
          <a:xfrm rot="1742423">
            <a:off x="1002631" y="4519665"/>
            <a:ext cx="849685" cy="850248"/>
            <a:chOff x="3026450" y="831475"/>
            <a:chExt cx="944275" cy="944900"/>
          </a:xfrm>
        </p:grpSpPr>
        <p:sp>
          <p:nvSpPr>
            <p:cNvPr id="85" name="Google Shape;85;p2"/>
            <p:cNvSpPr/>
            <p:nvPr/>
          </p:nvSpPr>
          <p:spPr>
            <a:xfrm>
              <a:off x="3026450" y="831475"/>
              <a:ext cx="944275" cy="944900"/>
            </a:xfrm>
            <a:custGeom>
              <a:avLst/>
              <a:gdLst/>
              <a:ahLst/>
              <a:cxnLst/>
              <a:rect l="l" t="t" r="r" b="b"/>
              <a:pathLst>
                <a:path w="37771" h="37796" extrusionOk="0">
                  <a:moveTo>
                    <a:pt x="18873" y="0"/>
                  </a:moveTo>
                  <a:cubicBezTo>
                    <a:pt x="8447" y="0"/>
                    <a:pt x="1" y="8472"/>
                    <a:pt x="1" y="18898"/>
                  </a:cubicBezTo>
                  <a:cubicBezTo>
                    <a:pt x="1" y="29324"/>
                    <a:pt x="8447" y="37795"/>
                    <a:pt x="18873" y="37795"/>
                  </a:cubicBezTo>
                  <a:cubicBezTo>
                    <a:pt x="29324" y="37795"/>
                    <a:pt x="37771" y="29324"/>
                    <a:pt x="37771" y="18898"/>
                  </a:cubicBezTo>
                  <a:cubicBezTo>
                    <a:pt x="37771" y="8472"/>
                    <a:pt x="29324" y="0"/>
                    <a:pt x="18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400525" y="1528850"/>
              <a:ext cx="513175" cy="247525"/>
            </a:xfrm>
            <a:custGeom>
              <a:avLst/>
              <a:gdLst/>
              <a:ahLst/>
              <a:cxnLst/>
              <a:rect l="l" t="t" r="r" b="b"/>
              <a:pathLst>
                <a:path w="20527" h="9901" extrusionOk="0">
                  <a:moveTo>
                    <a:pt x="20527" y="0"/>
                  </a:moveTo>
                  <a:lnTo>
                    <a:pt x="20527" y="0"/>
                  </a:lnTo>
                  <a:cubicBezTo>
                    <a:pt x="18096" y="852"/>
                    <a:pt x="14737" y="3835"/>
                    <a:pt x="11655" y="5188"/>
                  </a:cubicBezTo>
                  <a:cubicBezTo>
                    <a:pt x="7118" y="7118"/>
                    <a:pt x="3584" y="7594"/>
                    <a:pt x="477" y="9223"/>
                  </a:cubicBezTo>
                  <a:cubicBezTo>
                    <a:pt x="326" y="9299"/>
                    <a:pt x="176" y="9399"/>
                    <a:pt x="0" y="9474"/>
                  </a:cubicBezTo>
                  <a:cubicBezTo>
                    <a:pt x="1279" y="9750"/>
                    <a:pt x="2582" y="9900"/>
                    <a:pt x="3910" y="9900"/>
                  </a:cubicBezTo>
                  <a:cubicBezTo>
                    <a:pt x="11103" y="9900"/>
                    <a:pt x="17344" y="5890"/>
                    <a:pt x="20527" y="0"/>
                  </a:cubicBezTo>
                  <a:close/>
                </a:path>
              </a:pathLst>
            </a:custGeom>
            <a:solidFill>
              <a:srgbClr val="FF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026450" y="983100"/>
              <a:ext cx="943650" cy="723725"/>
            </a:xfrm>
            <a:custGeom>
              <a:avLst/>
              <a:gdLst/>
              <a:ahLst/>
              <a:cxnLst/>
              <a:rect l="l" t="t" r="r" b="b"/>
              <a:pathLst>
                <a:path w="37746" h="28949" extrusionOk="0">
                  <a:moveTo>
                    <a:pt x="32708" y="1"/>
                  </a:moveTo>
                  <a:cubicBezTo>
                    <a:pt x="31054" y="1655"/>
                    <a:pt x="29149" y="3785"/>
                    <a:pt x="27219" y="4687"/>
                  </a:cubicBezTo>
                  <a:cubicBezTo>
                    <a:pt x="23786" y="6266"/>
                    <a:pt x="19525" y="8923"/>
                    <a:pt x="14588" y="11229"/>
                  </a:cubicBezTo>
                  <a:cubicBezTo>
                    <a:pt x="12669" y="12134"/>
                    <a:pt x="10181" y="12376"/>
                    <a:pt x="7656" y="12376"/>
                  </a:cubicBezTo>
                  <a:cubicBezTo>
                    <a:pt x="4935" y="12376"/>
                    <a:pt x="2171" y="12095"/>
                    <a:pt x="26" y="12056"/>
                  </a:cubicBezTo>
                  <a:cubicBezTo>
                    <a:pt x="26" y="12306"/>
                    <a:pt x="1" y="12582"/>
                    <a:pt x="1" y="12833"/>
                  </a:cubicBezTo>
                  <a:cubicBezTo>
                    <a:pt x="1" y="19650"/>
                    <a:pt x="3635" y="25640"/>
                    <a:pt x="9074" y="28948"/>
                  </a:cubicBezTo>
                  <a:cubicBezTo>
                    <a:pt x="14613" y="26367"/>
                    <a:pt x="23334" y="20803"/>
                    <a:pt x="30101" y="16718"/>
                  </a:cubicBezTo>
                  <a:cubicBezTo>
                    <a:pt x="33736" y="14537"/>
                    <a:pt x="36116" y="13209"/>
                    <a:pt x="37746" y="12081"/>
                  </a:cubicBezTo>
                  <a:cubicBezTo>
                    <a:pt x="37545" y="7419"/>
                    <a:pt x="35690" y="3209"/>
                    <a:pt x="327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064675" y="831475"/>
              <a:ext cx="689250" cy="285125"/>
            </a:xfrm>
            <a:custGeom>
              <a:avLst/>
              <a:gdLst/>
              <a:ahLst/>
              <a:cxnLst/>
              <a:rect l="l" t="t" r="r" b="b"/>
              <a:pathLst>
                <a:path w="27570" h="11405" extrusionOk="0">
                  <a:moveTo>
                    <a:pt x="17344" y="0"/>
                  </a:moveTo>
                  <a:cubicBezTo>
                    <a:pt x="9575" y="0"/>
                    <a:pt x="2908" y="4712"/>
                    <a:pt x="1" y="11404"/>
                  </a:cubicBezTo>
                  <a:lnTo>
                    <a:pt x="1" y="11404"/>
                  </a:lnTo>
                  <a:cubicBezTo>
                    <a:pt x="4412" y="10677"/>
                    <a:pt x="13234" y="9524"/>
                    <a:pt x="17269" y="7895"/>
                  </a:cubicBezTo>
                  <a:cubicBezTo>
                    <a:pt x="21079" y="6366"/>
                    <a:pt x="25590" y="4913"/>
                    <a:pt x="27570" y="3033"/>
                  </a:cubicBezTo>
                  <a:cubicBezTo>
                    <a:pt x="24612" y="1128"/>
                    <a:pt x="21129" y="0"/>
                    <a:pt x="173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569700" y="1218075"/>
              <a:ext cx="401025" cy="384750"/>
            </a:xfrm>
            <a:custGeom>
              <a:avLst/>
              <a:gdLst/>
              <a:ahLst/>
              <a:cxnLst/>
              <a:rect l="l" t="t" r="r" b="b"/>
              <a:pathLst>
                <a:path w="16041" h="15390" extrusionOk="0">
                  <a:moveTo>
                    <a:pt x="15715" y="0"/>
                  </a:moveTo>
                  <a:cubicBezTo>
                    <a:pt x="11379" y="4211"/>
                    <a:pt x="0" y="15314"/>
                    <a:pt x="351" y="15389"/>
                  </a:cubicBezTo>
                  <a:cubicBezTo>
                    <a:pt x="354" y="15389"/>
                    <a:pt x="357" y="15390"/>
                    <a:pt x="361" y="15390"/>
                  </a:cubicBezTo>
                  <a:cubicBezTo>
                    <a:pt x="847" y="15390"/>
                    <a:pt x="10316" y="10530"/>
                    <a:pt x="15539" y="7694"/>
                  </a:cubicBezTo>
                  <a:cubicBezTo>
                    <a:pt x="15865" y="6316"/>
                    <a:pt x="16041" y="4887"/>
                    <a:pt x="16041" y="3434"/>
                  </a:cubicBezTo>
                  <a:cubicBezTo>
                    <a:pt x="16041" y="2256"/>
                    <a:pt x="15915" y="1103"/>
                    <a:pt x="157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061550" y="1302325"/>
              <a:ext cx="609675" cy="324925"/>
            </a:xfrm>
            <a:custGeom>
              <a:avLst/>
              <a:gdLst/>
              <a:ahLst/>
              <a:cxnLst/>
              <a:rect l="l" t="t" r="r" b="b"/>
              <a:pathLst>
                <a:path w="24387" h="12997" extrusionOk="0">
                  <a:moveTo>
                    <a:pt x="23527" y="0"/>
                  </a:moveTo>
                  <a:cubicBezTo>
                    <a:pt x="21221" y="0"/>
                    <a:pt x="5066" y="5931"/>
                    <a:pt x="0" y="7257"/>
                  </a:cubicBezTo>
                  <a:cubicBezTo>
                    <a:pt x="903" y="9387"/>
                    <a:pt x="2181" y="11342"/>
                    <a:pt x="3735" y="12996"/>
                  </a:cubicBezTo>
                  <a:cubicBezTo>
                    <a:pt x="9650" y="10289"/>
                    <a:pt x="24387" y="791"/>
                    <a:pt x="23785" y="64"/>
                  </a:cubicBezTo>
                  <a:cubicBezTo>
                    <a:pt x="23750" y="21"/>
                    <a:pt x="23663" y="0"/>
                    <a:pt x="23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3612300" y="1022575"/>
              <a:ext cx="303300" cy="202100"/>
            </a:xfrm>
            <a:custGeom>
              <a:avLst/>
              <a:gdLst/>
              <a:ahLst/>
              <a:cxnLst/>
              <a:rect l="l" t="t" r="r" b="b"/>
              <a:pathLst>
                <a:path w="12132" h="8084" extrusionOk="0">
                  <a:moveTo>
                    <a:pt x="10602" y="1"/>
                  </a:moveTo>
                  <a:cubicBezTo>
                    <a:pt x="7695" y="2131"/>
                    <a:pt x="1" y="7770"/>
                    <a:pt x="76" y="8071"/>
                  </a:cubicBezTo>
                  <a:cubicBezTo>
                    <a:pt x="78" y="8080"/>
                    <a:pt x="89" y="8084"/>
                    <a:pt x="108" y="8084"/>
                  </a:cubicBezTo>
                  <a:cubicBezTo>
                    <a:pt x="684" y="8084"/>
                    <a:pt x="8758" y="4106"/>
                    <a:pt x="12131" y="2432"/>
                  </a:cubicBezTo>
                  <a:cubicBezTo>
                    <a:pt x="11680" y="1580"/>
                    <a:pt x="11179" y="778"/>
                    <a:pt x="106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032100" y="1148400"/>
              <a:ext cx="332725" cy="85975"/>
            </a:xfrm>
            <a:custGeom>
              <a:avLst/>
              <a:gdLst/>
              <a:ahLst/>
              <a:cxnLst/>
              <a:rect l="l" t="t" r="r" b="b"/>
              <a:pathLst>
                <a:path w="13309" h="3439" extrusionOk="0">
                  <a:moveTo>
                    <a:pt x="11892" y="1"/>
                  </a:moveTo>
                  <a:cubicBezTo>
                    <a:pt x="9582" y="1"/>
                    <a:pt x="3681" y="630"/>
                    <a:pt x="527" y="958"/>
                  </a:cubicBezTo>
                  <a:cubicBezTo>
                    <a:pt x="301" y="1760"/>
                    <a:pt x="126" y="2587"/>
                    <a:pt x="1" y="3439"/>
                  </a:cubicBezTo>
                  <a:cubicBezTo>
                    <a:pt x="4136" y="2662"/>
                    <a:pt x="13309" y="532"/>
                    <a:pt x="12833" y="105"/>
                  </a:cubicBezTo>
                  <a:cubicBezTo>
                    <a:pt x="12746" y="32"/>
                    <a:pt x="12409" y="1"/>
                    <a:pt x="118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175575" y="831475"/>
              <a:ext cx="392900" cy="131850"/>
            </a:xfrm>
            <a:custGeom>
              <a:avLst/>
              <a:gdLst/>
              <a:ahLst/>
              <a:cxnLst/>
              <a:rect l="l" t="t" r="r" b="b"/>
              <a:pathLst>
                <a:path w="15716" h="5274" extrusionOk="0">
                  <a:moveTo>
                    <a:pt x="12908" y="0"/>
                  </a:moveTo>
                  <a:cubicBezTo>
                    <a:pt x="7921" y="0"/>
                    <a:pt x="3384" y="1955"/>
                    <a:pt x="1" y="5138"/>
                  </a:cubicBezTo>
                  <a:cubicBezTo>
                    <a:pt x="486" y="5225"/>
                    <a:pt x="1032" y="5274"/>
                    <a:pt x="1587" y="5274"/>
                  </a:cubicBezTo>
                  <a:cubicBezTo>
                    <a:pt x="2320" y="5274"/>
                    <a:pt x="3068" y="5188"/>
                    <a:pt x="3710" y="4988"/>
                  </a:cubicBezTo>
                  <a:cubicBezTo>
                    <a:pt x="5590" y="4412"/>
                    <a:pt x="12933" y="1855"/>
                    <a:pt x="15715" y="226"/>
                  </a:cubicBezTo>
                  <a:cubicBezTo>
                    <a:pt x="14813" y="101"/>
                    <a:pt x="13886" y="0"/>
                    <a:pt x="129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198775" y="872200"/>
              <a:ext cx="771950" cy="904175"/>
            </a:xfrm>
            <a:custGeom>
              <a:avLst/>
              <a:gdLst/>
              <a:ahLst/>
              <a:cxnLst/>
              <a:rect l="l" t="t" r="r" b="b"/>
              <a:pathLst>
                <a:path w="30878" h="36167" extrusionOk="0">
                  <a:moveTo>
                    <a:pt x="19624" y="1"/>
                  </a:moveTo>
                  <a:lnTo>
                    <a:pt x="19624" y="1"/>
                  </a:lnTo>
                  <a:cubicBezTo>
                    <a:pt x="23835" y="3459"/>
                    <a:pt x="26542" y="8722"/>
                    <a:pt x="26542" y="14612"/>
                  </a:cubicBezTo>
                  <a:cubicBezTo>
                    <a:pt x="26542" y="25038"/>
                    <a:pt x="18071" y="33484"/>
                    <a:pt x="7644" y="33484"/>
                  </a:cubicBezTo>
                  <a:cubicBezTo>
                    <a:pt x="4938" y="33484"/>
                    <a:pt x="2356" y="32908"/>
                    <a:pt x="0" y="31880"/>
                  </a:cubicBezTo>
                  <a:lnTo>
                    <a:pt x="0" y="31880"/>
                  </a:lnTo>
                  <a:cubicBezTo>
                    <a:pt x="3258" y="34537"/>
                    <a:pt x="7444" y="36166"/>
                    <a:pt x="11980" y="36166"/>
                  </a:cubicBezTo>
                  <a:cubicBezTo>
                    <a:pt x="22431" y="36166"/>
                    <a:pt x="30878" y="27695"/>
                    <a:pt x="30878" y="17269"/>
                  </a:cubicBezTo>
                  <a:cubicBezTo>
                    <a:pt x="30878" y="9549"/>
                    <a:pt x="26241" y="2933"/>
                    <a:pt x="19624" y="1"/>
                  </a:cubicBezTo>
                  <a:close/>
                </a:path>
              </a:pathLst>
            </a:custGeom>
            <a:solidFill>
              <a:srgbClr val="FFE59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" name="Google Shape;95;p2"/>
          <p:cNvGrpSpPr/>
          <p:nvPr/>
        </p:nvGrpSpPr>
        <p:grpSpPr>
          <a:xfrm rot="3093417">
            <a:off x="8636001" y="2058773"/>
            <a:ext cx="235009" cy="225010"/>
            <a:chOff x="3483800" y="1530650"/>
            <a:chExt cx="1459674" cy="1397574"/>
          </a:xfrm>
        </p:grpSpPr>
        <p:sp>
          <p:nvSpPr>
            <p:cNvPr id="96" name="Google Shape;96;p2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2"/>
          <p:cNvGrpSpPr/>
          <p:nvPr/>
        </p:nvGrpSpPr>
        <p:grpSpPr>
          <a:xfrm rot="-2454324">
            <a:off x="5278696" y="4709403"/>
            <a:ext cx="184297" cy="165881"/>
            <a:chOff x="3931664" y="3196564"/>
            <a:chExt cx="819834" cy="761359"/>
          </a:xfrm>
        </p:grpSpPr>
        <p:sp>
          <p:nvSpPr>
            <p:cNvPr id="106" name="Google Shape;106;p2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2"/>
          <p:cNvSpPr txBox="1">
            <a:spLocks noGrp="1"/>
          </p:cNvSpPr>
          <p:nvPr>
            <p:ph type="ctrTitle"/>
          </p:nvPr>
        </p:nvSpPr>
        <p:spPr>
          <a:xfrm>
            <a:off x="1755300" y="1795813"/>
            <a:ext cx="5633400" cy="98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>
                <a:latin typeface="Cuprum"/>
                <a:ea typeface="Cuprum"/>
                <a:cs typeface="Cuprum"/>
                <a:sym typeface="Cupr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subTitle" idx="1"/>
          </p:nvPr>
        </p:nvSpPr>
        <p:spPr>
          <a:xfrm>
            <a:off x="1755300" y="2831688"/>
            <a:ext cx="5633400" cy="51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latin typeface="Karla"/>
                <a:ea typeface="Karla"/>
                <a:cs typeface="Karla"/>
                <a:sym typeface="Karl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1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13500032" scaled="0"/>
        </a:gradFill>
        <a:effectLst/>
      </p:bgPr>
    </p:bg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32"/>
          <p:cNvSpPr/>
          <p:nvPr/>
        </p:nvSpPr>
        <p:spPr>
          <a:xfrm>
            <a:off x="-294392" y="15192"/>
            <a:ext cx="9732795" cy="5741733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1" name="Google Shape;1431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1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7" name="Google Shape;48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11"/>
          <p:cNvSpPr txBox="1">
            <a:spLocks noGrp="1"/>
          </p:cNvSpPr>
          <p:nvPr>
            <p:ph type="title" hasCustomPrompt="1"/>
          </p:nvPr>
        </p:nvSpPr>
        <p:spPr>
          <a:xfrm>
            <a:off x="1738200" y="1789200"/>
            <a:ext cx="5667300" cy="111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9" name="Google Shape;489;p11"/>
          <p:cNvSpPr txBox="1">
            <a:spLocks noGrp="1"/>
          </p:cNvSpPr>
          <p:nvPr>
            <p:ph type="subTitle" idx="1"/>
          </p:nvPr>
        </p:nvSpPr>
        <p:spPr>
          <a:xfrm>
            <a:off x="1738350" y="2907300"/>
            <a:ext cx="5667300" cy="44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0" name="Google Shape;490;p11"/>
          <p:cNvSpPr/>
          <p:nvPr/>
        </p:nvSpPr>
        <p:spPr>
          <a:xfrm rot="10800000">
            <a:off x="-954470" y="-803671"/>
            <a:ext cx="5088319" cy="6303847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1"/>
          <p:cNvSpPr/>
          <p:nvPr/>
        </p:nvSpPr>
        <p:spPr>
          <a:xfrm>
            <a:off x="5860951" y="1293898"/>
            <a:ext cx="4776432" cy="5278477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11"/>
          <p:cNvGrpSpPr/>
          <p:nvPr/>
        </p:nvGrpSpPr>
        <p:grpSpPr>
          <a:xfrm>
            <a:off x="6887075" y="3970549"/>
            <a:ext cx="367254" cy="351630"/>
            <a:chOff x="3483800" y="1530650"/>
            <a:chExt cx="1459674" cy="1397574"/>
          </a:xfrm>
        </p:grpSpPr>
        <p:sp>
          <p:nvSpPr>
            <p:cNvPr id="493" name="Google Shape;493;p11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1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11"/>
          <p:cNvGrpSpPr/>
          <p:nvPr/>
        </p:nvGrpSpPr>
        <p:grpSpPr>
          <a:xfrm rot="-3461964">
            <a:off x="1425952" y="1279122"/>
            <a:ext cx="242869" cy="218617"/>
            <a:chOff x="3931664" y="3196564"/>
            <a:chExt cx="819834" cy="761359"/>
          </a:xfrm>
        </p:grpSpPr>
        <p:sp>
          <p:nvSpPr>
            <p:cNvPr id="503" name="Google Shape;503;p1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11"/>
          <p:cNvGrpSpPr/>
          <p:nvPr/>
        </p:nvGrpSpPr>
        <p:grpSpPr>
          <a:xfrm rot="-5681754">
            <a:off x="7480828" y="255078"/>
            <a:ext cx="184261" cy="165900"/>
            <a:chOff x="3931664" y="3196564"/>
            <a:chExt cx="819834" cy="761359"/>
          </a:xfrm>
        </p:grpSpPr>
        <p:sp>
          <p:nvSpPr>
            <p:cNvPr id="507" name="Google Shape;507;p1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0" name="Google Shape;510;p11"/>
          <p:cNvGrpSpPr/>
          <p:nvPr/>
        </p:nvGrpSpPr>
        <p:grpSpPr>
          <a:xfrm rot="3093417">
            <a:off x="557651" y="2840748"/>
            <a:ext cx="235009" cy="225010"/>
            <a:chOff x="3483800" y="1530650"/>
            <a:chExt cx="1459674" cy="1397574"/>
          </a:xfrm>
        </p:grpSpPr>
        <p:sp>
          <p:nvSpPr>
            <p:cNvPr id="511" name="Google Shape;511;p11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1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1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1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1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1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1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" name="Google Shape;520;p11"/>
          <p:cNvGrpSpPr/>
          <p:nvPr/>
        </p:nvGrpSpPr>
        <p:grpSpPr>
          <a:xfrm rot="-421626">
            <a:off x="5835769" y="455383"/>
            <a:ext cx="349591" cy="334718"/>
            <a:chOff x="3483800" y="1530650"/>
            <a:chExt cx="1459674" cy="1397574"/>
          </a:xfrm>
        </p:grpSpPr>
        <p:sp>
          <p:nvSpPr>
            <p:cNvPr id="521" name="Google Shape;521;p11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11"/>
          <p:cNvGrpSpPr/>
          <p:nvPr/>
        </p:nvGrpSpPr>
        <p:grpSpPr>
          <a:xfrm rot="-3461807">
            <a:off x="3312132" y="249026"/>
            <a:ext cx="326001" cy="293428"/>
            <a:chOff x="3931664" y="3196564"/>
            <a:chExt cx="819834" cy="761359"/>
          </a:xfrm>
        </p:grpSpPr>
        <p:sp>
          <p:nvSpPr>
            <p:cNvPr id="531" name="Google Shape;531;p1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1"/>
          <p:cNvGrpSpPr/>
          <p:nvPr/>
        </p:nvGrpSpPr>
        <p:grpSpPr>
          <a:xfrm rot="-5681754">
            <a:off x="4905266" y="4520553"/>
            <a:ext cx="184261" cy="165900"/>
            <a:chOff x="3931664" y="3196564"/>
            <a:chExt cx="819834" cy="761359"/>
          </a:xfrm>
        </p:grpSpPr>
        <p:sp>
          <p:nvSpPr>
            <p:cNvPr id="535" name="Google Shape;535;p11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11"/>
          <p:cNvGrpSpPr/>
          <p:nvPr/>
        </p:nvGrpSpPr>
        <p:grpSpPr>
          <a:xfrm rot="-1799949">
            <a:off x="-352113" y="3255243"/>
            <a:ext cx="2570135" cy="3098127"/>
            <a:chOff x="2705025" y="356575"/>
            <a:chExt cx="1582750" cy="1907900"/>
          </a:xfrm>
        </p:grpSpPr>
        <p:sp>
          <p:nvSpPr>
            <p:cNvPr id="539" name="Google Shape;539;p11"/>
            <p:cNvSpPr/>
            <p:nvPr/>
          </p:nvSpPr>
          <p:spPr>
            <a:xfrm>
              <a:off x="3026450" y="831475"/>
              <a:ext cx="944275" cy="944900"/>
            </a:xfrm>
            <a:custGeom>
              <a:avLst/>
              <a:gdLst/>
              <a:ahLst/>
              <a:cxnLst/>
              <a:rect l="l" t="t" r="r" b="b"/>
              <a:pathLst>
                <a:path w="37771" h="37796" extrusionOk="0">
                  <a:moveTo>
                    <a:pt x="18873" y="0"/>
                  </a:moveTo>
                  <a:cubicBezTo>
                    <a:pt x="8447" y="0"/>
                    <a:pt x="1" y="8472"/>
                    <a:pt x="1" y="18898"/>
                  </a:cubicBezTo>
                  <a:cubicBezTo>
                    <a:pt x="1" y="29324"/>
                    <a:pt x="8447" y="37795"/>
                    <a:pt x="18873" y="37795"/>
                  </a:cubicBezTo>
                  <a:cubicBezTo>
                    <a:pt x="29324" y="37795"/>
                    <a:pt x="37771" y="29324"/>
                    <a:pt x="37771" y="18898"/>
                  </a:cubicBezTo>
                  <a:cubicBezTo>
                    <a:pt x="37771" y="8472"/>
                    <a:pt x="29324" y="0"/>
                    <a:pt x="18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3400525" y="1528850"/>
              <a:ext cx="513175" cy="247525"/>
            </a:xfrm>
            <a:custGeom>
              <a:avLst/>
              <a:gdLst/>
              <a:ahLst/>
              <a:cxnLst/>
              <a:rect l="l" t="t" r="r" b="b"/>
              <a:pathLst>
                <a:path w="20527" h="9901" extrusionOk="0">
                  <a:moveTo>
                    <a:pt x="20527" y="0"/>
                  </a:moveTo>
                  <a:lnTo>
                    <a:pt x="20527" y="0"/>
                  </a:lnTo>
                  <a:cubicBezTo>
                    <a:pt x="18096" y="852"/>
                    <a:pt x="14737" y="3835"/>
                    <a:pt x="11655" y="5188"/>
                  </a:cubicBezTo>
                  <a:cubicBezTo>
                    <a:pt x="7118" y="7118"/>
                    <a:pt x="3584" y="7594"/>
                    <a:pt x="477" y="9223"/>
                  </a:cubicBezTo>
                  <a:cubicBezTo>
                    <a:pt x="326" y="9299"/>
                    <a:pt x="176" y="9399"/>
                    <a:pt x="0" y="9474"/>
                  </a:cubicBezTo>
                  <a:cubicBezTo>
                    <a:pt x="1279" y="9750"/>
                    <a:pt x="2582" y="9900"/>
                    <a:pt x="3910" y="9900"/>
                  </a:cubicBezTo>
                  <a:cubicBezTo>
                    <a:pt x="11103" y="9900"/>
                    <a:pt x="17344" y="5890"/>
                    <a:pt x="20527" y="0"/>
                  </a:cubicBezTo>
                  <a:close/>
                </a:path>
              </a:pathLst>
            </a:custGeom>
            <a:solidFill>
              <a:srgbClr val="FF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3026450" y="983100"/>
              <a:ext cx="943650" cy="723725"/>
            </a:xfrm>
            <a:custGeom>
              <a:avLst/>
              <a:gdLst/>
              <a:ahLst/>
              <a:cxnLst/>
              <a:rect l="l" t="t" r="r" b="b"/>
              <a:pathLst>
                <a:path w="37746" h="28949" extrusionOk="0">
                  <a:moveTo>
                    <a:pt x="32708" y="1"/>
                  </a:moveTo>
                  <a:cubicBezTo>
                    <a:pt x="31054" y="1655"/>
                    <a:pt x="29149" y="3785"/>
                    <a:pt x="27219" y="4687"/>
                  </a:cubicBezTo>
                  <a:cubicBezTo>
                    <a:pt x="23786" y="6266"/>
                    <a:pt x="19525" y="8923"/>
                    <a:pt x="14588" y="11229"/>
                  </a:cubicBezTo>
                  <a:cubicBezTo>
                    <a:pt x="12669" y="12134"/>
                    <a:pt x="10181" y="12376"/>
                    <a:pt x="7656" y="12376"/>
                  </a:cubicBezTo>
                  <a:cubicBezTo>
                    <a:pt x="4935" y="12376"/>
                    <a:pt x="2171" y="12095"/>
                    <a:pt x="26" y="12056"/>
                  </a:cubicBezTo>
                  <a:cubicBezTo>
                    <a:pt x="26" y="12306"/>
                    <a:pt x="1" y="12582"/>
                    <a:pt x="1" y="12833"/>
                  </a:cubicBezTo>
                  <a:cubicBezTo>
                    <a:pt x="1" y="19650"/>
                    <a:pt x="3635" y="25640"/>
                    <a:pt x="9074" y="28948"/>
                  </a:cubicBezTo>
                  <a:cubicBezTo>
                    <a:pt x="14613" y="26367"/>
                    <a:pt x="23334" y="20803"/>
                    <a:pt x="30101" y="16718"/>
                  </a:cubicBezTo>
                  <a:cubicBezTo>
                    <a:pt x="33736" y="14537"/>
                    <a:pt x="36116" y="13209"/>
                    <a:pt x="37746" y="12081"/>
                  </a:cubicBezTo>
                  <a:cubicBezTo>
                    <a:pt x="37545" y="7419"/>
                    <a:pt x="35690" y="3209"/>
                    <a:pt x="327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3064675" y="831475"/>
              <a:ext cx="689250" cy="285125"/>
            </a:xfrm>
            <a:custGeom>
              <a:avLst/>
              <a:gdLst/>
              <a:ahLst/>
              <a:cxnLst/>
              <a:rect l="l" t="t" r="r" b="b"/>
              <a:pathLst>
                <a:path w="27570" h="11405" extrusionOk="0">
                  <a:moveTo>
                    <a:pt x="17344" y="0"/>
                  </a:moveTo>
                  <a:cubicBezTo>
                    <a:pt x="9575" y="0"/>
                    <a:pt x="2908" y="4712"/>
                    <a:pt x="1" y="11404"/>
                  </a:cubicBezTo>
                  <a:lnTo>
                    <a:pt x="1" y="11404"/>
                  </a:lnTo>
                  <a:cubicBezTo>
                    <a:pt x="4412" y="10677"/>
                    <a:pt x="13234" y="9524"/>
                    <a:pt x="17269" y="7895"/>
                  </a:cubicBezTo>
                  <a:cubicBezTo>
                    <a:pt x="21079" y="6366"/>
                    <a:pt x="25590" y="4913"/>
                    <a:pt x="27570" y="3033"/>
                  </a:cubicBezTo>
                  <a:cubicBezTo>
                    <a:pt x="24612" y="1128"/>
                    <a:pt x="21129" y="0"/>
                    <a:pt x="173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3569700" y="1218075"/>
              <a:ext cx="401025" cy="384750"/>
            </a:xfrm>
            <a:custGeom>
              <a:avLst/>
              <a:gdLst/>
              <a:ahLst/>
              <a:cxnLst/>
              <a:rect l="l" t="t" r="r" b="b"/>
              <a:pathLst>
                <a:path w="16041" h="15390" extrusionOk="0">
                  <a:moveTo>
                    <a:pt x="15715" y="0"/>
                  </a:moveTo>
                  <a:cubicBezTo>
                    <a:pt x="11379" y="4211"/>
                    <a:pt x="0" y="15314"/>
                    <a:pt x="351" y="15389"/>
                  </a:cubicBezTo>
                  <a:cubicBezTo>
                    <a:pt x="354" y="15389"/>
                    <a:pt x="357" y="15390"/>
                    <a:pt x="361" y="15390"/>
                  </a:cubicBezTo>
                  <a:cubicBezTo>
                    <a:pt x="847" y="15390"/>
                    <a:pt x="10316" y="10530"/>
                    <a:pt x="15539" y="7694"/>
                  </a:cubicBezTo>
                  <a:cubicBezTo>
                    <a:pt x="15865" y="6316"/>
                    <a:pt x="16041" y="4887"/>
                    <a:pt x="16041" y="3434"/>
                  </a:cubicBezTo>
                  <a:cubicBezTo>
                    <a:pt x="16041" y="2256"/>
                    <a:pt x="15915" y="1103"/>
                    <a:pt x="15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3061550" y="1302325"/>
              <a:ext cx="609675" cy="324925"/>
            </a:xfrm>
            <a:custGeom>
              <a:avLst/>
              <a:gdLst/>
              <a:ahLst/>
              <a:cxnLst/>
              <a:rect l="l" t="t" r="r" b="b"/>
              <a:pathLst>
                <a:path w="24387" h="12997" extrusionOk="0">
                  <a:moveTo>
                    <a:pt x="23527" y="0"/>
                  </a:moveTo>
                  <a:cubicBezTo>
                    <a:pt x="21221" y="0"/>
                    <a:pt x="5066" y="5931"/>
                    <a:pt x="0" y="7257"/>
                  </a:cubicBezTo>
                  <a:cubicBezTo>
                    <a:pt x="903" y="9387"/>
                    <a:pt x="2181" y="11342"/>
                    <a:pt x="3735" y="12996"/>
                  </a:cubicBezTo>
                  <a:cubicBezTo>
                    <a:pt x="9650" y="10289"/>
                    <a:pt x="24387" y="791"/>
                    <a:pt x="23785" y="64"/>
                  </a:cubicBezTo>
                  <a:cubicBezTo>
                    <a:pt x="23750" y="21"/>
                    <a:pt x="23663" y="0"/>
                    <a:pt x="23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3612300" y="1022575"/>
              <a:ext cx="303300" cy="202100"/>
            </a:xfrm>
            <a:custGeom>
              <a:avLst/>
              <a:gdLst/>
              <a:ahLst/>
              <a:cxnLst/>
              <a:rect l="l" t="t" r="r" b="b"/>
              <a:pathLst>
                <a:path w="12132" h="8084" extrusionOk="0">
                  <a:moveTo>
                    <a:pt x="10602" y="1"/>
                  </a:moveTo>
                  <a:cubicBezTo>
                    <a:pt x="7695" y="2131"/>
                    <a:pt x="1" y="7770"/>
                    <a:pt x="76" y="8071"/>
                  </a:cubicBezTo>
                  <a:cubicBezTo>
                    <a:pt x="78" y="8080"/>
                    <a:pt x="89" y="8084"/>
                    <a:pt x="108" y="8084"/>
                  </a:cubicBezTo>
                  <a:cubicBezTo>
                    <a:pt x="684" y="8084"/>
                    <a:pt x="8758" y="4106"/>
                    <a:pt x="12131" y="2432"/>
                  </a:cubicBezTo>
                  <a:cubicBezTo>
                    <a:pt x="11680" y="1580"/>
                    <a:pt x="11179" y="778"/>
                    <a:pt x="106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3032100" y="1148400"/>
              <a:ext cx="332725" cy="85975"/>
            </a:xfrm>
            <a:custGeom>
              <a:avLst/>
              <a:gdLst/>
              <a:ahLst/>
              <a:cxnLst/>
              <a:rect l="l" t="t" r="r" b="b"/>
              <a:pathLst>
                <a:path w="13309" h="3439" extrusionOk="0">
                  <a:moveTo>
                    <a:pt x="11892" y="1"/>
                  </a:moveTo>
                  <a:cubicBezTo>
                    <a:pt x="9582" y="1"/>
                    <a:pt x="3681" y="630"/>
                    <a:pt x="527" y="958"/>
                  </a:cubicBezTo>
                  <a:cubicBezTo>
                    <a:pt x="301" y="1760"/>
                    <a:pt x="126" y="2587"/>
                    <a:pt x="1" y="3439"/>
                  </a:cubicBezTo>
                  <a:cubicBezTo>
                    <a:pt x="4136" y="2662"/>
                    <a:pt x="13309" y="532"/>
                    <a:pt x="12833" y="105"/>
                  </a:cubicBezTo>
                  <a:cubicBezTo>
                    <a:pt x="12746" y="32"/>
                    <a:pt x="12409" y="1"/>
                    <a:pt x="11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3175575" y="831475"/>
              <a:ext cx="392900" cy="131850"/>
            </a:xfrm>
            <a:custGeom>
              <a:avLst/>
              <a:gdLst/>
              <a:ahLst/>
              <a:cxnLst/>
              <a:rect l="l" t="t" r="r" b="b"/>
              <a:pathLst>
                <a:path w="15716" h="5274" extrusionOk="0">
                  <a:moveTo>
                    <a:pt x="12908" y="0"/>
                  </a:moveTo>
                  <a:cubicBezTo>
                    <a:pt x="7921" y="0"/>
                    <a:pt x="3384" y="1955"/>
                    <a:pt x="1" y="5138"/>
                  </a:cubicBezTo>
                  <a:cubicBezTo>
                    <a:pt x="486" y="5225"/>
                    <a:pt x="1032" y="5274"/>
                    <a:pt x="1587" y="5274"/>
                  </a:cubicBezTo>
                  <a:cubicBezTo>
                    <a:pt x="2320" y="5274"/>
                    <a:pt x="3068" y="5188"/>
                    <a:pt x="3710" y="4988"/>
                  </a:cubicBezTo>
                  <a:cubicBezTo>
                    <a:pt x="5590" y="4412"/>
                    <a:pt x="12933" y="1855"/>
                    <a:pt x="15715" y="226"/>
                  </a:cubicBezTo>
                  <a:cubicBezTo>
                    <a:pt x="14813" y="101"/>
                    <a:pt x="13886" y="0"/>
                    <a:pt x="12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3198775" y="872200"/>
              <a:ext cx="771950" cy="904175"/>
            </a:xfrm>
            <a:custGeom>
              <a:avLst/>
              <a:gdLst/>
              <a:ahLst/>
              <a:cxnLst/>
              <a:rect l="l" t="t" r="r" b="b"/>
              <a:pathLst>
                <a:path w="30878" h="36167" extrusionOk="0">
                  <a:moveTo>
                    <a:pt x="19624" y="1"/>
                  </a:moveTo>
                  <a:lnTo>
                    <a:pt x="19624" y="1"/>
                  </a:lnTo>
                  <a:cubicBezTo>
                    <a:pt x="23835" y="3459"/>
                    <a:pt x="26542" y="8722"/>
                    <a:pt x="26542" y="14612"/>
                  </a:cubicBezTo>
                  <a:cubicBezTo>
                    <a:pt x="26542" y="25038"/>
                    <a:pt x="18071" y="33484"/>
                    <a:pt x="7644" y="33484"/>
                  </a:cubicBezTo>
                  <a:cubicBezTo>
                    <a:pt x="4938" y="33484"/>
                    <a:pt x="2356" y="32908"/>
                    <a:pt x="0" y="31880"/>
                  </a:cubicBezTo>
                  <a:lnTo>
                    <a:pt x="0" y="31880"/>
                  </a:lnTo>
                  <a:cubicBezTo>
                    <a:pt x="3258" y="34537"/>
                    <a:pt x="7444" y="36166"/>
                    <a:pt x="11980" y="36166"/>
                  </a:cubicBezTo>
                  <a:cubicBezTo>
                    <a:pt x="22431" y="36166"/>
                    <a:pt x="30878" y="27695"/>
                    <a:pt x="30878" y="17269"/>
                  </a:cubicBezTo>
                  <a:cubicBezTo>
                    <a:pt x="30878" y="9549"/>
                    <a:pt x="26241" y="2933"/>
                    <a:pt x="19624" y="1"/>
                  </a:cubicBezTo>
                  <a:close/>
                </a:path>
              </a:pathLst>
            </a:custGeom>
            <a:solidFill>
              <a:srgbClr val="FFE599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2705025" y="356575"/>
              <a:ext cx="1582750" cy="1907900"/>
            </a:xfrm>
            <a:custGeom>
              <a:avLst/>
              <a:gdLst/>
              <a:ahLst/>
              <a:cxnLst/>
              <a:rect l="l" t="t" r="r" b="b"/>
              <a:pathLst>
                <a:path w="63310" h="76316" extrusionOk="0">
                  <a:moveTo>
                    <a:pt x="3166" y="0"/>
                  </a:moveTo>
                  <a:cubicBezTo>
                    <a:pt x="2929" y="0"/>
                    <a:pt x="2734" y="57"/>
                    <a:pt x="2582" y="174"/>
                  </a:cubicBezTo>
                  <a:cubicBezTo>
                    <a:pt x="1" y="2179"/>
                    <a:pt x="11028" y="20801"/>
                    <a:pt x="27269" y="41779"/>
                  </a:cubicBezTo>
                  <a:cubicBezTo>
                    <a:pt x="42531" y="61522"/>
                    <a:pt x="56927" y="76315"/>
                    <a:pt x="60741" y="76315"/>
                  </a:cubicBezTo>
                  <a:cubicBezTo>
                    <a:pt x="60979" y="76315"/>
                    <a:pt x="61176" y="76258"/>
                    <a:pt x="61329" y="76140"/>
                  </a:cubicBezTo>
                  <a:cubicBezTo>
                    <a:pt x="63309" y="74611"/>
                    <a:pt x="57319" y="63358"/>
                    <a:pt x="47144" y="48796"/>
                  </a:cubicBezTo>
                  <a:cubicBezTo>
                    <a:pt x="46818" y="49272"/>
                    <a:pt x="46467" y="49749"/>
                    <a:pt x="46066" y="50175"/>
                  </a:cubicBezTo>
                  <a:cubicBezTo>
                    <a:pt x="54187" y="61603"/>
                    <a:pt x="59149" y="69949"/>
                    <a:pt x="58046" y="70801"/>
                  </a:cubicBezTo>
                  <a:cubicBezTo>
                    <a:pt x="57985" y="70848"/>
                    <a:pt x="57907" y="70871"/>
                    <a:pt x="57811" y="70871"/>
                  </a:cubicBezTo>
                  <a:cubicBezTo>
                    <a:pt x="55506" y="70871"/>
                    <a:pt x="43274" y="57418"/>
                    <a:pt x="29725" y="39874"/>
                  </a:cubicBezTo>
                  <a:cubicBezTo>
                    <a:pt x="15590" y="21628"/>
                    <a:pt x="5389" y="5864"/>
                    <a:pt x="6918" y="4686"/>
                  </a:cubicBezTo>
                  <a:cubicBezTo>
                    <a:pt x="6978" y="4639"/>
                    <a:pt x="7056" y="4617"/>
                    <a:pt x="7151" y="4617"/>
                  </a:cubicBezTo>
                  <a:cubicBezTo>
                    <a:pt x="8746" y="4617"/>
                    <a:pt x="15128" y="11107"/>
                    <a:pt x="23409" y="20926"/>
                  </a:cubicBezTo>
                  <a:cubicBezTo>
                    <a:pt x="23936" y="20676"/>
                    <a:pt x="24487" y="20450"/>
                    <a:pt x="25039" y="20250"/>
                  </a:cubicBezTo>
                  <a:cubicBezTo>
                    <a:pt x="14567" y="8068"/>
                    <a:pt x="5972" y="0"/>
                    <a:pt x="3166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0" name="Google Shape;550;p11"/>
          <p:cNvGrpSpPr/>
          <p:nvPr/>
        </p:nvGrpSpPr>
        <p:grpSpPr>
          <a:xfrm>
            <a:off x="8317557" y="-49211"/>
            <a:ext cx="1198006" cy="1198006"/>
            <a:chOff x="2751400" y="2498775"/>
            <a:chExt cx="652900" cy="652900"/>
          </a:xfrm>
        </p:grpSpPr>
        <p:sp>
          <p:nvSpPr>
            <p:cNvPr id="551" name="Google Shape;551;p11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0" name="Google Shape;560;p11"/>
          <p:cNvGrpSpPr/>
          <p:nvPr/>
        </p:nvGrpSpPr>
        <p:grpSpPr>
          <a:xfrm>
            <a:off x="7955883" y="618584"/>
            <a:ext cx="799095" cy="799095"/>
            <a:chOff x="1565300" y="733100"/>
            <a:chExt cx="1143525" cy="1143525"/>
          </a:xfrm>
        </p:grpSpPr>
        <p:sp>
          <p:nvSpPr>
            <p:cNvPr id="561" name="Google Shape;561;p11"/>
            <p:cNvSpPr/>
            <p:nvPr/>
          </p:nvSpPr>
          <p:spPr>
            <a:xfrm>
              <a:off x="1565300" y="733100"/>
              <a:ext cx="1143525" cy="1143525"/>
            </a:xfrm>
            <a:custGeom>
              <a:avLst/>
              <a:gdLst/>
              <a:ahLst/>
              <a:cxnLst/>
              <a:rect l="l" t="t" r="r" b="b"/>
              <a:pathLst>
                <a:path w="45741" h="45741" extrusionOk="0">
                  <a:moveTo>
                    <a:pt x="22883" y="1"/>
                  </a:moveTo>
                  <a:cubicBezTo>
                    <a:pt x="10251" y="1"/>
                    <a:pt x="1" y="10251"/>
                    <a:pt x="1" y="22883"/>
                  </a:cubicBezTo>
                  <a:cubicBezTo>
                    <a:pt x="1" y="35515"/>
                    <a:pt x="10251" y="45740"/>
                    <a:pt x="22883" y="45740"/>
                  </a:cubicBezTo>
                  <a:cubicBezTo>
                    <a:pt x="35515" y="45740"/>
                    <a:pt x="45740" y="35515"/>
                    <a:pt x="45740" y="22883"/>
                  </a:cubicBezTo>
                  <a:cubicBezTo>
                    <a:pt x="45740" y="10251"/>
                    <a:pt x="35515" y="1"/>
                    <a:pt x="22883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1565300" y="906675"/>
              <a:ext cx="1143525" cy="708025"/>
            </a:xfrm>
            <a:custGeom>
              <a:avLst/>
              <a:gdLst/>
              <a:ahLst/>
              <a:cxnLst/>
              <a:rect l="l" t="t" r="r" b="b"/>
              <a:pathLst>
                <a:path w="45741" h="28321" extrusionOk="0">
                  <a:moveTo>
                    <a:pt x="39299" y="0"/>
                  </a:moveTo>
                  <a:cubicBezTo>
                    <a:pt x="36417" y="2080"/>
                    <a:pt x="38547" y="6065"/>
                    <a:pt x="35189" y="7619"/>
                  </a:cubicBezTo>
                  <a:cubicBezTo>
                    <a:pt x="34542" y="7912"/>
                    <a:pt x="33927" y="8029"/>
                    <a:pt x="33333" y="8029"/>
                  </a:cubicBezTo>
                  <a:cubicBezTo>
                    <a:pt x="31015" y="8029"/>
                    <a:pt x="29010" y="6254"/>
                    <a:pt x="26643" y="6254"/>
                  </a:cubicBezTo>
                  <a:cubicBezTo>
                    <a:pt x="26089" y="6254"/>
                    <a:pt x="25515" y="6351"/>
                    <a:pt x="24913" y="6592"/>
                  </a:cubicBezTo>
                  <a:cubicBezTo>
                    <a:pt x="21328" y="8030"/>
                    <a:pt x="21583" y="9846"/>
                    <a:pt x="18617" y="9846"/>
                  </a:cubicBezTo>
                  <a:cubicBezTo>
                    <a:pt x="18431" y="9846"/>
                    <a:pt x="18233" y="9839"/>
                    <a:pt x="18021" y="9825"/>
                  </a:cubicBezTo>
                  <a:cubicBezTo>
                    <a:pt x="14437" y="9549"/>
                    <a:pt x="13534" y="6566"/>
                    <a:pt x="10752" y="5815"/>
                  </a:cubicBezTo>
                  <a:cubicBezTo>
                    <a:pt x="8798" y="5288"/>
                    <a:pt x="5690" y="4236"/>
                    <a:pt x="3559" y="3684"/>
                  </a:cubicBezTo>
                  <a:cubicBezTo>
                    <a:pt x="1304" y="7243"/>
                    <a:pt x="1" y="11429"/>
                    <a:pt x="1" y="15940"/>
                  </a:cubicBezTo>
                  <a:cubicBezTo>
                    <a:pt x="1" y="18095"/>
                    <a:pt x="301" y="20176"/>
                    <a:pt x="878" y="22156"/>
                  </a:cubicBezTo>
                  <a:cubicBezTo>
                    <a:pt x="1517" y="21811"/>
                    <a:pt x="2019" y="21669"/>
                    <a:pt x="2497" y="21669"/>
                  </a:cubicBezTo>
                  <a:cubicBezTo>
                    <a:pt x="3965" y="21669"/>
                    <a:pt x="5200" y="23014"/>
                    <a:pt x="9474" y="23960"/>
                  </a:cubicBezTo>
                  <a:cubicBezTo>
                    <a:pt x="14945" y="25173"/>
                    <a:pt x="18101" y="28321"/>
                    <a:pt x="23058" y="28321"/>
                  </a:cubicBezTo>
                  <a:cubicBezTo>
                    <a:pt x="23938" y="28321"/>
                    <a:pt x="24874" y="28222"/>
                    <a:pt x="25890" y="27995"/>
                  </a:cubicBezTo>
                  <a:cubicBezTo>
                    <a:pt x="31499" y="26744"/>
                    <a:pt x="30482" y="25909"/>
                    <a:pt x="34065" y="25909"/>
                  </a:cubicBezTo>
                  <a:cubicBezTo>
                    <a:pt x="34789" y="25909"/>
                    <a:pt x="35701" y="25944"/>
                    <a:pt x="36893" y="26015"/>
                  </a:cubicBezTo>
                  <a:cubicBezTo>
                    <a:pt x="40352" y="26216"/>
                    <a:pt x="41855" y="26767"/>
                    <a:pt x="42983" y="26842"/>
                  </a:cubicBezTo>
                  <a:cubicBezTo>
                    <a:pt x="44738" y="23609"/>
                    <a:pt x="45740" y="19875"/>
                    <a:pt x="45740" y="15940"/>
                  </a:cubicBezTo>
                  <a:cubicBezTo>
                    <a:pt x="45740" y="9749"/>
                    <a:pt x="43284" y="4135"/>
                    <a:pt x="39299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1666800" y="1616175"/>
              <a:ext cx="896650" cy="260450"/>
            </a:xfrm>
            <a:custGeom>
              <a:avLst/>
              <a:gdLst/>
              <a:ahLst/>
              <a:cxnLst/>
              <a:rect l="l" t="t" r="r" b="b"/>
              <a:pathLst>
                <a:path w="35866" h="10418" extrusionOk="0">
                  <a:moveTo>
                    <a:pt x="3072" y="1"/>
                  </a:moveTo>
                  <a:cubicBezTo>
                    <a:pt x="2065" y="1"/>
                    <a:pt x="1090" y="233"/>
                    <a:pt x="1" y="542"/>
                  </a:cubicBezTo>
                  <a:cubicBezTo>
                    <a:pt x="4136" y="6507"/>
                    <a:pt x="11028" y="10417"/>
                    <a:pt x="18823" y="10417"/>
                  </a:cubicBezTo>
                  <a:cubicBezTo>
                    <a:pt x="25590" y="10417"/>
                    <a:pt x="31680" y="7460"/>
                    <a:pt x="35866" y="2798"/>
                  </a:cubicBezTo>
                  <a:lnTo>
                    <a:pt x="35866" y="2798"/>
                  </a:lnTo>
                  <a:cubicBezTo>
                    <a:pt x="32532" y="2823"/>
                    <a:pt x="28572" y="3450"/>
                    <a:pt x="27294" y="4101"/>
                  </a:cubicBezTo>
                  <a:cubicBezTo>
                    <a:pt x="24612" y="5530"/>
                    <a:pt x="25590" y="4928"/>
                    <a:pt x="21454" y="6056"/>
                  </a:cubicBezTo>
                  <a:cubicBezTo>
                    <a:pt x="20763" y="6246"/>
                    <a:pt x="20046" y="6333"/>
                    <a:pt x="19309" y="6333"/>
                  </a:cubicBezTo>
                  <a:cubicBezTo>
                    <a:pt x="15662" y="6333"/>
                    <a:pt x="11527" y="4189"/>
                    <a:pt x="7670" y="1645"/>
                  </a:cubicBezTo>
                  <a:cubicBezTo>
                    <a:pt x="5843" y="422"/>
                    <a:pt x="4429" y="1"/>
                    <a:pt x="3072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1790250" y="733100"/>
              <a:ext cx="664800" cy="158550"/>
            </a:xfrm>
            <a:custGeom>
              <a:avLst/>
              <a:gdLst/>
              <a:ahLst/>
              <a:cxnLst/>
              <a:rect l="l" t="t" r="r" b="b"/>
              <a:pathLst>
                <a:path w="26592" h="6342" extrusionOk="0">
                  <a:moveTo>
                    <a:pt x="13885" y="1"/>
                  </a:moveTo>
                  <a:cubicBezTo>
                    <a:pt x="8647" y="1"/>
                    <a:pt x="3835" y="1755"/>
                    <a:pt x="0" y="4712"/>
                  </a:cubicBezTo>
                  <a:cubicBezTo>
                    <a:pt x="2207" y="5280"/>
                    <a:pt x="4502" y="5371"/>
                    <a:pt x="6220" y="5371"/>
                  </a:cubicBezTo>
                  <a:cubicBezTo>
                    <a:pt x="6551" y="5371"/>
                    <a:pt x="6860" y="5368"/>
                    <a:pt x="7143" y="5364"/>
                  </a:cubicBezTo>
                  <a:cubicBezTo>
                    <a:pt x="9624" y="5339"/>
                    <a:pt x="11955" y="4763"/>
                    <a:pt x="14336" y="4462"/>
                  </a:cubicBezTo>
                  <a:cubicBezTo>
                    <a:pt x="14485" y="4442"/>
                    <a:pt x="14630" y="4432"/>
                    <a:pt x="14774" y="4432"/>
                  </a:cubicBezTo>
                  <a:cubicBezTo>
                    <a:pt x="16811" y="4432"/>
                    <a:pt x="18330" y="6342"/>
                    <a:pt x="21077" y="6342"/>
                  </a:cubicBezTo>
                  <a:cubicBezTo>
                    <a:pt x="21255" y="6342"/>
                    <a:pt x="21440" y="6334"/>
                    <a:pt x="21629" y="6316"/>
                  </a:cubicBezTo>
                  <a:cubicBezTo>
                    <a:pt x="24136" y="6091"/>
                    <a:pt x="25439" y="5013"/>
                    <a:pt x="26592" y="3860"/>
                  </a:cubicBezTo>
                  <a:cubicBezTo>
                    <a:pt x="22958" y="1429"/>
                    <a:pt x="18597" y="1"/>
                    <a:pt x="1388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1575325" y="1062675"/>
              <a:ext cx="1133500" cy="371550"/>
            </a:xfrm>
            <a:custGeom>
              <a:avLst/>
              <a:gdLst/>
              <a:ahLst/>
              <a:cxnLst/>
              <a:rect l="l" t="t" r="r" b="b"/>
              <a:pathLst>
                <a:path w="45340" h="14862" extrusionOk="0">
                  <a:moveTo>
                    <a:pt x="43184" y="1"/>
                  </a:moveTo>
                  <a:cubicBezTo>
                    <a:pt x="42883" y="251"/>
                    <a:pt x="42582" y="477"/>
                    <a:pt x="42281" y="702"/>
                  </a:cubicBezTo>
                  <a:cubicBezTo>
                    <a:pt x="40627" y="1905"/>
                    <a:pt x="38146" y="3986"/>
                    <a:pt x="36216" y="5364"/>
                  </a:cubicBezTo>
                  <a:cubicBezTo>
                    <a:pt x="35020" y="6207"/>
                    <a:pt x="33853" y="6460"/>
                    <a:pt x="31961" y="6460"/>
                  </a:cubicBezTo>
                  <a:cubicBezTo>
                    <a:pt x="30761" y="6460"/>
                    <a:pt x="29269" y="6358"/>
                    <a:pt x="27294" y="6241"/>
                  </a:cubicBezTo>
                  <a:cubicBezTo>
                    <a:pt x="26757" y="6210"/>
                    <a:pt x="26295" y="6195"/>
                    <a:pt x="25896" y="6195"/>
                  </a:cubicBezTo>
                  <a:cubicBezTo>
                    <a:pt x="22515" y="6195"/>
                    <a:pt x="23606" y="7271"/>
                    <a:pt x="21028" y="8347"/>
                  </a:cubicBezTo>
                  <a:cubicBezTo>
                    <a:pt x="18444" y="9416"/>
                    <a:pt x="17880" y="9713"/>
                    <a:pt x="15322" y="9713"/>
                  </a:cubicBezTo>
                  <a:cubicBezTo>
                    <a:pt x="15002" y="9713"/>
                    <a:pt x="14651" y="9708"/>
                    <a:pt x="14261" y="9700"/>
                  </a:cubicBezTo>
                  <a:cubicBezTo>
                    <a:pt x="10727" y="9625"/>
                    <a:pt x="9299" y="7670"/>
                    <a:pt x="6542" y="5790"/>
                  </a:cubicBezTo>
                  <a:cubicBezTo>
                    <a:pt x="4286" y="4286"/>
                    <a:pt x="2532" y="3560"/>
                    <a:pt x="452" y="3509"/>
                  </a:cubicBezTo>
                  <a:cubicBezTo>
                    <a:pt x="276" y="4161"/>
                    <a:pt x="126" y="4813"/>
                    <a:pt x="1" y="5489"/>
                  </a:cubicBezTo>
                  <a:cubicBezTo>
                    <a:pt x="1354" y="6166"/>
                    <a:pt x="1955" y="7946"/>
                    <a:pt x="3309" y="9123"/>
                  </a:cubicBezTo>
                  <a:cubicBezTo>
                    <a:pt x="5121" y="10657"/>
                    <a:pt x="11566" y="13182"/>
                    <a:pt x="15711" y="13182"/>
                  </a:cubicBezTo>
                  <a:cubicBezTo>
                    <a:pt x="16037" y="13182"/>
                    <a:pt x="16348" y="13166"/>
                    <a:pt x="16642" y="13134"/>
                  </a:cubicBezTo>
                  <a:cubicBezTo>
                    <a:pt x="20702" y="12682"/>
                    <a:pt x="20101" y="11254"/>
                    <a:pt x="23384" y="10126"/>
                  </a:cubicBezTo>
                  <a:cubicBezTo>
                    <a:pt x="24259" y="9828"/>
                    <a:pt x="24856" y="9689"/>
                    <a:pt x="25284" y="9689"/>
                  </a:cubicBezTo>
                  <a:cubicBezTo>
                    <a:pt x="26476" y="9689"/>
                    <a:pt x="26374" y="10761"/>
                    <a:pt x="27369" y="12457"/>
                  </a:cubicBezTo>
                  <a:cubicBezTo>
                    <a:pt x="28310" y="14077"/>
                    <a:pt x="31598" y="14861"/>
                    <a:pt x="34451" y="14861"/>
                  </a:cubicBezTo>
                  <a:cubicBezTo>
                    <a:pt x="35703" y="14861"/>
                    <a:pt x="36871" y="14710"/>
                    <a:pt x="37720" y="14412"/>
                  </a:cubicBezTo>
                  <a:cubicBezTo>
                    <a:pt x="40151" y="13560"/>
                    <a:pt x="42933" y="13735"/>
                    <a:pt x="45038" y="13334"/>
                  </a:cubicBezTo>
                  <a:cubicBezTo>
                    <a:pt x="45239" y="12156"/>
                    <a:pt x="45339" y="10928"/>
                    <a:pt x="45339" y="9700"/>
                  </a:cubicBezTo>
                  <a:cubicBezTo>
                    <a:pt x="45339" y="8923"/>
                    <a:pt x="45314" y="8196"/>
                    <a:pt x="45239" y="7444"/>
                  </a:cubicBezTo>
                  <a:cubicBezTo>
                    <a:pt x="45020" y="7225"/>
                    <a:pt x="44791" y="7132"/>
                    <a:pt x="44538" y="7132"/>
                  </a:cubicBezTo>
                  <a:cubicBezTo>
                    <a:pt x="43665" y="7132"/>
                    <a:pt x="42516" y="8248"/>
                    <a:pt x="40552" y="9123"/>
                  </a:cubicBezTo>
                  <a:cubicBezTo>
                    <a:pt x="37921" y="10251"/>
                    <a:pt x="37344" y="11404"/>
                    <a:pt x="34938" y="12006"/>
                  </a:cubicBezTo>
                  <a:cubicBezTo>
                    <a:pt x="34627" y="12084"/>
                    <a:pt x="34339" y="12120"/>
                    <a:pt x="34076" y="12120"/>
                  </a:cubicBezTo>
                  <a:cubicBezTo>
                    <a:pt x="32306" y="12120"/>
                    <a:pt x="31632" y="10478"/>
                    <a:pt x="32156" y="8798"/>
                  </a:cubicBezTo>
                  <a:cubicBezTo>
                    <a:pt x="32401" y="8001"/>
                    <a:pt x="32921" y="7804"/>
                    <a:pt x="33593" y="7804"/>
                  </a:cubicBezTo>
                  <a:cubicBezTo>
                    <a:pt x="34254" y="7804"/>
                    <a:pt x="35061" y="7994"/>
                    <a:pt x="35900" y="7994"/>
                  </a:cubicBezTo>
                  <a:cubicBezTo>
                    <a:pt x="36303" y="7994"/>
                    <a:pt x="36714" y="7950"/>
                    <a:pt x="37119" y="7820"/>
                  </a:cubicBezTo>
                  <a:cubicBezTo>
                    <a:pt x="39199" y="7144"/>
                    <a:pt x="41830" y="4738"/>
                    <a:pt x="42733" y="4111"/>
                  </a:cubicBezTo>
                  <a:cubicBezTo>
                    <a:pt x="43033" y="3885"/>
                    <a:pt x="43610" y="3284"/>
                    <a:pt x="44211" y="2557"/>
                  </a:cubicBezTo>
                  <a:cubicBezTo>
                    <a:pt x="43911" y="1680"/>
                    <a:pt x="43585" y="828"/>
                    <a:pt x="43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1569675" y="1373450"/>
              <a:ext cx="1104675" cy="161625"/>
            </a:xfrm>
            <a:custGeom>
              <a:avLst/>
              <a:gdLst/>
              <a:ahLst/>
              <a:cxnLst/>
              <a:rect l="l" t="t" r="r" b="b"/>
              <a:pathLst>
                <a:path w="44187" h="6465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27"/>
                    <a:pt x="151" y="1053"/>
                    <a:pt x="252" y="1580"/>
                  </a:cubicBezTo>
                  <a:cubicBezTo>
                    <a:pt x="3184" y="1605"/>
                    <a:pt x="7094" y="1805"/>
                    <a:pt x="8773" y="3209"/>
                  </a:cubicBezTo>
                  <a:cubicBezTo>
                    <a:pt x="10805" y="4937"/>
                    <a:pt x="13686" y="5294"/>
                    <a:pt x="15753" y="5294"/>
                  </a:cubicBezTo>
                  <a:cubicBezTo>
                    <a:pt x="15904" y="5294"/>
                    <a:pt x="16050" y="5292"/>
                    <a:pt x="16192" y="5289"/>
                  </a:cubicBezTo>
                  <a:cubicBezTo>
                    <a:pt x="18060" y="5222"/>
                    <a:pt x="21348" y="4208"/>
                    <a:pt x="23624" y="4208"/>
                  </a:cubicBezTo>
                  <a:cubicBezTo>
                    <a:pt x="23913" y="4208"/>
                    <a:pt x="24186" y="4225"/>
                    <a:pt x="24437" y="4261"/>
                  </a:cubicBezTo>
                  <a:cubicBezTo>
                    <a:pt x="26550" y="4567"/>
                    <a:pt x="26420" y="6037"/>
                    <a:pt x="28310" y="6037"/>
                  </a:cubicBezTo>
                  <a:cubicBezTo>
                    <a:pt x="28438" y="6037"/>
                    <a:pt x="28575" y="6030"/>
                    <a:pt x="28723" y="6016"/>
                  </a:cubicBezTo>
                  <a:cubicBezTo>
                    <a:pt x="29352" y="5954"/>
                    <a:pt x="30473" y="5926"/>
                    <a:pt x="31823" y="5926"/>
                  </a:cubicBezTo>
                  <a:cubicBezTo>
                    <a:pt x="35422" y="5926"/>
                    <a:pt x="40648" y="6125"/>
                    <a:pt x="42507" y="6417"/>
                  </a:cubicBezTo>
                  <a:cubicBezTo>
                    <a:pt x="42734" y="6451"/>
                    <a:pt x="42929" y="6464"/>
                    <a:pt x="43104" y="6464"/>
                  </a:cubicBezTo>
                  <a:cubicBezTo>
                    <a:pt x="43315" y="6464"/>
                    <a:pt x="43495" y="6444"/>
                    <a:pt x="43660" y="6417"/>
                  </a:cubicBezTo>
                  <a:cubicBezTo>
                    <a:pt x="43836" y="5991"/>
                    <a:pt x="44036" y="5540"/>
                    <a:pt x="44187" y="5089"/>
                  </a:cubicBezTo>
                  <a:cubicBezTo>
                    <a:pt x="41605" y="4838"/>
                    <a:pt x="37169" y="4487"/>
                    <a:pt x="35615" y="4437"/>
                  </a:cubicBezTo>
                  <a:cubicBezTo>
                    <a:pt x="35091" y="4416"/>
                    <a:pt x="34654" y="4408"/>
                    <a:pt x="34260" y="4408"/>
                  </a:cubicBezTo>
                  <a:cubicBezTo>
                    <a:pt x="33185" y="4408"/>
                    <a:pt x="32435" y="4466"/>
                    <a:pt x="31118" y="4466"/>
                  </a:cubicBezTo>
                  <a:cubicBezTo>
                    <a:pt x="30636" y="4466"/>
                    <a:pt x="30078" y="4458"/>
                    <a:pt x="29400" y="4437"/>
                  </a:cubicBezTo>
                  <a:cubicBezTo>
                    <a:pt x="26449" y="4345"/>
                    <a:pt x="26254" y="2375"/>
                    <a:pt x="24069" y="2375"/>
                  </a:cubicBezTo>
                  <a:cubicBezTo>
                    <a:pt x="23861" y="2375"/>
                    <a:pt x="23634" y="2393"/>
                    <a:pt x="23385" y="2432"/>
                  </a:cubicBezTo>
                  <a:cubicBezTo>
                    <a:pt x="20552" y="2883"/>
                    <a:pt x="20402" y="3259"/>
                    <a:pt x="16567" y="3785"/>
                  </a:cubicBezTo>
                  <a:cubicBezTo>
                    <a:pt x="15992" y="3865"/>
                    <a:pt x="15484" y="3901"/>
                    <a:pt x="15028" y="3901"/>
                  </a:cubicBezTo>
                  <a:cubicBezTo>
                    <a:pt x="12467" y="3901"/>
                    <a:pt x="11533" y="2746"/>
                    <a:pt x="9299" y="1555"/>
                  </a:cubicBezTo>
                  <a:cubicBezTo>
                    <a:pt x="7420" y="552"/>
                    <a:pt x="3109" y="7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1731975" y="809550"/>
              <a:ext cx="976850" cy="1067075"/>
            </a:xfrm>
            <a:custGeom>
              <a:avLst/>
              <a:gdLst/>
              <a:ahLst/>
              <a:cxnLst/>
              <a:rect l="l" t="t" r="r" b="b"/>
              <a:pathLst>
                <a:path w="39074" h="42683" extrusionOk="0">
                  <a:moveTo>
                    <a:pt x="27619" y="0"/>
                  </a:moveTo>
                  <a:lnTo>
                    <a:pt x="27619" y="0"/>
                  </a:lnTo>
                  <a:cubicBezTo>
                    <a:pt x="31730" y="4136"/>
                    <a:pt x="34286" y="9825"/>
                    <a:pt x="34286" y="16141"/>
                  </a:cubicBezTo>
                  <a:cubicBezTo>
                    <a:pt x="34286" y="28747"/>
                    <a:pt x="24035" y="38998"/>
                    <a:pt x="11404" y="38998"/>
                  </a:cubicBezTo>
                  <a:cubicBezTo>
                    <a:pt x="7243" y="38998"/>
                    <a:pt x="3359" y="37870"/>
                    <a:pt x="0" y="35940"/>
                  </a:cubicBezTo>
                  <a:lnTo>
                    <a:pt x="0" y="35940"/>
                  </a:lnTo>
                  <a:cubicBezTo>
                    <a:pt x="4136" y="40101"/>
                    <a:pt x="9875" y="42682"/>
                    <a:pt x="16216" y="42682"/>
                  </a:cubicBezTo>
                  <a:cubicBezTo>
                    <a:pt x="28848" y="42682"/>
                    <a:pt x="39073" y="32457"/>
                    <a:pt x="39073" y="19825"/>
                  </a:cubicBezTo>
                  <a:cubicBezTo>
                    <a:pt x="39073" y="11354"/>
                    <a:pt x="34462" y="3960"/>
                    <a:pt x="27619" y="0"/>
                  </a:cubicBezTo>
                  <a:close/>
                </a:path>
              </a:pathLst>
            </a:custGeom>
            <a:solidFill>
              <a:srgbClr val="CB5568">
                <a:alpha val="39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7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9" name="Google Shape;78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17"/>
          <p:cNvSpPr txBox="1">
            <a:spLocks noGrp="1"/>
          </p:cNvSpPr>
          <p:nvPr>
            <p:ph type="title"/>
          </p:nvPr>
        </p:nvSpPr>
        <p:spPr>
          <a:xfrm>
            <a:off x="720000" y="1149300"/>
            <a:ext cx="4430700" cy="167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17"/>
          <p:cNvSpPr txBox="1">
            <a:spLocks noGrp="1"/>
          </p:cNvSpPr>
          <p:nvPr>
            <p:ph type="subTitle" idx="1"/>
          </p:nvPr>
        </p:nvSpPr>
        <p:spPr>
          <a:xfrm>
            <a:off x="720000" y="3179707"/>
            <a:ext cx="2920500" cy="814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792" name="Google Shape;792;p17"/>
          <p:cNvGrpSpPr/>
          <p:nvPr/>
        </p:nvGrpSpPr>
        <p:grpSpPr>
          <a:xfrm>
            <a:off x="623154" y="244439"/>
            <a:ext cx="193699" cy="185318"/>
            <a:chOff x="3483800" y="1530650"/>
            <a:chExt cx="1459674" cy="1397574"/>
          </a:xfrm>
        </p:grpSpPr>
        <p:sp>
          <p:nvSpPr>
            <p:cNvPr id="793" name="Google Shape;793;p17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7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7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2" name="Google Shape;802;p17"/>
          <p:cNvGrpSpPr/>
          <p:nvPr/>
        </p:nvGrpSpPr>
        <p:grpSpPr>
          <a:xfrm>
            <a:off x="138749" y="4109622"/>
            <a:ext cx="318260" cy="295560"/>
            <a:chOff x="3931664" y="3196564"/>
            <a:chExt cx="819834" cy="761359"/>
          </a:xfrm>
        </p:grpSpPr>
        <p:sp>
          <p:nvSpPr>
            <p:cNvPr id="803" name="Google Shape;803;p1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" name="Google Shape;806;p17"/>
          <p:cNvGrpSpPr/>
          <p:nvPr/>
        </p:nvGrpSpPr>
        <p:grpSpPr>
          <a:xfrm>
            <a:off x="-180561" y="641597"/>
            <a:ext cx="500427" cy="464734"/>
            <a:chOff x="3931664" y="3196564"/>
            <a:chExt cx="819834" cy="761359"/>
          </a:xfrm>
        </p:grpSpPr>
        <p:sp>
          <p:nvSpPr>
            <p:cNvPr id="807" name="Google Shape;807;p1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" name="Google Shape;810;p17"/>
          <p:cNvGrpSpPr/>
          <p:nvPr/>
        </p:nvGrpSpPr>
        <p:grpSpPr>
          <a:xfrm>
            <a:off x="457004" y="4794839"/>
            <a:ext cx="193699" cy="185318"/>
            <a:chOff x="3483800" y="1530650"/>
            <a:chExt cx="1459674" cy="1397574"/>
          </a:xfrm>
        </p:grpSpPr>
        <p:sp>
          <p:nvSpPr>
            <p:cNvPr id="811" name="Google Shape;811;p17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7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7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7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7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7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7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0" name="Google Shape;820;p17"/>
          <p:cNvGrpSpPr/>
          <p:nvPr/>
        </p:nvGrpSpPr>
        <p:grpSpPr>
          <a:xfrm>
            <a:off x="8323174" y="244447"/>
            <a:ext cx="318260" cy="295560"/>
            <a:chOff x="3931664" y="3196564"/>
            <a:chExt cx="819834" cy="761359"/>
          </a:xfrm>
        </p:grpSpPr>
        <p:sp>
          <p:nvSpPr>
            <p:cNvPr id="821" name="Google Shape;821;p17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17"/>
          <p:cNvGrpSpPr/>
          <p:nvPr/>
        </p:nvGrpSpPr>
        <p:grpSpPr>
          <a:xfrm>
            <a:off x="8716329" y="963989"/>
            <a:ext cx="193699" cy="185318"/>
            <a:chOff x="3483800" y="1530650"/>
            <a:chExt cx="1459674" cy="1397574"/>
          </a:xfrm>
        </p:grpSpPr>
        <p:sp>
          <p:nvSpPr>
            <p:cNvPr id="825" name="Google Shape;825;p17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7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7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5D4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5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8"/>
          <p:cNvSpPr txBox="1">
            <a:spLocks noGrp="1"/>
          </p:cNvSpPr>
          <p:nvPr>
            <p:ph type="title"/>
          </p:nvPr>
        </p:nvSpPr>
        <p:spPr>
          <a:xfrm>
            <a:off x="2126700" y="1729525"/>
            <a:ext cx="4890600" cy="1268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None/>
              <a:defRPr sz="4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8"/>
          <p:cNvSpPr/>
          <p:nvPr/>
        </p:nvSpPr>
        <p:spPr>
          <a:xfrm>
            <a:off x="4825125" y="0"/>
            <a:ext cx="4423146" cy="5829284"/>
          </a:xfrm>
          <a:custGeom>
            <a:avLst/>
            <a:gdLst/>
            <a:ahLst/>
            <a:cxnLst/>
            <a:rect l="l" t="t" r="r" b="b"/>
            <a:pathLst>
              <a:path w="113414" h="140507" extrusionOk="0">
                <a:moveTo>
                  <a:pt x="91135" y="67459"/>
                </a:moveTo>
                <a:cubicBezTo>
                  <a:pt x="91498" y="67459"/>
                  <a:pt x="91809" y="67575"/>
                  <a:pt x="92030" y="67818"/>
                </a:cubicBezTo>
                <a:cubicBezTo>
                  <a:pt x="92726" y="68603"/>
                  <a:pt x="92244" y="70378"/>
                  <a:pt x="90950" y="71797"/>
                </a:cubicBezTo>
                <a:cubicBezTo>
                  <a:pt x="90064" y="72775"/>
                  <a:pt x="89022" y="73326"/>
                  <a:pt x="88231" y="73326"/>
                </a:cubicBezTo>
                <a:cubicBezTo>
                  <a:pt x="87867" y="73326"/>
                  <a:pt x="87556" y="73210"/>
                  <a:pt x="87337" y="72965"/>
                </a:cubicBezTo>
                <a:cubicBezTo>
                  <a:pt x="86632" y="72189"/>
                  <a:pt x="87114" y="70414"/>
                  <a:pt x="88408" y="68987"/>
                </a:cubicBezTo>
                <a:cubicBezTo>
                  <a:pt x="89296" y="68013"/>
                  <a:pt x="90340" y="67459"/>
                  <a:pt x="91135" y="67459"/>
                </a:cubicBezTo>
                <a:close/>
                <a:moveTo>
                  <a:pt x="81981" y="73877"/>
                </a:moveTo>
                <a:cubicBezTo>
                  <a:pt x="83619" y="73877"/>
                  <a:pt x="84918" y="74453"/>
                  <a:pt x="85500" y="75606"/>
                </a:cubicBezTo>
                <a:cubicBezTo>
                  <a:pt x="86686" y="77952"/>
                  <a:pt x="84474" y="81797"/>
                  <a:pt x="80557" y="84188"/>
                </a:cubicBezTo>
                <a:cubicBezTo>
                  <a:pt x="78580" y="85398"/>
                  <a:pt x="76545" y="86005"/>
                  <a:pt x="74865" y="86005"/>
                </a:cubicBezTo>
                <a:cubicBezTo>
                  <a:pt x="73225" y="86005"/>
                  <a:pt x="71923" y="85427"/>
                  <a:pt x="71342" y="84268"/>
                </a:cubicBezTo>
                <a:cubicBezTo>
                  <a:pt x="70155" y="81922"/>
                  <a:pt x="72368" y="78086"/>
                  <a:pt x="76284" y="75695"/>
                </a:cubicBezTo>
                <a:cubicBezTo>
                  <a:pt x="78264" y="74484"/>
                  <a:pt x="80300" y="73877"/>
                  <a:pt x="81981" y="73877"/>
                </a:cubicBezTo>
                <a:close/>
                <a:moveTo>
                  <a:pt x="88319" y="1"/>
                </a:moveTo>
                <a:cubicBezTo>
                  <a:pt x="88024" y="1713"/>
                  <a:pt x="91691" y="3944"/>
                  <a:pt x="96856" y="9840"/>
                </a:cubicBezTo>
                <a:cubicBezTo>
                  <a:pt x="102200" y="15925"/>
                  <a:pt x="104858" y="25006"/>
                  <a:pt x="103600" y="35042"/>
                </a:cubicBezTo>
                <a:cubicBezTo>
                  <a:pt x="102334" y="45069"/>
                  <a:pt x="92708" y="63063"/>
                  <a:pt x="74500" y="72921"/>
                </a:cubicBezTo>
                <a:cubicBezTo>
                  <a:pt x="70851" y="74901"/>
                  <a:pt x="66578" y="76364"/>
                  <a:pt x="64785" y="80379"/>
                </a:cubicBezTo>
                <a:cubicBezTo>
                  <a:pt x="63233" y="83831"/>
                  <a:pt x="63616" y="87890"/>
                  <a:pt x="63233" y="91708"/>
                </a:cubicBezTo>
                <a:cubicBezTo>
                  <a:pt x="62849" y="95536"/>
                  <a:pt x="61100" y="99827"/>
                  <a:pt x="57666" y="100567"/>
                </a:cubicBezTo>
                <a:cubicBezTo>
                  <a:pt x="57088" y="100693"/>
                  <a:pt x="56540" y="100752"/>
                  <a:pt x="56007" y="100752"/>
                </a:cubicBezTo>
                <a:cubicBezTo>
                  <a:pt x="53096" y="100752"/>
                  <a:pt x="50610" y="98978"/>
                  <a:pt x="46042" y="96490"/>
                </a:cubicBezTo>
                <a:cubicBezTo>
                  <a:pt x="44576" y="95691"/>
                  <a:pt x="43209" y="95309"/>
                  <a:pt x="41947" y="95309"/>
                </a:cubicBezTo>
                <a:cubicBezTo>
                  <a:pt x="38548" y="95309"/>
                  <a:pt x="35916" y="98079"/>
                  <a:pt x="34186" y="102913"/>
                </a:cubicBezTo>
                <a:cubicBezTo>
                  <a:pt x="28824" y="117909"/>
                  <a:pt x="23677" y="122450"/>
                  <a:pt x="16727" y="123182"/>
                </a:cubicBezTo>
                <a:cubicBezTo>
                  <a:pt x="16018" y="123258"/>
                  <a:pt x="15304" y="123289"/>
                  <a:pt x="14587" y="123289"/>
                </a:cubicBezTo>
                <a:cubicBezTo>
                  <a:pt x="11418" y="123289"/>
                  <a:pt x="8190" y="122683"/>
                  <a:pt x="5062" y="122683"/>
                </a:cubicBezTo>
                <a:cubicBezTo>
                  <a:pt x="3336" y="122683"/>
                  <a:pt x="1640" y="122867"/>
                  <a:pt x="0" y="123440"/>
                </a:cubicBezTo>
                <a:lnTo>
                  <a:pt x="0" y="140506"/>
                </a:lnTo>
                <a:lnTo>
                  <a:pt x="113413" y="140506"/>
                </a:lnTo>
                <a:lnTo>
                  <a:pt x="113413" y="1"/>
                </a:ln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18"/>
          <p:cNvSpPr/>
          <p:nvPr/>
        </p:nvSpPr>
        <p:spPr>
          <a:xfrm rot="10800000" flipH="1">
            <a:off x="-3321749" y="-740555"/>
            <a:ext cx="5253633" cy="5884059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B37FEF"/>
              </a:solidFill>
            </a:endParaRPr>
          </a:p>
        </p:txBody>
      </p:sp>
      <p:grpSp>
        <p:nvGrpSpPr>
          <p:cNvPr id="838" name="Google Shape;838;p18"/>
          <p:cNvGrpSpPr/>
          <p:nvPr/>
        </p:nvGrpSpPr>
        <p:grpSpPr>
          <a:xfrm>
            <a:off x="708085" y="4068918"/>
            <a:ext cx="858890" cy="858890"/>
            <a:chOff x="2751400" y="2498775"/>
            <a:chExt cx="652900" cy="652900"/>
          </a:xfrm>
        </p:grpSpPr>
        <p:sp>
          <p:nvSpPr>
            <p:cNvPr id="839" name="Google Shape;839;p18"/>
            <p:cNvSpPr/>
            <p:nvPr/>
          </p:nvSpPr>
          <p:spPr>
            <a:xfrm>
              <a:off x="2751400" y="2498775"/>
              <a:ext cx="652900" cy="652900"/>
            </a:xfrm>
            <a:custGeom>
              <a:avLst/>
              <a:gdLst/>
              <a:ahLst/>
              <a:cxnLst/>
              <a:rect l="l" t="t" r="r" b="b"/>
              <a:pathLst>
                <a:path w="26116" h="26116" extrusionOk="0">
                  <a:moveTo>
                    <a:pt x="13058" y="1"/>
                  </a:moveTo>
                  <a:cubicBezTo>
                    <a:pt x="5840" y="1"/>
                    <a:pt x="0" y="5840"/>
                    <a:pt x="0" y="13058"/>
                  </a:cubicBezTo>
                  <a:cubicBezTo>
                    <a:pt x="0" y="20251"/>
                    <a:pt x="5840" y="26116"/>
                    <a:pt x="13058" y="26116"/>
                  </a:cubicBezTo>
                  <a:cubicBezTo>
                    <a:pt x="20276" y="26116"/>
                    <a:pt x="26116" y="20251"/>
                    <a:pt x="26116" y="13058"/>
                  </a:cubicBezTo>
                  <a:cubicBezTo>
                    <a:pt x="26116" y="5840"/>
                    <a:pt x="20276" y="1"/>
                    <a:pt x="130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2758925" y="2889025"/>
              <a:ext cx="637875" cy="187500"/>
            </a:xfrm>
            <a:custGeom>
              <a:avLst/>
              <a:gdLst/>
              <a:ahLst/>
              <a:cxnLst/>
              <a:rect l="l" t="t" r="r" b="b"/>
              <a:pathLst>
                <a:path w="25515" h="7500" extrusionOk="0">
                  <a:moveTo>
                    <a:pt x="20492" y="0"/>
                  </a:moveTo>
                  <a:cubicBezTo>
                    <a:pt x="19762" y="0"/>
                    <a:pt x="19009" y="29"/>
                    <a:pt x="18246" y="105"/>
                  </a:cubicBezTo>
                  <a:cubicBezTo>
                    <a:pt x="14486" y="451"/>
                    <a:pt x="12558" y="4117"/>
                    <a:pt x="9135" y="4117"/>
                  </a:cubicBezTo>
                  <a:cubicBezTo>
                    <a:pt x="9090" y="4117"/>
                    <a:pt x="9044" y="4116"/>
                    <a:pt x="8998" y="4115"/>
                  </a:cubicBezTo>
                  <a:cubicBezTo>
                    <a:pt x="6291" y="4065"/>
                    <a:pt x="3183" y="1534"/>
                    <a:pt x="0" y="230"/>
                  </a:cubicBezTo>
                  <a:lnTo>
                    <a:pt x="0" y="230"/>
                  </a:lnTo>
                  <a:cubicBezTo>
                    <a:pt x="351" y="1809"/>
                    <a:pt x="978" y="3263"/>
                    <a:pt x="1830" y="4566"/>
                  </a:cubicBezTo>
                  <a:cubicBezTo>
                    <a:pt x="5238" y="5042"/>
                    <a:pt x="7920" y="6772"/>
                    <a:pt x="10953" y="7348"/>
                  </a:cubicBezTo>
                  <a:cubicBezTo>
                    <a:pt x="11518" y="7453"/>
                    <a:pt x="11996" y="7499"/>
                    <a:pt x="12409" y="7499"/>
                  </a:cubicBezTo>
                  <a:cubicBezTo>
                    <a:pt x="14646" y="7499"/>
                    <a:pt x="14969" y="6152"/>
                    <a:pt x="17043" y="5644"/>
                  </a:cubicBezTo>
                  <a:cubicBezTo>
                    <a:pt x="17262" y="5591"/>
                    <a:pt x="17491" y="5567"/>
                    <a:pt x="17729" y="5567"/>
                  </a:cubicBezTo>
                  <a:cubicBezTo>
                    <a:pt x="18962" y="5567"/>
                    <a:pt x="20426" y="6208"/>
                    <a:pt x="21855" y="6797"/>
                  </a:cubicBezTo>
                  <a:cubicBezTo>
                    <a:pt x="23659" y="5042"/>
                    <a:pt x="24963" y="2762"/>
                    <a:pt x="25514" y="230"/>
                  </a:cubicBezTo>
                  <a:cubicBezTo>
                    <a:pt x="24154" y="194"/>
                    <a:pt x="22401" y="0"/>
                    <a:pt x="204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2761425" y="2606275"/>
              <a:ext cx="637250" cy="224850"/>
            </a:xfrm>
            <a:custGeom>
              <a:avLst/>
              <a:gdLst/>
              <a:ahLst/>
              <a:cxnLst/>
              <a:rect l="l" t="t" r="r" b="b"/>
              <a:pathLst>
                <a:path w="25490" h="8994" extrusionOk="0">
                  <a:moveTo>
                    <a:pt x="16340" y="0"/>
                  </a:moveTo>
                  <a:cubicBezTo>
                    <a:pt x="16049" y="0"/>
                    <a:pt x="15700" y="56"/>
                    <a:pt x="15264" y="187"/>
                  </a:cubicBezTo>
                  <a:cubicBezTo>
                    <a:pt x="12906" y="907"/>
                    <a:pt x="11308" y="4234"/>
                    <a:pt x="8202" y="4234"/>
                  </a:cubicBezTo>
                  <a:cubicBezTo>
                    <a:pt x="7742" y="4234"/>
                    <a:pt x="7250" y="4161"/>
                    <a:pt x="6717" y="3996"/>
                  </a:cubicBezTo>
                  <a:cubicBezTo>
                    <a:pt x="4311" y="3270"/>
                    <a:pt x="3785" y="1440"/>
                    <a:pt x="2908" y="87"/>
                  </a:cubicBezTo>
                  <a:cubicBezTo>
                    <a:pt x="1529" y="1615"/>
                    <a:pt x="527" y="3495"/>
                    <a:pt x="0" y="5575"/>
                  </a:cubicBezTo>
                  <a:cubicBezTo>
                    <a:pt x="2121" y="6949"/>
                    <a:pt x="4797" y="8994"/>
                    <a:pt x="6738" y="8994"/>
                  </a:cubicBezTo>
                  <a:cubicBezTo>
                    <a:pt x="6816" y="8994"/>
                    <a:pt x="6892" y="8991"/>
                    <a:pt x="6968" y="8984"/>
                  </a:cubicBezTo>
                  <a:cubicBezTo>
                    <a:pt x="9750" y="8758"/>
                    <a:pt x="13058" y="6728"/>
                    <a:pt x="16016" y="5375"/>
                  </a:cubicBezTo>
                  <a:cubicBezTo>
                    <a:pt x="16522" y="5139"/>
                    <a:pt x="16912" y="5041"/>
                    <a:pt x="17230" y="5041"/>
                  </a:cubicBezTo>
                  <a:cubicBezTo>
                    <a:pt x="18766" y="5041"/>
                    <a:pt x="18593" y="7334"/>
                    <a:pt x="21605" y="7355"/>
                  </a:cubicBezTo>
                  <a:cubicBezTo>
                    <a:pt x="21654" y="7355"/>
                    <a:pt x="21702" y="7356"/>
                    <a:pt x="21751" y="7356"/>
                  </a:cubicBezTo>
                  <a:cubicBezTo>
                    <a:pt x="23334" y="7356"/>
                    <a:pt x="24565" y="6962"/>
                    <a:pt x="25489" y="6427"/>
                  </a:cubicBezTo>
                  <a:cubicBezTo>
                    <a:pt x="25088" y="4222"/>
                    <a:pt x="24161" y="2192"/>
                    <a:pt x="22783" y="513"/>
                  </a:cubicBezTo>
                  <a:cubicBezTo>
                    <a:pt x="22610" y="1333"/>
                    <a:pt x="22233" y="2023"/>
                    <a:pt x="21156" y="2023"/>
                  </a:cubicBezTo>
                  <a:cubicBezTo>
                    <a:pt x="20982" y="2023"/>
                    <a:pt x="20789" y="2005"/>
                    <a:pt x="20577" y="1966"/>
                  </a:cubicBezTo>
                  <a:cubicBezTo>
                    <a:pt x="17828" y="1484"/>
                    <a:pt x="17837" y="0"/>
                    <a:pt x="16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2907425" y="2498775"/>
              <a:ext cx="319575" cy="93675"/>
            </a:xfrm>
            <a:custGeom>
              <a:avLst/>
              <a:gdLst/>
              <a:ahLst/>
              <a:cxnLst/>
              <a:rect l="l" t="t" r="r" b="b"/>
              <a:pathLst>
                <a:path w="12783" h="3747" extrusionOk="0">
                  <a:moveTo>
                    <a:pt x="6817" y="1"/>
                  </a:moveTo>
                  <a:cubicBezTo>
                    <a:pt x="4311" y="1"/>
                    <a:pt x="2005" y="702"/>
                    <a:pt x="0" y="1930"/>
                  </a:cubicBezTo>
                  <a:cubicBezTo>
                    <a:pt x="619" y="2848"/>
                    <a:pt x="1510" y="3747"/>
                    <a:pt x="2426" y="3747"/>
                  </a:cubicBezTo>
                  <a:cubicBezTo>
                    <a:pt x="2586" y="3747"/>
                    <a:pt x="2747" y="3719"/>
                    <a:pt x="2907" y="3660"/>
                  </a:cubicBezTo>
                  <a:cubicBezTo>
                    <a:pt x="4837" y="2883"/>
                    <a:pt x="5013" y="1955"/>
                    <a:pt x="8145" y="1855"/>
                  </a:cubicBezTo>
                  <a:cubicBezTo>
                    <a:pt x="9524" y="1830"/>
                    <a:pt x="11479" y="1780"/>
                    <a:pt x="12782" y="1454"/>
                  </a:cubicBezTo>
                  <a:cubicBezTo>
                    <a:pt x="11003" y="527"/>
                    <a:pt x="8973" y="1"/>
                    <a:pt x="6817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2754525" y="2694275"/>
              <a:ext cx="632875" cy="116125"/>
            </a:xfrm>
            <a:custGeom>
              <a:avLst/>
              <a:gdLst/>
              <a:ahLst/>
              <a:cxnLst/>
              <a:rect l="l" t="t" r="r" b="b"/>
              <a:pathLst>
                <a:path w="25315" h="4645" extrusionOk="0">
                  <a:moveTo>
                    <a:pt x="24888" y="0"/>
                  </a:moveTo>
                  <a:cubicBezTo>
                    <a:pt x="23044" y="1480"/>
                    <a:pt x="20871" y="2937"/>
                    <a:pt x="19529" y="2937"/>
                  </a:cubicBezTo>
                  <a:cubicBezTo>
                    <a:pt x="19485" y="2937"/>
                    <a:pt x="19442" y="2936"/>
                    <a:pt x="19399" y="2932"/>
                  </a:cubicBezTo>
                  <a:cubicBezTo>
                    <a:pt x="16718" y="2682"/>
                    <a:pt x="14938" y="326"/>
                    <a:pt x="11204" y="25"/>
                  </a:cubicBezTo>
                  <a:cubicBezTo>
                    <a:pt x="11044" y="12"/>
                    <a:pt x="10887" y="6"/>
                    <a:pt x="10732" y="6"/>
                  </a:cubicBezTo>
                  <a:cubicBezTo>
                    <a:pt x="7762" y="6"/>
                    <a:pt x="5763" y="2284"/>
                    <a:pt x="3208" y="2284"/>
                  </a:cubicBezTo>
                  <a:cubicBezTo>
                    <a:pt x="2814" y="2284"/>
                    <a:pt x="2407" y="2230"/>
                    <a:pt x="1981" y="2105"/>
                  </a:cubicBezTo>
                  <a:cubicBezTo>
                    <a:pt x="1379" y="1905"/>
                    <a:pt x="853" y="1780"/>
                    <a:pt x="377" y="1654"/>
                  </a:cubicBezTo>
                  <a:cubicBezTo>
                    <a:pt x="226" y="2231"/>
                    <a:pt x="101" y="2832"/>
                    <a:pt x="1" y="3434"/>
                  </a:cubicBezTo>
                  <a:cubicBezTo>
                    <a:pt x="953" y="3659"/>
                    <a:pt x="2031" y="3835"/>
                    <a:pt x="2983" y="3835"/>
                  </a:cubicBezTo>
                  <a:cubicBezTo>
                    <a:pt x="3011" y="3835"/>
                    <a:pt x="3038" y="3836"/>
                    <a:pt x="3065" y="3836"/>
                  </a:cubicBezTo>
                  <a:cubicBezTo>
                    <a:pt x="5573" y="3836"/>
                    <a:pt x="7105" y="1577"/>
                    <a:pt x="10452" y="1429"/>
                  </a:cubicBezTo>
                  <a:cubicBezTo>
                    <a:pt x="10524" y="1425"/>
                    <a:pt x="10597" y="1423"/>
                    <a:pt x="10669" y="1423"/>
                  </a:cubicBezTo>
                  <a:cubicBezTo>
                    <a:pt x="13691" y="1423"/>
                    <a:pt x="16374" y="4644"/>
                    <a:pt x="18918" y="4644"/>
                  </a:cubicBezTo>
                  <a:cubicBezTo>
                    <a:pt x="19146" y="4644"/>
                    <a:pt x="19374" y="4618"/>
                    <a:pt x="19600" y="4562"/>
                  </a:cubicBezTo>
                  <a:cubicBezTo>
                    <a:pt x="20953" y="4186"/>
                    <a:pt x="23284" y="2607"/>
                    <a:pt x="25314" y="1078"/>
                  </a:cubicBezTo>
                  <a:cubicBezTo>
                    <a:pt x="25189" y="702"/>
                    <a:pt x="25038" y="351"/>
                    <a:pt x="24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2752025" y="2829175"/>
              <a:ext cx="619075" cy="167125"/>
            </a:xfrm>
            <a:custGeom>
              <a:avLst/>
              <a:gdLst/>
              <a:ahLst/>
              <a:cxnLst/>
              <a:rect l="l" t="t" r="r" b="b"/>
              <a:pathLst>
                <a:path w="24763" h="6685" extrusionOk="0">
                  <a:moveTo>
                    <a:pt x="14912" y="1"/>
                  </a:moveTo>
                  <a:cubicBezTo>
                    <a:pt x="14695" y="1"/>
                    <a:pt x="14486" y="30"/>
                    <a:pt x="14286" y="93"/>
                  </a:cubicBezTo>
                  <a:cubicBezTo>
                    <a:pt x="11352" y="1005"/>
                    <a:pt x="9922" y="3228"/>
                    <a:pt x="7370" y="3228"/>
                  </a:cubicBezTo>
                  <a:cubicBezTo>
                    <a:pt x="7328" y="3228"/>
                    <a:pt x="7286" y="3227"/>
                    <a:pt x="7244" y="3226"/>
                  </a:cubicBezTo>
                  <a:cubicBezTo>
                    <a:pt x="5188" y="3151"/>
                    <a:pt x="2657" y="995"/>
                    <a:pt x="0" y="168"/>
                  </a:cubicBezTo>
                  <a:lnTo>
                    <a:pt x="0" y="168"/>
                  </a:lnTo>
                  <a:cubicBezTo>
                    <a:pt x="0" y="770"/>
                    <a:pt x="76" y="1371"/>
                    <a:pt x="151" y="1973"/>
                  </a:cubicBezTo>
                  <a:cubicBezTo>
                    <a:pt x="2793" y="2784"/>
                    <a:pt x="5906" y="4259"/>
                    <a:pt x="8163" y="4259"/>
                  </a:cubicBezTo>
                  <a:cubicBezTo>
                    <a:pt x="8347" y="4259"/>
                    <a:pt x="8525" y="4249"/>
                    <a:pt x="8697" y="4228"/>
                  </a:cubicBezTo>
                  <a:cubicBezTo>
                    <a:pt x="11380" y="3933"/>
                    <a:pt x="13651" y="1801"/>
                    <a:pt x="15303" y="1801"/>
                  </a:cubicBezTo>
                  <a:cubicBezTo>
                    <a:pt x="15472" y="1801"/>
                    <a:pt x="15634" y="1824"/>
                    <a:pt x="15790" y="1872"/>
                  </a:cubicBezTo>
                  <a:cubicBezTo>
                    <a:pt x="17494" y="2374"/>
                    <a:pt x="19875" y="4228"/>
                    <a:pt x="21905" y="5582"/>
                  </a:cubicBezTo>
                  <a:cubicBezTo>
                    <a:pt x="22457" y="5958"/>
                    <a:pt x="23259" y="6334"/>
                    <a:pt x="24136" y="6684"/>
                  </a:cubicBezTo>
                  <a:cubicBezTo>
                    <a:pt x="24362" y="6308"/>
                    <a:pt x="24562" y="5933"/>
                    <a:pt x="24763" y="5532"/>
                  </a:cubicBezTo>
                  <a:lnTo>
                    <a:pt x="24763" y="5532"/>
                  </a:lnTo>
                  <a:cubicBezTo>
                    <a:pt x="24757" y="5532"/>
                    <a:pt x="24752" y="5532"/>
                    <a:pt x="24747" y="5532"/>
                  </a:cubicBezTo>
                  <a:cubicBezTo>
                    <a:pt x="22290" y="5532"/>
                    <a:pt x="17888" y="1"/>
                    <a:pt x="149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2817825" y="2553600"/>
              <a:ext cx="483100" cy="74275"/>
            </a:xfrm>
            <a:custGeom>
              <a:avLst/>
              <a:gdLst/>
              <a:ahLst/>
              <a:cxnLst/>
              <a:rect l="l" t="t" r="r" b="b"/>
              <a:pathLst>
                <a:path w="19324" h="2971" extrusionOk="0">
                  <a:moveTo>
                    <a:pt x="8727" y="1"/>
                  </a:moveTo>
                  <a:cubicBezTo>
                    <a:pt x="7522" y="1"/>
                    <a:pt x="5857" y="1578"/>
                    <a:pt x="4588" y="1578"/>
                  </a:cubicBezTo>
                  <a:cubicBezTo>
                    <a:pt x="4449" y="1578"/>
                    <a:pt x="4314" y="1559"/>
                    <a:pt x="4186" y="1517"/>
                  </a:cubicBezTo>
                  <a:cubicBezTo>
                    <a:pt x="3484" y="1266"/>
                    <a:pt x="2582" y="1191"/>
                    <a:pt x="1654" y="1166"/>
                  </a:cubicBezTo>
                  <a:cubicBezTo>
                    <a:pt x="1053" y="1717"/>
                    <a:pt x="501" y="2319"/>
                    <a:pt x="0" y="2970"/>
                  </a:cubicBezTo>
                  <a:cubicBezTo>
                    <a:pt x="2331" y="2920"/>
                    <a:pt x="5138" y="2595"/>
                    <a:pt x="6817" y="1542"/>
                  </a:cubicBezTo>
                  <a:cubicBezTo>
                    <a:pt x="7552" y="1091"/>
                    <a:pt x="8146" y="919"/>
                    <a:pt x="8680" y="919"/>
                  </a:cubicBezTo>
                  <a:cubicBezTo>
                    <a:pt x="9895" y="919"/>
                    <a:pt x="10799" y="1806"/>
                    <a:pt x="12331" y="2294"/>
                  </a:cubicBezTo>
                  <a:cubicBezTo>
                    <a:pt x="12976" y="2498"/>
                    <a:pt x="13813" y="2598"/>
                    <a:pt x="14691" y="2598"/>
                  </a:cubicBezTo>
                  <a:cubicBezTo>
                    <a:pt x="16506" y="2598"/>
                    <a:pt x="18496" y="2169"/>
                    <a:pt x="19323" y="1341"/>
                  </a:cubicBezTo>
                  <a:cubicBezTo>
                    <a:pt x="18847" y="890"/>
                    <a:pt x="18321" y="464"/>
                    <a:pt x="17770" y="88"/>
                  </a:cubicBezTo>
                  <a:cubicBezTo>
                    <a:pt x="17305" y="613"/>
                    <a:pt x="16629" y="1203"/>
                    <a:pt x="15677" y="1203"/>
                  </a:cubicBezTo>
                  <a:cubicBezTo>
                    <a:pt x="15447" y="1203"/>
                    <a:pt x="15201" y="1169"/>
                    <a:pt x="14937" y="1091"/>
                  </a:cubicBezTo>
                  <a:cubicBezTo>
                    <a:pt x="12832" y="439"/>
                    <a:pt x="10526" y="665"/>
                    <a:pt x="9173" y="88"/>
                  </a:cubicBezTo>
                  <a:cubicBezTo>
                    <a:pt x="9033" y="28"/>
                    <a:pt x="8884" y="1"/>
                    <a:pt x="8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2823450" y="2981950"/>
              <a:ext cx="492500" cy="130900"/>
            </a:xfrm>
            <a:custGeom>
              <a:avLst/>
              <a:gdLst/>
              <a:ahLst/>
              <a:cxnLst/>
              <a:rect l="l" t="t" r="r" b="b"/>
              <a:pathLst>
                <a:path w="19700" h="5236" extrusionOk="0">
                  <a:moveTo>
                    <a:pt x="7736" y="0"/>
                  </a:moveTo>
                  <a:cubicBezTo>
                    <a:pt x="7305" y="0"/>
                    <a:pt x="6870" y="111"/>
                    <a:pt x="6417" y="398"/>
                  </a:cubicBezTo>
                  <a:cubicBezTo>
                    <a:pt x="5154" y="1232"/>
                    <a:pt x="3212" y="1907"/>
                    <a:pt x="439" y="1907"/>
                  </a:cubicBezTo>
                  <a:cubicBezTo>
                    <a:pt x="295" y="1907"/>
                    <a:pt x="149" y="1905"/>
                    <a:pt x="1" y="1902"/>
                  </a:cubicBezTo>
                  <a:lnTo>
                    <a:pt x="1" y="1902"/>
                  </a:lnTo>
                  <a:cubicBezTo>
                    <a:pt x="1103" y="3255"/>
                    <a:pt x="2457" y="4383"/>
                    <a:pt x="3986" y="5235"/>
                  </a:cubicBezTo>
                  <a:cubicBezTo>
                    <a:pt x="4211" y="5110"/>
                    <a:pt x="4462" y="4959"/>
                    <a:pt x="4738" y="4834"/>
                  </a:cubicBezTo>
                  <a:cubicBezTo>
                    <a:pt x="7695" y="3431"/>
                    <a:pt x="6517" y="1501"/>
                    <a:pt x="7870" y="1501"/>
                  </a:cubicBezTo>
                  <a:cubicBezTo>
                    <a:pt x="9085" y="1501"/>
                    <a:pt x="12054" y="2469"/>
                    <a:pt x="13774" y="2469"/>
                  </a:cubicBezTo>
                  <a:cubicBezTo>
                    <a:pt x="13971" y="2469"/>
                    <a:pt x="14152" y="2456"/>
                    <a:pt x="14311" y="2428"/>
                  </a:cubicBezTo>
                  <a:cubicBezTo>
                    <a:pt x="14906" y="2321"/>
                    <a:pt x="15383" y="2259"/>
                    <a:pt x="15814" y="2259"/>
                  </a:cubicBezTo>
                  <a:cubicBezTo>
                    <a:pt x="16490" y="2259"/>
                    <a:pt x="17050" y="2411"/>
                    <a:pt x="17770" y="2779"/>
                  </a:cubicBezTo>
                  <a:cubicBezTo>
                    <a:pt x="18121" y="2954"/>
                    <a:pt x="18447" y="3255"/>
                    <a:pt x="18723" y="3581"/>
                  </a:cubicBezTo>
                  <a:cubicBezTo>
                    <a:pt x="19048" y="3280"/>
                    <a:pt x="19374" y="2979"/>
                    <a:pt x="19700" y="2629"/>
                  </a:cubicBezTo>
                  <a:cubicBezTo>
                    <a:pt x="19023" y="2027"/>
                    <a:pt x="18121" y="1476"/>
                    <a:pt x="17169" y="1350"/>
                  </a:cubicBezTo>
                  <a:cubicBezTo>
                    <a:pt x="16627" y="1263"/>
                    <a:pt x="16135" y="1235"/>
                    <a:pt x="15671" y="1235"/>
                  </a:cubicBezTo>
                  <a:cubicBezTo>
                    <a:pt x="14799" y="1235"/>
                    <a:pt x="14024" y="1335"/>
                    <a:pt x="13197" y="1335"/>
                  </a:cubicBezTo>
                  <a:cubicBezTo>
                    <a:pt x="12689" y="1335"/>
                    <a:pt x="12161" y="1297"/>
                    <a:pt x="11580" y="1175"/>
                  </a:cubicBezTo>
                  <a:cubicBezTo>
                    <a:pt x="10090" y="844"/>
                    <a:pt x="8924" y="0"/>
                    <a:pt x="77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2842250" y="2542625"/>
              <a:ext cx="562050" cy="609050"/>
            </a:xfrm>
            <a:custGeom>
              <a:avLst/>
              <a:gdLst/>
              <a:ahLst/>
              <a:cxnLst/>
              <a:rect l="l" t="t" r="r" b="b"/>
              <a:pathLst>
                <a:path w="22482" h="24362" extrusionOk="0">
                  <a:moveTo>
                    <a:pt x="15966" y="1"/>
                  </a:moveTo>
                  <a:lnTo>
                    <a:pt x="15966" y="1"/>
                  </a:lnTo>
                  <a:cubicBezTo>
                    <a:pt x="18221" y="2357"/>
                    <a:pt x="19600" y="5515"/>
                    <a:pt x="19600" y="9049"/>
                  </a:cubicBezTo>
                  <a:cubicBezTo>
                    <a:pt x="19600" y="16242"/>
                    <a:pt x="13760" y="22106"/>
                    <a:pt x="6542" y="22106"/>
                  </a:cubicBezTo>
                  <a:cubicBezTo>
                    <a:pt x="4161" y="22106"/>
                    <a:pt x="1930" y="21455"/>
                    <a:pt x="1" y="20327"/>
                  </a:cubicBezTo>
                  <a:lnTo>
                    <a:pt x="1" y="20327"/>
                  </a:lnTo>
                  <a:cubicBezTo>
                    <a:pt x="2381" y="22808"/>
                    <a:pt x="5715" y="24362"/>
                    <a:pt x="9424" y="24362"/>
                  </a:cubicBezTo>
                  <a:cubicBezTo>
                    <a:pt x="16642" y="24362"/>
                    <a:pt x="22482" y="18497"/>
                    <a:pt x="22482" y="11304"/>
                  </a:cubicBezTo>
                  <a:cubicBezTo>
                    <a:pt x="22482" y="6467"/>
                    <a:pt x="19850" y="2257"/>
                    <a:pt x="15966" y="1"/>
                  </a:cubicBezTo>
                  <a:close/>
                </a:path>
              </a:pathLst>
            </a:custGeom>
            <a:solidFill>
              <a:srgbClr val="A6804B">
                <a:alpha val="5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18"/>
          <p:cNvGrpSpPr/>
          <p:nvPr/>
        </p:nvGrpSpPr>
        <p:grpSpPr>
          <a:xfrm>
            <a:off x="8250814" y="-120033"/>
            <a:ext cx="1021881" cy="1021910"/>
            <a:chOff x="4876725" y="2387875"/>
            <a:chExt cx="874075" cy="874100"/>
          </a:xfrm>
        </p:grpSpPr>
        <p:sp>
          <p:nvSpPr>
            <p:cNvPr id="849" name="Google Shape;849;p18"/>
            <p:cNvSpPr/>
            <p:nvPr/>
          </p:nvSpPr>
          <p:spPr>
            <a:xfrm>
              <a:off x="4876725" y="2387875"/>
              <a:ext cx="874075" cy="874100"/>
            </a:xfrm>
            <a:custGeom>
              <a:avLst/>
              <a:gdLst/>
              <a:ahLst/>
              <a:cxnLst/>
              <a:rect l="l" t="t" r="r" b="b"/>
              <a:pathLst>
                <a:path w="34963" h="34964" extrusionOk="0">
                  <a:moveTo>
                    <a:pt x="17469" y="0"/>
                  </a:moveTo>
                  <a:cubicBezTo>
                    <a:pt x="7820" y="0"/>
                    <a:pt x="0" y="7845"/>
                    <a:pt x="0" y="17494"/>
                  </a:cubicBezTo>
                  <a:cubicBezTo>
                    <a:pt x="0" y="27143"/>
                    <a:pt x="7820" y="34963"/>
                    <a:pt x="17469" y="34963"/>
                  </a:cubicBezTo>
                  <a:cubicBezTo>
                    <a:pt x="27118" y="34963"/>
                    <a:pt x="34963" y="27143"/>
                    <a:pt x="34963" y="17494"/>
                  </a:cubicBezTo>
                  <a:cubicBezTo>
                    <a:pt x="34963" y="7845"/>
                    <a:pt x="27118" y="0"/>
                    <a:pt x="17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4881725" y="2387875"/>
              <a:ext cx="853425" cy="674625"/>
            </a:xfrm>
            <a:custGeom>
              <a:avLst/>
              <a:gdLst/>
              <a:ahLst/>
              <a:cxnLst/>
              <a:rect l="l" t="t" r="r" b="b"/>
              <a:pathLst>
                <a:path w="34137" h="26985" extrusionOk="0">
                  <a:moveTo>
                    <a:pt x="17269" y="0"/>
                  </a:moveTo>
                  <a:cubicBezTo>
                    <a:pt x="8472" y="0"/>
                    <a:pt x="1204" y="6542"/>
                    <a:pt x="1" y="15013"/>
                  </a:cubicBezTo>
                  <a:cubicBezTo>
                    <a:pt x="1931" y="15088"/>
                    <a:pt x="4462" y="15013"/>
                    <a:pt x="5440" y="16341"/>
                  </a:cubicBezTo>
                  <a:cubicBezTo>
                    <a:pt x="7008" y="18495"/>
                    <a:pt x="6478" y="22112"/>
                    <a:pt x="8850" y="22112"/>
                  </a:cubicBezTo>
                  <a:cubicBezTo>
                    <a:pt x="9018" y="22112"/>
                    <a:pt x="9200" y="22094"/>
                    <a:pt x="9399" y="22056"/>
                  </a:cubicBezTo>
                  <a:cubicBezTo>
                    <a:pt x="12349" y="21495"/>
                    <a:pt x="16793" y="19796"/>
                    <a:pt x="18902" y="19796"/>
                  </a:cubicBezTo>
                  <a:cubicBezTo>
                    <a:pt x="18961" y="19796"/>
                    <a:pt x="19018" y="19797"/>
                    <a:pt x="19074" y="19800"/>
                  </a:cubicBezTo>
                  <a:cubicBezTo>
                    <a:pt x="21104" y="19875"/>
                    <a:pt x="22432" y="24437"/>
                    <a:pt x="24487" y="26517"/>
                  </a:cubicBezTo>
                  <a:cubicBezTo>
                    <a:pt x="24810" y="26844"/>
                    <a:pt x="25109" y="26984"/>
                    <a:pt x="25390" y="26984"/>
                  </a:cubicBezTo>
                  <a:cubicBezTo>
                    <a:pt x="26873" y="26984"/>
                    <a:pt x="27869" y="23067"/>
                    <a:pt x="29450" y="22056"/>
                  </a:cubicBezTo>
                  <a:cubicBezTo>
                    <a:pt x="31304" y="20853"/>
                    <a:pt x="34136" y="14286"/>
                    <a:pt x="32106" y="12958"/>
                  </a:cubicBezTo>
                  <a:cubicBezTo>
                    <a:pt x="30051" y="11630"/>
                    <a:pt x="27244" y="8948"/>
                    <a:pt x="28197" y="6792"/>
                  </a:cubicBezTo>
                  <a:cubicBezTo>
                    <a:pt x="28472" y="6191"/>
                    <a:pt x="29074" y="5690"/>
                    <a:pt x="29725" y="5239"/>
                  </a:cubicBezTo>
                  <a:cubicBezTo>
                    <a:pt x="26567" y="2005"/>
                    <a:pt x="22156" y="0"/>
                    <a:pt x="172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5011425" y="2387875"/>
              <a:ext cx="511325" cy="495050"/>
            </a:xfrm>
            <a:custGeom>
              <a:avLst/>
              <a:gdLst/>
              <a:ahLst/>
              <a:cxnLst/>
              <a:rect l="l" t="t" r="r" b="b"/>
              <a:pathLst>
                <a:path w="20453" h="19802" extrusionOk="0">
                  <a:moveTo>
                    <a:pt x="12081" y="0"/>
                  </a:moveTo>
                  <a:cubicBezTo>
                    <a:pt x="7620" y="0"/>
                    <a:pt x="3560" y="1705"/>
                    <a:pt x="477" y="4462"/>
                  </a:cubicBezTo>
                  <a:cubicBezTo>
                    <a:pt x="1" y="5640"/>
                    <a:pt x="277" y="6567"/>
                    <a:pt x="1555" y="6792"/>
                  </a:cubicBezTo>
                  <a:cubicBezTo>
                    <a:pt x="4412" y="7294"/>
                    <a:pt x="8121" y="8973"/>
                    <a:pt x="6267" y="10652"/>
                  </a:cubicBezTo>
                  <a:cubicBezTo>
                    <a:pt x="4412" y="12356"/>
                    <a:pt x="2432" y="11805"/>
                    <a:pt x="3510" y="14111"/>
                  </a:cubicBezTo>
                  <a:cubicBezTo>
                    <a:pt x="4576" y="16392"/>
                    <a:pt x="5274" y="19801"/>
                    <a:pt x="8031" y="19801"/>
                  </a:cubicBezTo>
                  <a:cubicBezTo>
                    <a:pt x="8061" y="19801"/>
                    <a:pt x="8091" y="19801"/>
                    <a:pt x="8121" y="19800"/>
                  </a:cubicBezTo>
                  <a:cubicBezTo>
                    <a:pt x="10953" y="19700"/>
                    <a:pt x="13084" y="15439"/>
                    <a:pt x="14587" y="13058"/>
                  </a:cubicBezTo>
                  <a:cubicBezTo>
                    <a:pt x="16091" y="10652"/>
                    <a:pt x="17971" y="11855"/>
                    <a:pt x="18848" y="9173"/>
                  </a:cubicBezTo>
                  <a:cubicBezTo>
                    <a:pt x="19725" y="6492"/>
                    <a:pt x="20452" y="4462"/>
                    <a:pt x="17695" y="4186"/>
                  </a:cubicBezTo>
                  <a:cubicBezTo>
                    <a:pt x="17423" y="4161"/>
                    <a:pt x="17159" y="4151"/>
                    <a:pt x="16906" y="4151"/>
                  </a:cubicBezTo>
                  <a:cubicBezTo>
                    <a:pt x="15645" y="4151"/>
                    <a:pt x="14622" y="4406"/>
                    <a:pt x="13852" y="4406"/>
                  </a:cubicBezTo>
                  <a:cubicBezTo>
                    <a:pt x="13211" y="4406"/>
                    <a:pt x="12744" y="4230"/>
                    <a:pt x="12457" y="3584"/>
                  </a:cubicBezTo>
                  <a:cubicBezTo>
                    <a:pt x="11956" y="2432"/>
                    <a:pt x="12432" y="1203"/>
                    <a:pt x="12933" y="51"/>
                  </a:cubicBezTo>
                  <a:cubicBezTo>
                    <a:pt x="12633" y="51"/>
                    <a:pt x="12382" y="0"/>
                    <a:pt x="12081" y="0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453575" y="2644250"/>
              <a:ext cx="297225" cy="386575"/>
            </a:xfrm>
            <a:custGeom>
              <a:avLst/>
              <a:gdLst/>
              <a:ahLst/>
              <a:cxnLst/>
              <a:rect l="l" t="t" r="r" b="b"/>
              <a:pathLst>
                <a:path w="11889" h="15463" extrusionOk="0">
                  <a:moveTo>
                    <a:pt x="9459" y="1"/>
                  </a:moveTo>
                  <a:cubicBezTo>
                    <a:pt x="9239" y="1"/>
                    <a:pt x="9012" y="15"/>
                    <a:pt x="8781" y="46"/>
                  </a:cubicBezTo>
                  <a:cubicBezTo>
                    <a:pt x="5799" y="472"/>
                    <a:pt x="2616" y="497"/>
                    <a:pt x="3217" y="3605"/>
                  </a:cubicBezTo>
                  <a:cubicBezTo>
                    <a:pt x="3819" y="6688"/>
                    <a:pt x="4821" y="9269"/>
                    <a:pt x="3217" y="9545"/>
                  </a:cubicBezTo>
                  <a:cubicBezTo>
                    <a:pt x="3093" y="9564"/>
                    <a:pt x="2967" y="9573"/>
                    <a:pt x="2839" y="9573"/>
                  </a:cubicBezTo>
                  <a:cubicBezTo>
                    <a:pt x="1961" y="9573"/>
                    <a:pt x="1025" y="9173"/>
                    <a:pt x="517" y="9173"/>
                  </a:cubicBezTo>
                  <a:cubicBezTo>
                    <a:pt x="142" y="9173"/>
                    <a:pt x="0" y="9391"/>
                    <a:pt x="285" y="10147"/>
                  </a:cubicBezTo>
                  <a:cubicBezTo>
                    <a:pt x="987" y="12101"/>
                    <a:pt x="2390" y="13881"/>
                    <a:pt x="3719" y="14407"/>
                  </a:cubicBezTo>
                  <a:cubicBezTo>
                    <a:pt x="5047" y="14934"/>
                    <a:pt x="6375" y="15385"/>
                    <a:pt x="7102" y="15460"/>
                  </a:cubicBezTo>
                  <a:cubicBezTo>
                    <a:pt x="7114" y="15462"/>
                    <a:pt x="7126" y="15462"/>
                    <a:pt x="7138" y="15462"/>
                  </a:cubicBezTo>
                  <a:cubicBezTo>
                    <a:pt x="7851" y="15462"/>
                    <a:pt x="9213" y="12653"/>
                    <a:pt x="11012" y="12653"/>
                  </a:cubicBezTo>
                  <a:cubicBezTo>
                    <a:pt x="11563" y="10949"/>
                    <a:pt x="11889" y="9119"/>
                    <a:pt x="11889" y="7239"/>
                  </a:cubicBezTo>
                  <a:cubicBezTo>
                    <a:pt x="11889" y="4683"/>
                    <a:pt x="11313" y="2252"/>
                    <a:pt x="10335" y="71"/>
                  </a:cubicBezTo>
                  <a:cubicBezTo>
                    <a:pt x="10058" y="28"/>
                    <a:pt x="9765" y="1"/>
                    <a:pt x="9459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4896150" y="2939125"/>
              <a:ext cx="609050" cy="322850"/>
            </a:xfrm>
            <a:custGeom>
              <a:avLst/>
              <a:gdLst/>
              <a:ahLst/>
              <a:cxnLst/>
              <a:rect l="l" t="t" r="r" b="b"/>
              <a:pathLst>
                <a:path w="24362" h="12914" extrusionOk="0">
                  <a:moveTo>
                    <a:pt x="2449" y="1"/>
                  </a:moveTo>
                  <a:cubicBezTo>
                    <a:pt x="1605" y="1"/>
                    <a:pt x="763" y="234"/>
                    <a:pt x="0" y="557"/>
                  </a:cubicBezTo>
                  <a:cubicBezTo>
                    <a:pt x="2181" y="7700"/>
                    <a:pt x="8848" y="12913"/>
                    <a:pt x="16692" y="12913"/>
                  </a:cubicBezTo>
                  <a:cubicBezTo>
                    <a:pt x="19449" y="12913"/>
                    <a:pt x="22056" y="12261"/>
                    <a:pt x="24361" y="11134"/>
                  </a:cubicBezTo>
                  <a:cubicBezTo>
                    <a:pt x="23234" y="10833"/>
                    <a:pt x="21630" y="10607"/>
                    <a:pt x="21153" y="9805"/>
                  </a:cubicBezTo>
                  <a:cubicBezTo>
                    <a:pt x="20176" y="8126"/>
                    <a:pt x="21780" y="7474"/>
                    <a:pt x="21153" y="4918"/>
                  </a:cubicBezTo>
                  <a:cubicBezTo>
                    <a:pt x="20527" y="2337"/>
                    <a:pt x="19299" y="3239"/>
                    <a:pt x="17168" y="1459"/>
                  </a:cubicBezTo>
                  <a:cubicBezTo>
                    <a:pt x="16653" y="1029"/>
                    <a:pt x="16143" y="843"/>
                    <a:pt x="15653" y="843"/>
                  </a:cubicBezTo>
                  <a:cubicBezTo>
                    <a:pt x="14117" y="843"/>
                    <a:pt x="12771" y="2662"/>
                    <a:pt x="12030" y="4467"/>
                  </a:cubicBezTo>
                  <a:cubicBezTo>
                    <a:pt x="11784" y="5061"/>
                    <a:pt x="11397" y="5311"/>
                    <a:pt x="10915" y="5311"/>
                  </a:cubicBezTo>
                  <a:cubicBezTo>
                    <a:pt x="9486" y="5311"/>
                    <a:pt x="7219" y="3114"/>
                    <a:pt x="5289" y="1184"/>
                  </a:cubicBezTo>
                  <a:cubicBezTo>
                    <a:pt x="4424" y="319"/>
                    <a:pt x="3436" y="1"/>
                    <a:pt x="2449" y="1"/>
                  </a:cubicBezTo>
                  <a:close/>
                </a:path>
              </a:pathLst>
            </a:custGeom>
            <a:solidFill>
              <a:srgbClr val="CB55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5159300" y="2454100"/>
              <a:ext cx="224975" cy="353875"/>
            </a:xfrm>
            <a:custGeom>
              <a:avLst/>
              <a:gdLst/>
              <a:ahLst/>
              <a:cxnLst/>
              <a:rect l="l" t="t" r="r" b="b"/>
              <a:pathLst>
                <a:path w="8999" h="14155" extrusionOk="0">
                  <a:moveTo>
                    <a:pt x="4556" y="1"/>
                  </a:moveTo>
                  <a:cubicBezTo>
                    <a:pt x="4412" y="1"/>
                    <a:pt x="4240" y="11"/>
                    <a:pt x="4036" y="33"/>
                  </a:cubicBezTo>
                  <a:cubicBezTo>
                    <a:pt x="1680" y="309"/>
                    <a:pt x="176" y="209"/>
                    <a:pt x="76" y="1186"/>
                  </a:cubicBezTo>
                  <a:cubicBezTo>
                    <a:pt x="1" y="2163"/>
                    <a:pt x="1053" y="4118"/>
                    <a:pt x="2031" y="5046"/>
                  </a:cubicBezTo>
                  <a:cubicBezTo>
                    <a:pt x="3008" y="5973"/>
                    <a:pt x="3635" y="8404"/>
                    <a:pt x="2557" y="9457"/>
                  </a:cubicBezTo>
                  <a:cubicBezTo>
                    <a:pt x="1129" y="10835"/>
                    <a:pt x="1" y="11211"/>
                    <a:pt x="1580" y="12640"/>
                  </a:cubicBezTo>
                  <a:cubicBezTo>
                    <a:pt x="2492" y="13438"/>
                    <a:pt x="2950" y="14155"/>
                    <a:pt x="3434" y="14155"/>
                  </a:cubicBezTo>
                  <a:cubicBezTo>
                    <a:pt x="3801" y="14155"/>
                    <a:pt x="4182" y="13742"/>
                    <a:pt x="4788" y="12640"/>
                  </a:cubicBezTo>
                  <a:cubicBezTo>
                    <a:pt x="6166" y="10058"/>
                    <a:pt x="7344" y="8880"/>
                    <a:pt x="7971" y="7602"/>
                  </a:cubicBezTo>
                  <a:cubicBezTo>
                    <a:pt x="8597" y="6324"/>
                    <a:pt x="8998" y="4444"/>
                    <a:pt x="7520" y="4143"/>
                  </a:cubicBezTo>
                  <a:cubicBezTo>
                    <a:pt x="6041" y="3843"/>
                    <a:pt x="4863" y="4194"/>
                    <a:pt x="4687" y="2615"/>
                  </a:cubicBezTo>
                  <a:cubicBezTo>
                    <a:pt x="4527" y="1151"/>
                    <a:pt x="6057" y="1"/>
                    <a:pt x="4556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5386800" y="2744225"/>
              <a:ext cx="73900" cy="54075"/>
            </a:xfrm>
            <a:custGeom>
              <a:avLst/>
              <a:gdLst/>
              <a:ahLst/>
              <a:cxnLst/>
              <a:rect l="l" t="t" r="r" b="b"/>
              <a:pathLst>
                <a:path w="2956" h="2163" extrusionOk="0">
                  <a:moveTo>
                    <a:pt x="973" y="0"/>
                  </a:moveTo>
                  <a:cubicBezTo>
                    <a:pt x="35" y="0"/>
                    <a:pt x="1" y="2163"/>
                    <a:pt x="901" y="2163"/>
                  </a:cubicBezTo>
                  <a:cubicBezTo>
                    <a:pt x="1978" y="2163"/>
                    <a:pt x="2956" y="1185"/>
                    <a:pt x="1527" y="208"/>
                  </a:cubicBezTo>
                  <a:cubicBezTo>
                    <a:pt x="1317" y="62"/>
                    <a:pt x="1132" y="0"/>
                    <a:pt x="973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4970275" y="2601850"/>
              <a:ext cx="91300" cy="88200"/>
            </a:xfrm>
            <a:custGeom>
              <a:avLst/>
              <a:gdLst/>
              <a:ahLst/>
              <a:cxnLst/>
              <a:rect l="l" t="t" r="r" b="b"/>
              <a:pathLst>
                <a:path w="3652" h="3528" extrusionOk="0">
                  <a:moveTo>
                    <a:pt x="1971" y="0"/>
                  </a:moveTo>
                  <a:cubicBezTo>
                    <a:pt x="1052" y="0"/>
                    <a:pt x="1" y="864"/>
                    <a:pt x="18" y="1692"/>
                  </a:cubicBezTo>
                  <a:cubicBezTo>
                    <a:pt x="18" y="2641"/>
                    <a:pt x="642" y="3528"/>
                    <a:pt x="1336" y="3528"/>
                  </a:cubicBezTo>
                  <a:cubicBezTo>
                    <a:pt x="1521" y="3528"/>
                    <a:pt x="1712" y="3464"/>
                    <a:pt x="1898" y="3321"/>
                  </a:cubicBezTo>
                  <a:cubicBezTo>
                    <a:pt x="2775" y="2645"/>
                    <a:pt x="3652" y="1717"/>
                    <a:pt x="3025" y="614"/>
                  </a:cubicBezTo>
                  <a:cubicBezTo>
                    <a:pt x="2775" y="177"/>
                    <a:pt x="2387" y="0"/>
                    <a:pt x="1971" y="0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5477600" y="3095475"/>
              <a:ext cx="87400" cy="55100"/>
            </a:xfrm>
            <a:custGeom>
              <a:avLst/>
              <a:gdLst/>
              <a:ahLst/>
              <a:cxnLst/>
              <a:rect l="l" t="t" r="r" b="b"/>
              <a:pathLst>
                <a:path w="3496" h="2204" extrusionOk="0">
                  <a:moveTo>
                    <a:pt x="3155" y="1"/>
                  </a:moveTo>
                  <a:cubicBezTo>
                    <a:pt x="2775" y="1"/>
                    <a:pt x="2118" y="334"/>
                    <a:pt x="1605" y="719"/>
                  </a:cubicBezTo>
                  <a:cubicBezTo>
                    <a:pt x="828" y="1296"/>
                    <a:pt x="1" y="2123"/>
                    <a:pt x="978" y="2198"/>
                  </a:cubicBezTo>
                  <a:cubicBezTo>
                    <a:pt x="1018" y="2202"/>
                    <a:pt x="1058" y="2204"/>
                    <a:pt x="1099" y="2204"/>
                  </a:cubicBezTo>
                  <a:cubicBezTo>
                    <a:pt x="2088" y="2204"/>
                    <a:pt x="3363" y="1066"/>
                    <a:pt x="3459" y="368"/>
                  </a:cubicBezTo>
                  <a:cubicBezTo>
                    <a:pt x="3495" y="106"/>
                    <a:pt x="3369" y="1"/>
                    <a:pt x="3155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4966325" y="3037325"/>
              <a:ext cx="392250" cy="224000"/>
            </a:xfrm>
            <a:custGeom>
              <a:avLst/>
              <a:gdLst/>
              <a:ahLst/>
              <a:cxnLst/>
              <a:rect l="l" t="t" r="r" b="b"/>
              <a:pathLst>
                <a:path w="15690" h="8960" extrusionOk="0">
                  <a:moveTo>
                    <a:pt x="566" y="1"/>
                  </a:moveTo>
                  <a:cubicBezTo>
                    <a:pt x="356" y="1"/>
                    <a:pt x="218" y="155"/>
                    <a:pt x="176" y="539"/>
                  </a:cubicBezTo>
                  <a:cubicBezTo>
                    <a:pt x="0" y="1993"/>
                    <a:pt x="1905" y="3972"/>
                    <a:pt x="3534" y="5551"/>
                  </a:cubicBezTo>
                  <a:cubicBezTo>
                    <a:pt x="6291" y="7582"/>
                    <a:pt x="9650" y="8835"/>
                    <a:pt x="13309" y="8960"/>
                  </a:cubicBezTo>
                  <a:cubicBezTo>
                    <a:pt x="14737" y="8534"/>
                    <a:pt x="15690" y="7055"/>
                    <a:pt x="15414" y="5877"/>
                  </a:cubicBezTo>
                  <a:cubicBezTo>
                    <a:pt x="15063" y="4298"/>
                    <a:pt x="14787" y="4449"/>
                    <a:pt x="15063" y="2694"/>
                  </a:cubicBezTo>
                  <a:cubicBezTo>
                    <a:pt x="15339" y="940"/>
                    <a:pt x="14361" y="1441"/>
                    <a:pt x="13033" y="990"/>
                  </a:cubicBezTo>
                  <a:cubicBezTo>
                    <a:pt x="12853" y="932"/>
                    <a:pt x="12694" y="905"/>
                    <a:pt x="12551" y="905"/>
                  </a:cubicBezTo>
                  <a:cubicBezTo>
                    <a:pt x="11637" y="905"/>
                    <a:pt x="11360" y="2019"/>
                    <a:pt x="10276" y="3471"/>
                  </a:cubicBezTo>
                  <a:cubicBezTo>
                    <a:pt x="9931" y="3943"/>
                    <a:pt x="9429" y="4128"/>
                    <a:pt x="8845" y="4128"/>
                  </a:cubicBezTo>
                  <a:cubicBezTo>
                    <a:pt x="7351" y="4128"/>
                    <a:pt x="5318" y="2921"/>
                    <a:pt x="3985" y="2218"/>
                  </a:cubicBezTo>
                  <a:cubicBezTo>
                    <a:pt x="2582" y="1497"/>
                    <a:pt x="1221" y="1"/>
                    <a:pt x="566" y="1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5548400" y="2691750"/>
              <a:ext cx="202400" cy="260600"/>
            </a:xfrm>
            <a:custGeom>
              <a:avLst/>
              <a:gdLst/>
              <a:ahLst/>
              <a:cxnLst/>
              <a:rect l="l" t="t" r="r" b="b"/>
              <a:pathLst>
                <a:path w="8096" h="10424" extrusionOk="0">
                  <a:moveTo>
                    <a:pt x="7319" y="226"/>
                  </a:moveTo>
                  <a:cubicBezTo>
                    <a:pt x="7144" y="252"/>
                    <a:pt x="6918" y="302"/>
                    <a:pt x="6667" y="377"/>
                  </a:cubicBezTo>
                  <a:cubicBezTo>
                    <a:pt x="4362" y="1079"/>
                    <a:pt x="3309" y="1"/>
                    <a:pt x="3209" y="2683"/>
                  </a:cubicBezTo>
                  <a:cubicBezTo>
                    <a:pt x="3134" y="5339"/>
                    <a:pt x="2682" y="8698"/>
                    <a:pt x="2682" y="8698"/>
                  </a:cubicBezTo>
                  <a:cubicBezTo>
                    <a:pt x="1179" y="9324"/>
                    <a:pt x="1" y="9876"/>
                    <a:pt x="1003" y="10277"/>
                  </a:cubicBezTo>
                  <a:cubicBezTo>
                    <a:pt x="1269" y="10376"/>
                    <a:pt x="1521" y="10423"/>
                    <a:pt x="1779" y="10423"/>
                  </a:cubicBezTo>
                  <a:cubicBezTo>
                    <a:pt x="2495" y="10423"/>
                    <a:pt x="3260" y="10064"/>
                    <a:pt x="4512" y="9475"/>
                  </a:cubicBezTo>
                  <a:cubicBezTo>
                    <a:pt x="6041" y="8773"/>
                    <a:pt x="6843" y="8923"/>
                    <a:pt x="7745" y="8773"/>
                  </a:cubicBezTo>
                  <a:cubicBezTo>
                    <a:pt x="7971" y="7645"/>
                    <a:pt x="8096" y="6517"/>
                    <a:pt x="8096" y="5339"/>
                  </a:cubicBezTo>
                  <a:cubicBezTo>
                    <a:pt x="8096" y="3560"/>
                    <a:pt x="7820" y="1856"/>
                    <a:pt x="7319" y="226"/>
                  </a:cubicBezTo>
                  <a:close/>
                </a:path>
              </a:pathLst>
            </a:custGeom>
            <a:solidFill>
              <a:srgbClr val="EE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5017075" y="2429225"/>
              <a:ext cx="733725" cy="832750"/>
            </a:xfrm>
            <a:custGeom>
              <a:avLst/>
              <a:gdLst/>
              <a:ahLst/>
              <a:cxnLst/>
              <a:rect l="l" t="t" r="r" b="b"/>
              <a:pathLst>
                <a:path w="29349" h="33310" extrusionOk="0">
                  <a:moveTo>
                    <a:pt x="19224" y="1"/>
                  </a:moveTo>
                  <a:lnTo>
                    <a:pt x="19224" y="1"/>
                  </a:lnTo>
                  <a:cubicBezTo>
                    <a:pt x="22657" y="3184"/>
                    <a:pt x="24813" y="7720"/>
                    <a:pt x="24813" y="12783"/>
                  </a:cubicBezTo>
                  <a:cubicBezTo>
                    <a:pt x="24813" y="22432"/>
                    <a:pt x="16993" y="30251"/>
                    <a:pt x="7344" y="30251"/>
                  </a:cubicBezTo>
                  <a:cubicBezTo>
                    <a:pt x="4712" y="30251"/>
                    <a:pt x="2231" y="29675"/>
                    <a:pt x="0" y="28622"/>
                  </a:cubicBezTo>
                  <a:lnTo>
                    <a:pt x="0" y="28622"/>
                  </a:lnTo>
                  <a:cubicBezTo>
                    <a:pt x="3108" y="31530"/>
                    <a:pt x="7269" y="33309"/>
                    <a:pt x="11855" y="33309"/>
                  </a:cubicBezTo>
                  <a:cubicBezTo>
                    <a:pt x="21504" y="33309"/>
                    <a:pt x="29349" y="25489"/>
                    <a:pt x="29349" y="15840"/>
                  </a:cubicBezTo>
                  <a:cubicBezTo>
                    <a:pt x="29349" y="8798"/>
                    <a:pt x="25189" y="2783"/>
                    <a:pt x="19224" y="1"/>
                  </a:cubicBezTo>
                  <a:close/>
                </a:path>
              </a:pathLst>
            </a:custGeom>
            <a:solidFill>
              <a:srgbClr val="AC476D">
                <a:alpha val="334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18"/>
          <p:cNvGrpSpPr/>
          <p:nvPr/>
        </p:nvGrpSpPr>
        <p:grpSpPr>
          <a:xfrm rot="8419">
            <a:off x="8177859" y="562298"/>
            <a:ext cx="413255" cy="411715"/>
            <a:chOff x="4134250" y="882850"/>
            <a:chExt cx="843375" cy="844025"/>
          </a:xfrm>
        </p:grpSpPr>
        <p:sp>
          <p:nvSpPr>
            <p:cNvPr id="862" name="Google Shape;862;p18"/>
            <p:cNvSpPr/>
            <p:nvPr/>
          </p:nvSpPr>
          <p:spPr>
            <a:xfrm>
              <a:off x="4134250" y="882850"/>
              <a:ext cx="843375" cy="844025"/>
            </a:xfrm>
            <a:custGeom>
              <a:avLst/>
              <a:gdLst/>
              <a:ahLst/>
              <a:cxnLst/>
              <a:rect l="l" t="t" r="r" b="b"/>
              <a:pathLst>
                <a:path w="33735" h="33761" extrusionOk="0">
                  <a:moveTo>
                    <a:pt x="16867" y="1"/>
                  </a:moveTo>
                  <a:cubicBezTo>
                    <a:pt x="7544" y="1"/>
                    <a:pt x="0" y="7570"/>
                    <a:pt x="0" y="16893"/>
                  </a:cubicBezTo>
                  <a:cubicBezTo>
                    <a:pt x="0" y="26191"/>
                    <a:pt x="7544" y="33760"/>
                    <a:pt x="16867" y="33760"/>
                  </a:cubicBezTo>
                  <a:cubicBezTo>
                    <a:pt x="26191" y="33760"/>
                    <a:pt x="33735" y="26191"/>
                    <a:pt x="33735" y="16893"/>
                  </a:cubicBezTo>
                  <a:cubicBezTo>
                    <a:pt x="33735" y="7570"/>
                    <a:pt x="26191" y="1"/>
                    <a:pt x="16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4752650" y="944875"/>
              <a:ext cx="224975" cy="670475"/>
            </a:xfrm>
            <a:custGeom>
              <a:avLst/>
              <a:gdLst/>
              <a:ahLst/>
              <a:cxnLst/>
              <a:rect l="l" t="t" r="r" b="b"/>
              <a:pathLst>
                <a:path w="8999" h="26819" extrusionOk="0">
                  <a:moveTo>
                    <a:pt x="878" y="1"/>
                  </a:moveTo>
                  <a:lnTo>
                    <a:pt x="878" y="1"/>
                  </a:lnTo>
                  <a:cubicBezTo>
                    <a:pt x="1" y="1580"/>
                    <a:pt x="803" y="2432"/>
                    <a:pt x="2031" y="6617"/>
                  </a:cubicBezTo>
                  <a:cubicBezTo>
                    <a:pt x="3610" y="11931"/>
                    <a:pt x="6693" y="10051"/>
                    <a:pt x="5264" y="14412"/>
                  </a:cubicBezTo>
                  <a:cubicBezTo>
                    <a:pt x="3836" y="18748"/>
                    <a:pt x="3259" y="19951"/>
                    <a:pt x="3059" y="22407"/>
                  </a:cubicBezTo>
                  <a:cubicBezTo>
                    <a:pt x="2883" y="24587"/>
                    <a:pt x="2758" y="23359"/>
                    <a:pt x="3510" y="26818"/>
                  </a:cubicBezTo>
                  <a:cubicBezTo>
                    <a:pt x="6893" y="23735"/>
                    <a:pt x="8999" y="19324"/>
                    <a:pt x="8999" y="14412"/>
                  </a:cubicBezTo>
                  <a:cubicBezTo>
                    <a:pt x="8999" y="8297"/>
                    <a:pt x="5740" y="2958"/>
                    <a:pt x="878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4350400" y="882850"/>
              <a:ext cx="397275" cy="844025"/>
            </a:xfrm>
            <a:custGeom>
              <a:avLst/>
              <a:gdLst/>
              <a:ahLst/>
              <a:cxnLst/>
              <a:rect l="l" t="t" r="r" b="b"/>
              <a:pathLst>
                <a:path w="15891" h="33761" extrusionOk="0">
                  <a:moveTo>
                    <a:pt x="8221" y="1"/>
                  </a:moveTo>
                  <a:cubicBezTo>
                    <a:pt x="6091" y="1"/>
                    <a:pt x="4061" y="427"/>
                    <a:pt x="2181" y="1154"/>
                  </a:cubicBezTo>
                  <a:cubicBezTo>
                    <a:pt x="2106" y="2407"/>
                    <a:pt x="2457" y="3885"/>
                    <a:pt x="2457" y="7144"/>
                  </a:cubicBezTo>
                  <a:cubicBezTo>
                    <a:pt x="2457" y="12081"/>
                    <a:pt x="3359" y="10427"/>
                    <a:pt x="2156" y="13885"/>
                  </a:cubicBezTo>
                  <a:cubicBezTo>
                    <a:pt x="978" y="17344"/>
                    <a:pt x="1" y="18748"/>
                    <a:pt x="828" y="22056"/>
                  </a:cubicBezTo>
                  <a:cubicBezTo>
                    <a:pt x="1655" y="25339"/>
                    <a:pt x="2833" y="24462"/>
                    <a:pt x="2306" y="28046"/>
                  </a:cubicBezTo>
                  <a:cubicBezTo>
                    <a:pt x="2056" y="29800"/>
                    <a:pt x="803" y="30803"/>
                    <a:pt x="101" y="31680"/>
                  </a:cubicBezTo>
                  <a:cubicBezTo>
                    <a:pt x="2507" y="33008"/>
                    <a:pt x="5289" y="33760"/>
                    <a:pt x="8221" y="33760"/>
                  </a:cubicBezTo>
                  <a:cubicBezTo>
                    <a:pt x="10577" y="33760"/>
                    <a:pt x="12808" y="33284"/>
                    <a:pt x="14863" y="32407"/>
                  </a:cubicBezTo>
                  <a:cubicBezTo>
                    <a:pt x="14687" y="29399"/>
                    <a:pt x="13835" y="25264"/>
                    <a:pt x="14011" y="23109"/>
                  </a:cubicBezTo>
                  <a:cubicBezTo>
                    <a:pt x="14236" y="20251"/>
                    <a:pt x="15890" y="18597"/>
                    <a:pt x="15439" y="16216"/>
                  </a:cubicBezTo>
                  <a:cubicBezTo>
                    <a:pt x="14988" y="13810"/>
                    <a:pt x="13785" y="12081"/>
                    <a:pt x="13484" y="9550"/>
                  </a:cubicBezTo>
                  <a:cubicBezTo>
                    <a:pt x="13184" y="6993"/>
                    <a:pt x="13710" y="7219"/>
                    <a:pt x="14086" y="3459"/>
                  </a:cubicBezTo>
                  <a:cubicBezTo>
                    <a:pt x="14161" y="2607"/>
                    <a:pt x="14462" y="1930"/>
                    <a:pt x="14838" y="1354"/>
                  </a:cubicBezTo>
                  <a:cubicBezTo>
                    <a:pt x="12808" y="502"/>
                    <a:pt x="10577" y="1"/>
                    <a:pt x="8221" y="1"/>
                  </a:cubicBezTo>
                  <a:close/>
                </a:path>
              </a:pathLst>
            </a:custGeom>
            <a:solidFill>
              <a:srgbClr val="6DF4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4483225" y="882850"/>
              <a:ext cx="139975" cy="844025"/>
            </a:xfrm>
            <a:custGeom>
              <a:avLst/>
              <a:gdLst/>
              <a:ahLst/>
              <a:cxnLst/>
              <a:rect l="l" t="t" r="r" b="b"/>
              <a:pathLst>
                <a:path w="5599" h="33761" extrusionOk="0">
                  <a:moveTo>
                    <a:pt x="2908" y="1"/>
                  </a:moveTo>
                  <a:cubicBezTo>
                    <a:pt x="2257" y="1"/>
                    <a:pt x="1605" y="51"/>
                    <a:pt x="953" y="126"/>
                  </a:cubicBezTo>
                  <a:cubicBezTo>
                    <a:pt x="452" y="1329"/>
                    <a:pt x="302" y="3159"/>
                    <a:pt x="978" y="4888"/>
                  </a:cubicBezTo>
                  <a:cubicBezTo>
                    <a:pt x="1956" y="7369"/>
                    <a:pt x="1204" y="11279"/>
                    <a:pt x="1129" y="15013"/>
                  </a:cubicBezTo>
                  <a:cubicBezTo>
                    <a:pt x="1054" y="18748"/>
                    <a:pt x="1354" y="17921"/>
                    <a:pt x="1129" y="21530"/>
                  </a:cubicBezTo>
                  <a:cubicBezTo>
                    <a:pt x="1064" y="22558"/>
                    <a:pt x="1210" y="22891"/>
                    <a:pt x="1456" y="22891"/>
                  </a:cubicBezTo>
                  <a:cubicBezTo>
                    <a:pt x="1908" y="22891"/>
                    <a:pt x="2700" y="21765"/>
                    <a:pt x="3146" y="21765"/>
                  </a:cubicBezTo>
                  <a:cubicBezTo>
                    <a:pt x="3303" y="21765"/>
                    <a:pt x="3418" y="21905"/>
                    <a:pt x="3460" y="22281"/>
                  </a:cubicBezTo>
                  <a:cubicBezTo>
                    <a:pt x="3685" y="24312"/>
                    <a:pt x="4362" y="24763"/>
                    <a:pt x="2708" y="27745"/>
                  </a:cubicBezTo>
                  <a:cubicBezTo>
                    <a:pt x="1054" y="30753"/>
                    <a:pt x="1" y="30778"/>
                    <a:pt x="1054" y="32256"/>
                  </a:cubicBezTo>
                  <a:cubicBezTo>
                    <a:pt x="1379" y="32708"/>
                    <a:pt x="1705" y="33234"/>
                    <a:pt x="2056" y="33710"/>
                  </a:cubicBezTo>
                  <a:cubicBezTo>
                    <a:pt x="2332" y="33735"/>
                    <a:pt x="2608" y="33760"/>
                    <a:pt x="2908" y="33760"/>
                  </a:cubicBezTo>
                  <a:cubicBezTo>
                    <a:pt x="3184" y="33760"/>
                    <a:pt x="3460" y="33735"/>
                    <a:pt x="3735" y="33710"/>
                  </a:cubicBezTo>
                  <a:cubicBezTo>
                    <a:pt x="3560" y="33159"/>
                    <a:pt x="3284" y="32482"/>
                    <a:pt x="3785" y="31129"/>
                  </a:cubicBezTo>
                  <a:cubicBezTo>
                    <a:pt x="4562" y="28873"/>
                    <a:pt x="5389" y="25565"/>
                    <a:pt x="5314" y="23936"/>
                  </a:cubicBezTo>
                  <a:cubicBezTo>
                    <a:pt x="5245" y="22418"/>
                    <a:pt x="5598" y="18960"/>
                    <a:pt x="4573" y="18960"/>
                  </a:cubicBezTo>
                  <a:cubicBezTo>
                    <a:pt x="4481" y="18960"/>
                    <a:pt x="4378" y="18988"/>
                    <a:pt x="4262" y="19048"/>
                  </a:cubicBezTo>
                  <a:cubicBezTo>
                    <a:pt x="3924" y="19232"/>
                    <a:pt x="3685" y="19320"/>
                    <a:pt x="3509" y="19320"/>
                  </a:cubicBezTo>
                  <a:cubicBezTo>
                    <a:pt x="2968" y="19320"/>
                    <a:pt x="3042" y="18482"/>
                    <a:pt x="2758" y="17043"/>
                  </a:cubicBezTo>
                  <a:cubicBezTo>
                    <a:pt x="2407" y="15164"/>
                    <a:pt x="2482" y="10427"/>
                    <a:pt x="2933" y="7369"/>
                  </a:cubicBezTo>
                  <a:cubicBezTo>
                    <a:pt x="3234" y="5189"/>
                    <a:pt x="3660" y="1905"/>
                    <a:pt x="3760" y="51"/>
                  </a:cubicBezTo>
                  <a:cubicBezTo>
                    <a:pt x="3485" y="26"/>
                    <a:pt x="3209" y="1"/>
                    <a:pt x="29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4270825" y="927350"/>
              <a:ext cx="706800" cy="799525"/>
            </a:xfrm>
            <a:custGeom>
              <a:avLst/>
              <a:gdLst/>
              <a:ahLst/>
              <a:cxnLst/>
              <a:rect l="l" t="t" r="r" b="b"/>
              <a:pathLst>
                <a:path w="28272" h="31981" extrusionOk="0">
                  <a:moveTo>
                    <a:pt x="18923" y="0"/>
                  </a:moveTo>
                  <a:lnTo>
                    <a:pt x="18923" y="0"/>
                  </a:lnTo>
                  <a:cubicBezTo>
                    <a:pt x="22256" y="3083"/>
                    <a:pt x="24387" y="7494"/>
                    <a:pt x="24387" y="12406"/>
                  </a:cubicBezTo>
                  <a:cubicBezTo>
                    <a:pt x="24387" y="21730"/>
                    <a:pt x="16818" y="29298"/>
                    <a:pt x="7520" y="29298"/>
                  </a:cubicBezTo>
                  <a:cubicBezTo>
                    <a:pt x="4813" y="29298"/>
                    <a:pt x="2256" y="28647"/>
                    <a:pt x="1" y="27519"/>
                  </a:cubicBezTo>
                  <a:lnTo>
                    <a:pt x="1" y="27519"/>
                  </a:lnTo>
                  <a:cubicBezTo>
                    <a:pt x="3008" y="30276"/>
                    <a:pt x="6993" y="31980"/>
                    <a:pt x="11404" y="31980"/>
                  </a:cubicBezTo>
                  <a:cubicBezTo>
                    <a:pt x="20728" y="31980"/>
                    <a:pt x="28272" y="24411"/>
                    <a:pt x="28272" y="15113"/>
                  </a:cubicBezTo>
                  <a:cubicBezTo>
                    <a:pt x="28272" y="8496"/>
                    <a:pt x="24462" y="2782"/>
                    <a:pt x="18923" y="0"/>
                  </a:cubicBezTo>
                  <a:close/>
                </a:path>
              </a:pathLst>
            </a:custGeom>
            <a:solidFill>
              <a:srgbClr val="5D4682">
                <a:alpha val="428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20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7" name="Google Shape;93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20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9" name="Google Shape;939;p20"/>
          <p:cNvSpPr txBox="1">
            <a:spLocks noGrp="1"/>
          </p:cNvSpPr>
          <p:nvPr>
            <p:ph type="subTitle" idx="1"/>
          </p:nvPr>
        </p:nvSpPr>
        <p:spPr>
          <a:xfrm>
            <a:off x="3472650" y="2411050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0" name="Google Shape;940;p20"/>
          <p:cNvSpPr txBox="1">
            <a:spLocks noGrp="1"/>
          </p:cNvSpPr>
          <p:nvPr>
            <p:ph type="title" idx="2"/>
          </p:nvPr>
        </p:nvSpPr>
        <p:spPr>
          <a:xfrm>
            <a:off x="3472650" y="1992850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1" name="Google Shape;941;p20"/>
          <p:cNvSpPr txBox="1">
            <a:spLocks noGrp="1"/>
          </p:cNvSpPr>
          <p:nvPr>
            <p:ph type="subTitle" idx="3"/>
          </p:nvPr>
        </p:nvSpPr>
        <p:spPr>
          <a:xfrm>
            <a:off x="6225300" y="2411050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2" name="Google Shape;942;p20"/>
          <p:cNvSpPr txBox="1">
            <a:spLocks noGrp="1"/>
          </p:cNvSpPr>
          <p:nvPr>
            <p:ph type="title" idx="4"/>
          </p:nvPr>
        </p:nvSpPr>
        <p:spPr>
          <a:xfrm>
            <a:off x="6225300" y="1992850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3" name="Google Shape;943;p20"/>
          <p:cNvSpPr txBox="1">
            <a:spLocks noGrp="1"/>
          </p:cNvSpPr>
          <p:nvPr>
            <p:ph type="subTitle" idx="5"/>
          </p:nvPr>
        </p:nvSpPr>
        <p:spPr>
          <a:xfrm>
            <a:off x="3472638" y="4075188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4" name="Google Shape;944;p20"/>
          <p:cNvSpPr txBox="1">
            <a:spLocks noGrp="1"/>
          </p:cNvSpPr>
          <p:nvPr>
            <p:ph type="title" idx="6"/>
          </p:nvPr>
        </p:nvSpPr>
        <p:spPr>
          <a:xfrm>
            <a:off x="3472638" y="3656988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0"/>
          <p:cNvSpPr txBox="1">
            <a:spLocks noGrp="1"/>
          </p:cNvSpPr>
          <p:nvPr>
            <p:ph type="subTitle" idx="7"/>
          </p:nvPr>
        </p:nvSpPr>
        <p:spPr>
          <a:xfrm>
            <a:off x="6225288" y="4075188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6" name="Google Shape;946;p20"/>
          <p:cNvSpPr txBox="1">
            <a:spLocks noGrp="1"/>
          </p:cNvSpPr>
          <p:nvPr>
            <p:ph type="title" idx="8"/>
          </p:nvPr>
        </p:nvSpPr>
        <p:spPr>
          <a:xfrm>
            <a:off x="6225288" y="3656988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20"/>
          <p:cNvSpPr txBox="1">
            <a:spLocks noGrp="1"/>
          </p:cNvSpPr>
          <p:nvPr>
            <p:ph type="subTitle" idx="9"/>
          </p:nvPr>
        </p:nvSpPr>
        <p:spPr>
          <a:xfrm>
            <a:off x="720000" y="2411050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8" name="Google Shape;948;p20"/>
          <p:cNvSpPr txBox="1">
            <a:spLocks noGrp="1"/>
          </p:cNvSpPr>
          <p:nvPr>
            <p:ph type="title" idx="13"/>
          </p:nvPr>
        </p:nvSpPr>
        <p:spPr>
          <a:xfrm>
            <a:off x="720000" y="1992850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20"/>
          <p:cNvSpPr txBox="1">
            <a:spLocks noGrp="1"/>
          </p:cNvSpPr>
          <p:nvPr>
            <p:ph type="subTitle" idx="14"/>
          </p:nvPr>
        </p:nvSpPr>
        <p:spPr>
          <a:xfrm>
            <a:off x="719988" y="4075188"/>
            <a:ext cx="2198700" cy="52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50" name="Google Shape;950;p20"/>
          <p:cNvSpPr txBox="1">
            <a:spLocks noGrp="1"/>
          </p:cNvSpPr>
          <p:nvPr>
            <p:ph type="title" idx="15"/>
          </p:nvPr>
        </p:nvSpPr>
        <p:spPr>
          <a:xfrm>
            <a:off x="719988" y="3656988"/>
            <a:ext cx="2198700" cy="34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51" name="Google Shape;951;p20"/>
          <p:cNvGrpSpPr/>
          <p:nvPr/>
        </p:nvGrpSpPr>
        <p:grpSpPr>
          <a:xfrm rot="3203653">
            <a:off x="118866" y="1131351"/>
            <a:ext cx="297660" cy="239057"/>
            <a:chOff x="3483800" y="1530650"/>
            <a:chExt cx="1459674" cy="1397574"/>
          </a:xfrm>
        </p:grpSpPr>
        <p:sp>
          <p:nvSpPr>
            <p:cNvPr id="952" name="Google Shape;952;p2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20"/>
          <p:cNvGrpSpPr/>
          <p:nvPr/>
        </p:nvGrpSpPr>
        <p:grpSpPr>
          <a:xfrm>
            <a:off x="447585" y="150969"/>
            <a:ext cx="374992" cy="348246"/>
            <a:chOff x="3931664" y="3196564"/>
            <a:chExt cx="819834" cy="761359"/>
          </a:xfrm>
        </p:grpSpPr>
        <p:sp>
          <p:nvSpPr>
            <p:cNvPr id="962" name="Google Shape;962;p2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5" name="Google Shape;965;p20"/>
          <p:cNvGrpSpPr/>
          <p:nvPr/>
        </p:nvGrpSpPr>
        <p:grpSpPr>
          <a:xfrm rot="3204101">
            <a:off x="8561588" y="4759494"/>
            <a:ext cx="197087" cy="158154"/>
            <a:chOff x="3483800" y="1530650"/>
            <a:chExt cx="1459674" cy="1397574"/>
          </a:xfrm>
        </p:grpSpPr>
        <p:sp>
          <p:nvSpPr>
            <p:cNvPr id="966" name="Google Shape;966;p2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20"/>
          <p:cNvGrpSpPr/>
          <p:nvPr/>
        </p:nvGrpSpPr>
        <p:grpSpPr>
          <a:xfrm>
            <a:off x="8873360" y="3817444"/>
            <a:ext cx="374992" cy="348246"/>
            <a:chOff x="3931664" y="3196564"/>
            <a:chExt cx="819834" cy="761359"/>
          </a:xfrm>
        </p:grpSpPr>
        <p:sp>
          <p:nvSpPr>
            <p:cNvPr id="976" name="Google Shape;976;p2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9" name="Google Shape;979;p20"/>
          <p:cNvGrpSpPr/>
          <p:nvPr/>
        </p:nvGrpSpPr>
        <p:grpSpPr>
          <a:xfrm>
            <a:off x="-154252" y="2571744"/>
            <a:ext cx="320309" cy="297463"/>
            <a:chOff x="3931664" y="3196564"/>
            <a:chExt cx="819834" cy="761359"/>
          </a:xfrm>
        </p:grpSpPr>
        <p:sp>
          <p:nvSpPr>
            <p:cNvPr id="980" name="Google Shape;980;p20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0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0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3" name="Google Shape;983;p20"/>
          <p:cNvGrpSpPr/>
          <p:nvPr/>
        </p:nvGrpSpPr>
        <p:grpSpPr>
          <a:xfrm rot="3203653">
            <a:off x="8694441" y="1676501"/>
            <a:ext cx="297660" cy="239057"/>
            <a:chOff x="3483800" y="1530650"/>
            <a:chExt cx="1459674" cy="1397574"/>
          </a:xfrm>
        </p:grpSpPr>
        <p:sp>
          <p:nvSpPr>
            <p:cNvPr id="984" name="Google Shape;984;p20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0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0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0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0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0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0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0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Design 1">
  <p:cSld name="CUSTOM_10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3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83" name="Google Shape;108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4" name="Google Shape;1084;p23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85" name="Google Shape;1085;p23"/>
          <p:cNvGrpSpPr/>
          <p:nvPr/>
        </p:nvGrpSpPr>
        <p:grpSpPr>
          <a:xfrm rot="3203653">
            <a:off x="240691" y="985951"/>
            <a:ext cx="297660" cy="239057"/>
            <a:chOff x="3483800" y="1530650"/>
            <a:chExt cx="1459674" cy="1397574"/>
          </a:xfrm>
        </p:grpSpPr>
        <p:sp>
          <p:nvSpPr>
            <p:cNvPr id="1086" name="Google Shape;1086;p2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" name="Google Shape;1095;p23"/>
          <p:cNvGrpSpPr/>
          <p:nvPr/>
        </p:nvGrpSpPr>
        <p:grpSpPr>
          <a:xfrm>
            <a:off x="447585" y="150969"/>
            <a:ext cx="374992" cy="348246"/>
            <a:chOff x="3931664" y="3196564"/>
            <a:chExt cx="819834" cy="761359"/>
          </a:xfrm>
        </p:grpSpPr>
        <p:sp>
          <p:nvSpPr>
            <p:cNvPr id="1096" name="Google Shape;1096;p2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23"/>
          <p:cNvGrpSpPr/>
          <p:nvPr/>
        </p:nvGrpSpPr>
        <p:grpSpPr>
          <a:xfrm rot="-2865348">
            <a:off x="-165362" y="3586213"/>
            <a:ext cx="374985" cy="348239"/>
            <a:chOff x="3931664" y="3196564"/>
            <a:chExt cx="819834" cy="761359"/>
          </a:xfrm>
        </p:grpSpPr>
        <p:sp>
          <p:nvSpPr>
            <p:cNvPr id="1100" name="Google Shape;1100;p23"/>
            <p:cNvSpPr/>
            <p:nvPr/>
          </p:nvSpPr>
          <p:spPr>
            <a:xfrm>
              <a:off x="4029385" y="3196564"/>
              <a:ext cx="627229" cy="532108"/>
            </a:xfrm>
            <a:custGeom>
              <a:avLst/>
              <a:gdLst/>
              <a:ahLst/>
              <a:cxnLst/>
              <a:rect l="l" t="t" r="r" b="b"/>
              <a:pathLst>
                <a:path w="7959" h="6752" extrusionOk="0">
                  <a:moveTo>
                    <a:pt x="4789" y="0"/>
                  </a:moveTo>
                  <a:cubicBezTo>
                    <a:pt x="4714" y="0"/>
                    <a:pt x="4641" y="9"/>
                    <a:pt x="4568" y="29"/>
                  </a:cubicBezTo>
                  <a:cubicBezTo>
                    <a:pt x="4104" y="145"/>
                    <a:pt x="3890" y="654"/>
                    <a:pt x="3578" y="1011"/>
                  </a:cubicBezTo>
                  <a:cubicBezTo>
                    <a:pt x="2918" y="1769"/>
                    <a:pt x="2240" y="1359"/>
                    <a:pt x="1455" y="1609"/>
                  </a:cubicBezTo>
                  <a:cubicBezTo>
                    <a:pt x="1036" y="1742"/>
                    <a:pt x="598" y="2144"/>
                    <a:pt x="224" y="2572"/>
                  </a:cubicBezTo>
                  <a:cubicBezTo>
                    <a:pt x="99" y="3000"/>
                    <a:pt x="1" y="3446"/>
                    <a:pt x="72" y="3883"/>
                  </a:cubicBezTo>
                  <a:cubicBezTo>
                    <a:pt x="206" y="4811"/>
                    <a:pt x="1036" y="5453"/>
                    <a:pt x="1794" y="5989"/>
                  </a:cubicBezTo>
                  <a:cubicBezTo>
                    <a:pt x="1945" y="6096"/>
                    <a:pt x="2106" y="6212"/>
                    <a:pt x="2293" y="6230"/>
                  </a:cubicBezTo>
                  <a:cubicBezTo>
                    <a:pt x="2313" y="6232"/>
                    <a:pt x="2332" y="6233"/>
                    <a:pt x="2351" y="6233"/>
                  </a:cubicBezTo>
                  <a:cubicBezTo>
                    <a:pt x="2741" y="6233"/>
                    <a:pt x="3030" y="5809"/>
                    <a:pt x="3132" y="5418"/>
                  </a:cubicBezTo>
                  <a:cubicBezTo>
                    <a:pt x="3248" y="5016"/>
                    <a:pt x="3275" y="4552"/>
                    <a:pt x="3560" y="4240"/>
                  </a:cubicBezTo>
                  <a:cubicBezTo>
                    <a:pt x="3728" y="4051"/>
                    <a:pt x="3982" y="3950"/>
                    <a:pt x="4235" y="3950"/>
                  </a:cubicBezTo>
                  <a:cubicBezTo>
                    <a:pt x="4398" y="3950"/>
                    <a:pt x="4562" y="3992"/>
                    <a:pt x="4702" y="4080"/>
                  </a:cubicBezTo>
                  <a:cubicBezTo>
                    <a:pt x="5059" y="4294"/>
                    <a:pt x="5220" y="4784"/>
                    <a:pt x="5068" y="5177"/>
                  </a:cubicBezTo>
                  <a:cubicBezTo>
                    <a:pt x="4881" y="5641"/>
                    <a:pt x="4310" y="6131"/>
                    <a:pt x="4631" y="6524"/>
                  </a:cubicBezTo>
                  <a:cubicBezTo>
                    <a:pt x="4693" y="6595"/>
                    <a:pt x="4791" y="6649"/>
                    <a:pt x="4881" y="6685"/>
                  </a:cubicBezTo>
                  <a:cubicBezTo>
                    <a:pt x="5003" y="6730"/>
                    <a:pt x="5127" y="6751"/>
                    <a:pt x="5251" y="6751"/>
                  </a:cubicBezTo>
                  <a:cubicBezTo>
                    <a:pt x="5902" y="6751"/>
                    <a:pt x="6528" y="6167"/>
                    <a:pt x="6700" y="5507"/>
                  </a:cubicBezTo>
                  <a:cubicBezTo>
                    <a:pt x="6906" y="4722"/>
                    <a:pt x="6665" y="3892"/>
                    <a:pt x="6433" y="3116"/>
                  </a:cubicBezTo>
                  <a:cubicBezTo>
                    <a:pt x="6941" y="2536"/>
                    <a:pt x="7450" y="1965"/>
                    <a:pt x="7958" y="1394"/>
                  </a:cubicBezTo>
                  <a:cubicBezTo>
                    <a:pt x="7593" y="1038"/>
                    <a:pt x="7129" y="770"/>
                    <a:pt x="6620" y="547"/>
                  </a:cubicBezTo>
                  <a:cubicBezTo>
                    <a:pt x="6584" y="600"/>
                    <a:pt x="6540" y="645"/>
                    <a:pt x="6504" y="699"/>
                  </a:cubicBezTo>
                  <a:cubicBezTo>
                    <a:pt x="5969" y="1412"/>
                    <a:pt x="5380" y="2010"/>
                    <a:pt x="4961" y="2813"/>
                  </a:cubicBezTo>
                  <a:cubicBezTo>
                    <a:pt x="4881" y="2964"/>
                    <a:pt x="4800" y="3125"/>
                    <a:pt x="4666" y="3223"/>
                  </a:cubicBezTo>
                  <a:cubicBezTo>
                    <a:pt x="4570" y="3288"/>
                    <a:pt x="4467" y="3315"/>
                    <a:pt x="4360" y="3315"/>
                  </a:cubicBezTo>
                  <a:cubicBezTo>
                    <a:pt x="4070" y="3315"/>
                    <a:pt x="3757" y="3113"/>
                    <a:pt x="3516" y="2911"/>
                  </a:cubicBezTo>
                  <a:cubicBezTo>
                    <a:pt x="3462" y="2866"/>
                    <a:pt x="3400" y="2813"/>
                    <a:pt x="3400" y="2733"/>
                  </a:cubicBezTo>
                  <a:cubicBezTo>
                    <a:pt x="3391" y="2661"/>
                    <a:pt x="3453" y="2599"/>
                    <a:pt x="3507" y="2554"/>
                  </a:cubicBezTo>
                  <a:cubicBezTo>
                    <a:pt x="4015" y="2046"/>
                    <a:pt x="4622" y="699"/>
                    <a:pt x="5416" y="128"/>
                  </a:cubicBezTo>
                  <a:cubicBezTo>
                    <a:pt x="5389" y="119"/>
                    <a:pt x="5362" y="110"/>
                    <a:pt x="5335" y="110"/>
                  </a:cubicBezTo>
                  <a:cubicBezTo>
                    <a:pt x="5158" y="53"/>
                    <a:pt x="4971" y="0"/>
                    <a:pt x="478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3"/>
            <p:cNvSpPr/>
            <p:nvPr/>
          </p:nvSpPr>
          <p:spPr>
            <a:xfrm>
              <a:off x="3931664" y="3306422"/>
              <a:ext cx="819834" cy="651502"/>
            </a:xfrm>
            <a:custGeom>
              <a:avLst/>
              <a:gdLst/>
              <a:ahLst/>
              <a:cxnLst/>
              <a:rect l="l" t="t" r="r" b="b"/>
              <a:pathLst>
                <a:path w="10403" h="8267" extrusionOk="0">
                  <a:moveTo>
                    <a:pt x="9198" y="0"/>
                  </a:moveTo>
                  <a:cubicBezTo>
                    <a:pt x="8690" y="571"/>
                    <a:pt x="8181" y="1142"/>
                    <a:pt x="7673" y="1722"/>
                  </a:cubicBezTo>
                  <a:cubicBezTo>
                    <a:pt x="7905" y="2498"/>
                    <a:pt x="8146" y="3328"/>
                    <a:pt x="7940" y="4113"/>
                  </a:cubicBezTo>
                  <a:cubicBezTo>
                    <a:pt x="7768" y="4773"/>
                    <a:pt x="7142" y="5357"/>
                    <a:pt x="6491" y="5357"/>
                  </a:cubicBezTo>
                  <a:cubicBezTo>
                    <a:pt x="6367" y="5357"/>
                    <a:pt x="6243" y="5336"/>
                    <a:pt x="6121" y="5291"/>
                  </a:cubicBezTo>
                  <a:cubicBezTo>
                    <a:pt x="6031" y="5255"/>
                    <a:pt x="5933" y="5201"/>
                    <a:pt x="5871" y="5130"/>
                  </a:cubicBezTo>
                  <a:cubicBezTo>
                    <a:pt x="5550" y="4737"/>
                    <a:pt x="6121" y="4247"/>
                    <a:pt x="6308" y="3783"/>
                  </a:cubicBezTo>
                  <a:cubicBezTo>
                    <a:pt x="6460" y="3390"/>
                    <a:pt x="6299" y="2900"/>
                    <a:pt x="5942" y="2686"/>
                  </a:cubicBezTo>
                  <a:cubicBezTo>
                    <a:pt x="5802" y="2598"/>
                    <a:pt x="5638" y="2556"/>
                    <a:pt x="5474" y="2556"/>
                  </a:cubicBezTo>
                  <a:cubicBezTo>
                    <a:pt x="5220" y="2556"/>
                    <a:pt x="4965" y="2657"/>
                    <a:pt x="4791" y="2846"/>
                  </a:cubicBezTo>
                  <a:cubicBezTo>
                    <a:pt x="4515" y="3158"/>
                    <a:pt x="4488" y="3622"/>
                    <a:pt x="4372" y="4024"/>
                  </a:cubicBezTo>
                  <a:cubicBezTo>
                    <a:pt x="4270" y="4415"/>
                    <a:pt x="3981" y="4839"/>
                    <a:pt x="3591" y="4839"/>
                  </a:cubicBezTo>
                  <a:cubicBezTo>
                    <a:pt x="3572" y="4839"/>
                    <a:pt x="3553" y="4838"/>
                    <a:pt x="3533" y="4836"/>
                  </a:cubicBezTo>
                  <a:cubicBezTo>
                    <a:pt x="3346" y="4818"/>
                    <a:pt x="3185" y="4702"/>
                    <a:pt x="3034" y="4595"/>
                  </a:cubicBezTo>
                  <a:cubicBezTo>
                    <a:pt x="2276" y="4059"/>
                    <a:pt x="1446" y="3417"/>
                    <a:pt x="1312" y="2489"/>
                  </a:cubicBezTo>
                  <a:cubicBezTo>
                    <a:pt x="1241" y="2052"/>
                    <a:pt x="1339" y="1606"/>
                    <a:pt x="1464" y="1178"/>
                  </a:cubicBezTo>
                  <a:lnTo>
                    <a:pt x="1464" y="1178"/>
                  </a:lnTo>
                  <a:cubicBezTo>
                    <a:pt x="1196" y="1490"/>
                    <a:pt x="955" y="1820"/>
                    <a:pt x="786" y="2070"/>
                  </a:cubicBezTo>
                  <a:cubicBezTo>
                    <a:pt x="295" y="2793"/>
                    <a:pt x="1" y="3703"/>
                    <a:pt x="197" y="4559"/>
                  </a:cubicBezTo>
                  <a:cubicBezTo>
                    <a:pt x="482" y="5781"/>
                    <a:pt x="1624" y="6575"/>
                    <a:pt x="2677" y="7253"/>
                  </a:cubicBezTo>
                  <a:cubicBezTo>
                    <a:pt x="3230" y="7601"/>
                    <a:pt x="3792" y="7958"/>
                    <a:pt x="4426" y="8145"/>
                  </a:cubicBezTo>
                  <a:cubicBezTo>
                    <a:pt x="4686" y="8222"/>
                    <a:pt x="4961" y="8266"/>
                    <a:pt x="5232" y="8266"/>
                  </a:cubicBezTo>
                  <a:cubicBezTo>
                    <a:pt x="5619" y="8266"/>
                    <a:pt x="6000" y="8177"/>
                    <a:pt x="6326" y="7967"/>
                  </a:cubicBezTo>
                  <a:cubicBezTo>
                    <a:pt x="6745" y="7708"/>
                    <a:pt x="7022" y="7289"/>
                    <a:pt x="7369" y="6941"/>
                  </a:cubicBezTo>
                  <a:cubicBezTo>
                    <a:pt x="7896" y="6424"/>
                    <a:pt x="8565" y="6085"/>
                    <a:pt x="9145" y="5638"/>
                  </a:cubicBezTo>
                  <a:cubicBezTo>
                    <a:pt x="9734" y="5192"/>
                    <a:pt x="10269" y="4586"/>
                    <a:pt x="10340" y="3854"/>
                  </a:cubicBezTo>
                  <a:cubicBezTo>
                    <a:pt x="10403" y="3185"/>
                    <a:pt x="10073" y="2552"/>
                    <a:pt x="9957" y="1901"/>
                  </a:cubicBezTo>
                  <a:cubicBezTo>
                    <a:pt x="9903" y="1606"/>
                    <a:pt x="9885" y="1312"/>
                    <a:pt x="9805" y="1026"/>
                  </a:cubicBezTo>
                  <a:cubicBezTo>
                    <a:pt x="9698" y="616"/>
                    <a:pt x="9484" y="286"/>
                    <a:pt x="9198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3"/>
            <p:cNvSpPr/>
            <p:nvPr/>
          </p:nvSpPr>
          <p:spPr>
            <a:xfrm>
              <a:off x="4296543" y="3206573"/>
              <a:ext cx="254627" cy="251317"/>
            </a:xfrm>
            <a:custGeom>
              <a:avLst/>
              <a:gdLst/>
              <a:ahLst/>
              <a:cxnLst/>
              <a:rect l="l" t="t" r="r" b="b"/>
              <a:pathLst>
                <a:path w="3231" h="3189" extrusionOk="0">
                  <a:moveTo>
                    <a:pt x="2026" y="1"/>
                  </a:moveTo>
                  <a:cubicBezTo>
                    <a:pt x="1232" y="572"/>
                    <a:pt x="625" y="1919"/>
                    <a:pt x="117" y="2427"/>
                  </a:cubicBezTo>
                  <a:cubicBezTo>
                    <a:pt x="63" y="2472"/>
                    <a:pt x="1" y="2534"/>
                    <a:pt x="1" y="2606"/>
                  </a:cubicBezTo>
                  <a:cubicBezTo>
                    <a:pt x="10" y="2686"/>
                    <a:pt x="72" y="2739"/>
                    <a:pt x="126" y="2784"/>
                  </a:cubicBezTo>
                  <a:cubicBezTo>
                    <a:pt x="367" y="2986"/>
                    <a:pt x="680" y="3188"/>
                    <a:pt x="967" y="3188"/>
                  </a:cubicBezTo>
                  <a:cubicBezTo>
                    <a:pt x="1072" y="3188"/>
                    <a:pt x="1174" y="3161"/>
                    <a:pt x="1267" y="3096"/>
                  </a:cubicBezTo>
                  <a:cubicBezTo>
                    <a:pt x="1410" y="2998"/>
                    <a:pt x="1491" y="2837"/>
                    <a:pt x="1571" y="2686"/>
                  </a:cubicBezTo>
                  <a:cubicBezTo>
                    <a:pt x="1990" y="1883"/>
                    <a:pt x="2579" y="1285"/>
                    <a:pt x="3114" y="572"/>
                  </a:cubicBezTo>
                  <a:cubicBezTo>
                    <a:pt x="3150" y="518"/>
                    <a:pt x="3194" y="473"/>
                    <a:pt x="3230" y="420"/>
                  </a:cubicBezTo>
                  <a:cubicBezTo>
                    <a:pt x="2838" y="250"/>
                    <a:pt x="2427" y="117"/>
                    <a:pt x="2026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3" name="Google Shape;1103;p23"/>
          <p:cNvGrpSpPr/>
          <p:nvPr/>
        </p:nvGrpSpPr>
        <p:grpSpPr>
          <a:xfrm rot="-2113056">
            <a:off x="-68471" y="2140023"/>
            <a:ext cx="297664" cy="239111"/>
            <a:chOff x="3483800" y="1530650"/>
            <a:chExt cx="1459674" cy="1397574"/>
          </a:xfrm>
        </p:grpSpPr>
        <p:sp>
          <p:nvSpPr>
            <p:cNvPr id="1104" name="Google Shape;1104;p23"/>
            <p:cNvSpPr/>
            <p:nvPr/>
          </p:nvSpPr>
          <p:spPr>
            <a:xfrm>
              <a:off x="3586486" y="1530650"/>
              <a:ext cx="1283853" cy="1204967"/>
            </a:xfrm>
            <a:custGeom>
              <a:avLst/>
              <a:gdLst/>
              <a:ahLst/>
              <a:cxnLst/>
              <a:rect l="l" t="t" r="r" b="b"/>
              <a:pathLst>
                <a:path w="16291" h="15290" extrusionOk="0">
                  <a:moveTo>
                    <a:pt x="9404" y="1827"/>
                  </a:moveTo>
                  <a:cubicBezTo>
                    <a:pt x="9692" y="1827"/>
                    <a:pt x="9994" y="1922"/>
                    <a:pt x="10277" y="2042"/>
                  </a:cubicBezTo>
                  <a:cubicBezTo>
                    <a:pt x="10866" y="2292"/>
                    <a:pt x="11669" y="2452"/>
                    <a:pt x="12062" y="3005"/>
                  </a:cubicBezTo>
                  <a:cubicBezTo>
                    <a:pt x="12401" y="3505"/>
                    <a:pt x="12311" y="4165"/>
                    <a:pt x="12204" y="4763"/>
                  </a:cubicBezTo>
                  <a:lnTo>
                    <a:pt x="11883" y="6493"/>
                  </a:lnTo>
                  <a:cubicBezTo>
                    <a:pt x="11054" y="6324"/>
                    <a:pt x="10251" y="6056"/>
                    <a:pt x="9484" y="5691"/>
                  </a:cubicBezTo>
                  <a:cubicBezTo>
                    <a:pt x="8351" y="5164"/>
                    <a:pt x="7681" y="3237"/>
                    <a:pt x="8600" y="2194"/>
                  </a:cubicBezTo>
                  <a:cubicBezTo>
                    <a:pt x="8834" y="1924"/>
                    <a:pt x="9112" y="1827"/>
                    <a:pt x="9404" y="1827"/>
                  </a:cubicBezTo>
                  <a:close/>
                  <a:moveTo>
                    <a:pt x="9804" y="7040"/>
                  </a:moveTo>
                  <a:cubicBezTo>
                    <a:pt x="9952" y="7040"/>
                    <a:pt x="10093" y="7065"/>
                    <a:pt x="10197" y="7109"/>
                  </a:cubicBezTo>
                  <a:cubicBezTo>
                    <a:pt x="10581" y="7287"/>
                    <a:pt x="10804" y="7778"/>
                    <a:pt x="10634" y="8171"/>
                  </a:cubicBezTo>
                  <a:cubicBezTo>
                    <a:pt x="10608" y="8224"/>
                    <a:pt x="10572" y="8278"/>
                    <a:pt x="10527" y="8313"/>
                  </a:cubicBezTo>
                  <a:cubicBezTo>
                    <a:pt x="10443" y="8397"/>
                    <a:pt x="10326" y="8426"/>
                    <a:pt x="10207" y="8426"/>
                  </a:cubicBezTo>
                  <a:cubicBezTo>
                    <a:pt x="10174" y="8426"/>
                    <a:pt x="10141" y="8424"/>
                    <a:pt x="10108" y="8420"/>
                  </a:cubicBezTo>
                  <a:cubicBezTo>
                    <a:pt x="9751" y="8385"/>
                    <a:pt x="8975" y="7983"/>
                    <a:pt x="9020" y="7537"/>
                  </a:cubicBezTo>
                  <a:cubicBezTo>
                    <a:pt x="9045" y="7184"/>
                    <a:pt x="9445" y="7040"/>
                    <a:pt x="9804" y="7040"/>
                  </a:cubicBezTo>
                  <a:close/>
                  <a:moveTo>
                    <a:pt x="11618" y="9709"/>
                  </a:moveTo>
                  <a:cubicBezTo>
                    <a:pt x="11845" y="9709"/>
                    <a:pt x="12088" y="9744"/>
                    <a:pt x="12356" y="9821"/>
                  </a:cubicBezTo>
                  <a:cubicBezTo>
                    <a:pt x="12419" y="9839"/>
                    <a:pt x="12481" y="9866"/>
                    <a:pt x="12517" y="9910"/>
                  </a:cubicBezTo>
                  <a:cubicBezTo>
                    <a:pt x="12561" y="9964"/>
                    <a:pt x="12570" y="10044"/>
                    <a:pt x="12570" y="10106"/>
                  </a:cubicBezTo>
                  <a:cubicBezTo>
                    <a:pt x="12570" y="10570"/>
                    <a:pt x="12508" y="11025"/>
                    <a:pt x="12383" y="11471"/>
                  </a:cubicBezTo>
                  <a:cubicBezTo>
                    <a:pt x="12320" y="11659"/>
                    <a:pt x="12249" y="11864"/>
                    <a:pt x="12080" y="11980"/>
                  </a:cubicBezTo>
                  <a:cubicBezTo>
                    <a:pt x="11962" y="12063"/>
                    <a:pt x="11817" y="12088"/>
                    <a:pt x="11669" y="12088"/>
                  </a:cubicBezTo>
                  <a:cubicBezTo>
                    <a:pt x="11579" y="12088"/>
                    <a:pt x="11489" y="12079"/>
                    <a:pt x="11402" y="12069"/>
                  </a:cubicBezTo>
                  <a:cubicBezTo>
                    <a:pt x="10759" y="11998"/>
                    <a:pt x="10117" y="11855"/>
                    <a:pt x="9501" y="11659"/>
                  </a:cubicBezTo>
                  <a:cubicBezTo>
                    <a:pt x="9332" y="11596"/>
                    <a:pt x="9136" y="11525"/>
                    <a:pt x="9073" y="11346"/>
                  </a:cubicBezTo>
                  <a:cubicBezTo>
                    <a:pt x="8984" y="11097"/>
                    <a:pt x="9225" y="10865"/>
                    <a:pt x="9448" y="10704"/>
                  </a:cubicBezTo>
                  <a:cubicBezTo>
                    <a:pt x="10189" y="10166"/>
                    <a:pt x="10794" y="9709"/>
                    <a:pt x="11618" y="9709"/>
                  </a:cubicBezTo>
                  <a:close/>
                  <a:moveTo>
                    <a:pt x="8585" y="0"/>
                  </a:moveTo>
                  <a:cubicBezTo>
                    <a:pt x="7229" y="0"/>
                    <a:pt x="5859" y="458"/>
                    <a:pt x="4827" y="1319"/>
                  </a:cubicBezTo>
                  <a:cubicBezTo>
                    <a:pt x="4845" y="1328"/>
                    <a:pt x="4871" y="1328"/>
                    <a:pt x="4889" y="1337"/>
                  </a:cubicBezTo>
                  <a:cubicBezTo>
                    <a:pt x="5121" y="1462"/>
                    <a:pt x="5273" y="1685"/>
                    <a:pt x="5407" y="1917"/>
                  </a:cubicBezTo>
                  <a:cubicBezTo>
                    <a:pt x="5915" y="2800"/>
                    <a:pt x="6156" y="3880"/>
                    <a:pt x="6914" y="4567"/>
                  </a:cubicBezTo>
                  <a:cubicBezTo>
                    <a:pt x="7093" y="4736"/>
                    <a:pt x="7316" y="4897"/>
                    <a:pt x="7334" y="5146"/>
                  </a:cubicBezTo>
                  <a:cubicBezTo>
                    <a:pt x="7351" y="5280"/>
                    <a:pt x="7289" y="5414"/>
                    <a:pt x="7235" y="5539"/>
                  </a:cubicBezTo>
                  <a:lnTo>
                    <a:pt x="6620" y="6913"/>
                  </a:lnTo>
                  <a:cubicBezTo>
                    <a:pt x="6548" y="7064"/>
                    <a:pt x="6468" y="7234"/>
                    <a:pt x="6325" y="7332"/>
                  </a:cubicBezTo>
                  <a:cubicBezTo>
                    <a:pt x="6237" y="7387"/>
                    <a:pt x="6134" y="7406"/>
                    <a:pt x="6028" y="7406"/>
                  </a:cubicBezTo>
                  <a:cubicBezTo>
                    <a:pt x="5910" y="7406"/>
                    <a:pt x="5787" y="7382"/>
                    <a:pt x="5674" y="7359"/>
                  </a:cubicBezTo>
                  <a:cubicBezTo>
                    <a:pt x="5059" y="7225"/>
                    <a:pt x="4443" y="7100"/>
                    <a:pt x="3828" y="6966"/>
                  </a:cubicBezTo>
                  <a:cubicBezTo>
                    <a:pt x="3328" y="6859"/>
                    <a:pt x="2757" y="6699"/>
                    <a:pt x="2561" y="6235"/>
                  </a:cubicBezTo>
                  <a:cubicBezTo>
                    <a:pt x="2481" y="6021"/>
                    <a:pt x="2481" y="5789"/>
                    <a:pt x="2498" y="5557"/>
                  </a:cubicBezTo>
                  <a:cubicBezTo>
                    <a:pt x="2516" y="5236"/>
                    <a:pt x="2543" y="4906"/>
                    <a:pt x="2561" y="4584"/>
                  </a:cubicBezTo>
                  <a:lnTo>
                    <a:pt x="2561" y="4584"/>
                  </a:lnTo>
                  <a:cubicBezTo>
                    <a:pt x="1972" y="5280"/>
                    <a:pt x="1392" y="5548"/>
                    <a:pt x="857" y="5976"/>
                  </a:cubicBezTo>
                  <a:cubicBezTo>
                    <a:pt x="670" y="6716"/>
                    <a:pt x="402" y="7439"/>
                    <a:pt x="161" y="8162"/>
                  </a:cubicBezTo>
                  <a:cubicBezTo>
                    <a:pt x="81" y="8411"/>
                    <a:pt x="0" y="8670"/>
                    <a:pt x="72" y="8920"/>
                  </a:cubicBezTo>
                  <a:cubicBezTo>
                    <a:pt x="161" y="9214"/>
                    <a:pt x="447" y="9402"/>
                    <a:pt x="714" y="9562"/>
                  </a:cubicBezTo>
                  <a:cubicBezTo>
                    <a:pt x="1133" y="9821"/>
                    <a:pt x="1562" y="10080"/>
                    <a:pt x="1981" y="10329"/>
                  </a:cubicBezTo>
                  <a:cubicBezTo>
                    <a:pt x="2284" y="10517"/>
                    <a:pt x="2596" y="10704"/>
                    <a:pt x="2944" y="10776"/>
                  </a:cubicBezTo>
                  <a:cubicBezTo>
                    <a:pt x="3074" y="10805"/>
                    <a:pt x="3204" y="10818"/>
                    <a:pt x="3334" y="10818"/>
                  </a:cubicBezTo>
                  <a:cubicBezTo>
                    <a:pt x="3875" y="10818"/>
                    <a:pt x="4416" y="10593"/>
                    <a:pt x="4934" y="10392"/>
                  </a:cubicBezTo>
                  <a:cubicBezTo>
                    <a:pt x="5346" y="10237"/>
                    <a:pt x="5796" y="10097"/>
                    <a:pt x="6227" y="10097"/>
                  </a:cubicBezTo>
                  <a:cubicBezTo>
                    <a:pt x="6468" y="10097"/>
                    <a:pt x="6703" y="10141"/>
                    <a:pt x="6923" y="10249"/>
                  </a:cubicBezTo>
                  <a:cubicBezTo>
                    <a:pt x="7985" y="10767"/>
                    <a:pt x="8056" y="12417"/>
                    <a:pt x="9100" y="12961"/>
                  </a:cubicBezTo>
                  <a:cubicBezTo>
                    <a:pt x="9385" y="13113"/>
                    <a:pt x="9707" y="13157"/>
                    <a:pt x="10019" y="13166"/>
                  </a:cubicBezTo>
                  <a:cubicBezTo>
                    <a:pt x="10073" y="13168"/>
                    <a:pt x="10128" y="13169"/>
                    <a:pt x="10182" y="13169"/>
                  </a:cubicBezTo>
                  <a:cubicBezTo>
                    <a:pt x="11187" y="13169"/>
                    <a:pt x="12170" y="12872"/>
                    <a:pt x="13177" y="12872"/>
                  </a:cubicBezTo>
                  <a:cubicBezTo>
                    <a:pt x="13284" y="12872"/>
                    <a:pt x="13409" y="12872"/>
                    <a:pt x="13498" y="12934"/>
                  </a:cubicBezTo>
                  <a:cubicBezTo>
                    <a:pt x="13605" y="13015"/>
                    <a:pt x="13650" y="13149"/>
                    <a:pt x="13685" y="13273"/>
                  </a:cubicBezTo>
                  <a:cubicBezTo>
                    <a:pt x="13882" y="13942"/>
                    <a:pt x="14051" y="14612"/>
                    <a:pt x="14212" y="15290"/>
                  </a:cubicBezTo>
                  <a:cubicBezTo>
                    <a:pt x="14622" y="15031"/>
                    <a:pt x="14997" y="14728"/>
                    <a:pt x="15327" y="14371"/>
                  </a:cubicBezTo>
                  <a:cubicBezTo>
                    <a:pt x="15746" y="13907"/>
                    <a:pt x="16058" y="13380"/>
                    <a:pt x="16290" y="12801"/>
                  </a:cubicBezTo>
                  <a:lnTo>
                    <a:pt x="16290" y="12801"/>
                  </a:lnTo>
                  <a:cubicBezTo>
                    <a:pt x="16268" y="12802"/>
                    <a:pt x="16246" y="12802"/>
                    <a:pt x="16223" y="12802"/>
                  </a:cubicBezTo>
                  <a:cubicBezTo>
                    <a:pt x="15827" y="12802"/>
                    <a:pt x="15434" y="12654"/>
                    <a:pt x="15113" y="12426"/>
                  </a:cubicBezTo>
                  <a:cubicBezTo>
                    <a:pt x="14613" y="12051"/>
                    <a:pt x="14274" y="11489"/>
                    <a:pt x="13998" y="10927"/>
                  </a:cubicBezTo>
                  <a:cubicBezTo>
                    <a:pt x="13721" y="10356"/>
                    <a:pt x="13489" y="9767"/>
                    <a:pt x="13114" y="9259"/>
                  </a:cubicBezTo>
                  <a:cubicBezTo>
                    <a:pt x="12989" y="9081"/>
                    <a:pt x="12838" y="8902"/>
                    <a:pt x="12838" y="8679"/>
                  </a:cubicBezTo>
                  <a:cubicBezTo>
                    <a:pt x="12838" y="8572"/>
                    <a:pt x="12882" y="8465"/>
                    <a:pt x="12918" y="8358"/>
                  </a:cubicBezTo>
                  <a:cubicBezTo>
                    <a:pt x="13105" y="7912"/>
                    <a:pt x="13337" y="7484"/>
                    <a:pt x="13605" y="7082"/>
                  </a:cubicBezTo>
                  <a:cubicBezTo>
                    <a:pt x="14015" y="6467"/>
                    <a:pt x="14506" y="5923"/>
                    <a:pt x="14899" y="5307"/>
                  </a:cubicBezTo>
                  <a:cubicBezTo>
                    <a:pt x="14943" y="5245"/>
                    <a:pt x="14970" y="5182"/>
                    <a:pt x="15006" y="5120"/>
                  </a:cubicBezTo>
                  <a:cubicBezTo>
                    <a:pt x="13971" y="3862"/>
                    <a:pt x="13275" y="2301"/>
                    <a:pt x="12044" y="1221"/>
                  </a:cubicBezTo>
                  <a:cubicBezTo>
                    <a:pt x="11087" y="393"/>
                    <a:pt x="9842" y="0"/>
                    <a:pt x="8585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3"/>
            <p:cNvSpPr/>
            <p:nvPr/>
          </p:nvSpPr>
          <p:spPr>
            <a:xfrm>
              <a:off x="3483800" y="2001604"/>
              <a:ext cx="1222698" cy="831025"/>
            </a:xfrm>
            <a:custGeom>
              <a:avLst/>
              <a:gdLst/>
              <a:ahLst/>
              <a:cxnLst/>
              <a:rect l="l" t="t" r="r" b="b"/>
              <a:pathLst>
                <a:path w="15515" h="10545" extrusionOk="0">
                  <a:moveTo>
                    <a:pt x="2160" y="0"/>
                  </a:moveTo>
                  <a:lnTo>
                    <a:pt x="2160" y="0"/>
                  </a:lnTo>
                  <a:cubicBezTo>
                    <a:pt x="1741" y="348"/>
                    <a:pt x="1348" y="794"/>
                    <a:pt x="1018" y="1668"/>
                  </a:cubicBezTo>
                  <a:cubicBezTo>
                    <a:pt x="349" y="3390"/>
                    <a:pt x="1" y="5335"/>
                    <a:pt x="822" y="7083"/>
                  </a:cubicBezTo>
                  <a:cubicBezTo>
                    <a:pt x="956" y="7369"/>
                    <a:pt x="1116" y="7636"/>
                    <a:pt x="1295" y="7886"/>
                  </a:cubicBezTo>
                  <a:cubicBezTo>
                    <a:pt x="1446" y="7877"/>
                    <a:pt x="1598" y="7868"/>
                    <a:pt x="1750" y="7851"/>
                  </a:cubicBezTo>
                  <a:cubicBezTo>
                    <a:pt x="2526" y="7752"/>
                    <a:pt x="3284" y="7574"/>
                    <a:pt x="4024" y="7297"/>
                  </a:cubicBezTo>
                  <a:cubicBezTo>
                    <a:pt x="4462" y="7137"/>
                    <a:pt x="4899" y="6941"/>
                    <a:pt x="5363" y="6923"/>
                  </a:cubicBezTo>
                  <a:cubicBezTo>
                    <a:pt x="5399" y="6921"/>
                    <a:pt x="5435" y="6920"/>
                    <a:pt x="5471" y="6920"/>
                  </a:cubicBezTo>
                  <a:cubicBezTo>
                    <a:pt x="5906" y="6920"/>
                    <a:pt x="6331" y="7065"/>
                    <a:pt x="6710" y="7271"/>
                  </a:cubicBezTo>
                  <a:cubicBezTo>
                    <a:pt x="7959" y="7940"/>
                    <a:pt x="8833" y="9189"/>
                    <a:pt x="10117" y="9795"/>
                  </a:cubicBezTo>
                  <a:cubicBezTo>
                    <a:pt x="11010" y="10215"/>
                    <a:pt x="12053" y="10304"/>
                    <a:pt x="13026" y="10545"/>
                  </a:cubicBezTo>
                  <a:cubicBezTo>
                    <a:pt x="13391" y="10384"/>
                    <a:pt x="13757" y="10223"/>
                    <a:pt x="14123" y="10054"/>
                  </a:cubicBezTo>
                  <a:cubicBezTo>
                    <a:pt x="14596" y="9831"/>
                    <a:pt x="15069" y="9590"/>
                    <a:pt x="15515" y="9314"/>
                  </a:cubicBezTo>
                  <a:cubicBezTo>
                    <a:pt x="15354" y="8636"/>
                    <a:pt x="15185" y="7966"/>
                    <a:pt x="14988" y="7297"/>
                  </a:cubicBezTo>
                  <a:cubicBezTo>
                    <a:pt x="14953" y="7173"/>
                    <a:pt x="14908" y="7039"/>
                    <a:pt x="14801" y="6958"/>
                  </a:cubicBezTo>
                  <a:cubicBezTo>
                    <a:pt x="14712" y="6896"/>
                    <a:pt x="14587" y="6896"/>
                    <a:pt x="14480" y="6896"/>
                  </a:cubicBezTo>
                  <a:cubicBezTo>
                    <a:pt x="13473" y="6896"/>
                    <a:pt x="12490" y="7193"/>
                    <a:pt x="11485" y="7193"/>
                  </a:cubicBezTo>
                  <a:cubicBezTo>
                    <a:pt x="11431" y="7193"/>
                    <a:pt x="11376" y="7192"/>
                    <a:pt x="11322" y="7190"/>
                  </a:cubicBezTo>
                  <a:cubicBezTo>
                    <a:pt x="11010" y="7181"/>
                    <a:pt x="10688" y="7137"/>
                    <a:pt x="10403" y="6985"/>
                  </a:cubicBezTo>
                  <a:cubicBezTo>
                    <a:pt x="9359" y="6441"/>
                    <a:pt x="9288" y="4791"/>
                    <a:pt x="8226" y="4273"/>
                  </a:cubicBezTo>
                  <a:cubicBezTo>
                    <a:pt x="8006" y="4165"/>
                    <a:pt x="7771" y="4121"/>
                    <a:pt x="7530" y="4121"/>
                  </a:cubicBezTo>
                  <a:cubicBezTo>
                    <a:pt x="7099" y="4121"/>
                    <a:pt x="6649" y="4261"/>
                    <a:pt x="6237" y="4416"/>
                  </a:cubicBezTo>
                  <a:cubicBezTo>
                    <a:pt x="5719" y="4617"/>
                    <a:pt x="5178" y="4842"/>
                    <a:pt x="4637" y="4842"/>
                  </a:cubicBezTo>
                  <a:cubicBezTo>
                    <a:pt x="4507" y="4842"/>
                    <a:pt x="4377" y="4829"/>
                    <a:pt x="4247" y="4800"/>
                  </a:cubicBezTo>
                  <a:cubicBezTo>
                    <a:pt x="3899" y="4728"/>
                    <a:pt x="3587" y="4541"/>
                    <a:pt x="3284" y="4353"/>
                  </a:cubicBezTo>
                  <a:cubicBezTo>
                    <a:pt x="2865" y="4104"/>
                    <a:pt x="2436" y="3845"/>
                    <a:pt x="2017" y="3586"/>
                  </a:cubicBezTo>
                  <a:cubicBezTo>
                    <a:pt x="1750" y="3426"/>
                    <a:pt x="1464" y="3238"/>
                    <a:pt x="1375" y="2944"/>
                  </a:cubicBezTo>
                  <a:cubicBezTo>
                    <a:pt x="1303" y="2694"/>
                    <a:pt x="1384" y="2435"/>
                    <a:pt x="1464" y="2186"/>
                  </a:cubicBezTo>
                  <a:cubicBezTo>
                    <a:pt x="1705" y="1463"/>
                    <a:pt x="1973" y="740"/>
                    <a:pt x="2160" y="0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3"/>
            <p:cNvSpPr/>
            <p:nvPr/>
          </p:nvSpPr>
          <p:spPr>
            <a:xfrm>
              <a:off x="3781929" y="1634597"/>
              <a:ext cx="383950" cy="479701"/>
            </a:xfrm>
            <a:custGeom>
              <a:avLst/>
              <a:gdLst/>
              <a:ahLst/>
              <a:cxnLst/>
              <a:rect l="l" t="t" r="r" b="b"/>
              <a:pathLst>
                <a:path w="4872" h="6087" extrusionOk="0">
                  <a:moveTo>
                    <a:pt x="2347" y="0"/>
                  </a:moveTo>
                  <a:cubicBezTo>
                    <a:pt x="1963" y="321"/>
                    <a:pt x="1615" y="705"/>
                    <a:pt x="1339" y="1142"/>
                  </a:cubicBezTo>
                  <a:cubicBezTo>
                    <a:pt x="955" y="1767"/>
                    <a:pt x="687" y="2471"/>
                    <a:pt x="241" y="3060"/>
                  </a:cubicBezTo>
                  <a:cubicBezTo>
                    <a:pt x="188" y="3132"/>
                    <a:pt x="134" y="3194"/>
                    <a:pt x="81" y="3265"/>
                  </a:cubicBezTo>
                  <a:cubicBezTo>
                    <a:pt x="63" y="3587"/>
                    <a:pt x="36" y="3917"/>
                    <a:pt x="18" y="4238"/>
                  </a:cubicBezTo>
                  <a:cubicBezTo>
                    <a:pt x="1" y="4470"/>
                    <a:pt x="1" y="4702"/>
                    <a:pt x="81" y="4916"/>
                  </a:cubicBezTo>
                  <a:cubicBezTo>
                    <a:pt x="277" y="5380"/>
                    <a:pt x="848" y="5540"/>
                    <a:pt x="1348" y="5647"/>
                  </a:cubicBezTo>
                  <a:cubicBezTo>
                    <a:pt x="1963" y="5781"/>
                    <a:pt x="2579" y="5906"/>
                    <a:pt x="3194" y="6040"/>
                  </a:cubicBezTo>
                  <a:cubicBezTo>
                    <a:pt x="3307" y="6063"/>
                    <a:pt x="3430" y="6087"/>
                    <a:pt x="3548" y="6087"/>
                  </a:cubicBezTo>
                  <a:cubicBezTo>
                    <a:pt x="3654" y="6087"/>
                    <a:pt x="3757" y="6068"/>
                    <a:pt x="3845" y="6013"/>
                  </a:cubicBezTo>
                  <a:cubicBezTo>
                    <a:pt x="3988" y="5915"/>
                    <a:pt x="4068" y="5754"/>
                    <a:pt x="4140" y="5594"/>
                  </a:cubicBezTo>
                  <a:lnTo>
                    <a:pt x="4755" y="4220"/>
                  </a:lnTo>
                  <a:cubicBezTo>
                    <a:pt x="4809" y="4095"/>
                    <a:pt x="4871" y="3961"/>
                    <a:pt x="4854" y="3827"/>
                  </a:cubicBezTo>
                  <a:cubicBezTo>
                    <a:pt x="4836" y="3578"/>
                    <a:pt x="4613" y="3417"/>
                    <a:pt x="4434" y="3248"/>
                  </a:cubicBezTo>
                  <a:cubicBezTo>
                    <a:pt x="3676" y="2561"/>
                    <a:pt x="3435" y="1481"/>
                    <a:pt x="2927" y="598"/>
                  </a:cubicBezTo>
                  <a:cubicBezTo>
                    <a:pt x="2793" y="366"/>
                    <a:pt x="2641" y="143"/>
                    <a:pt x="2409" y="18"/>
                  </a:cubicBezTo>
                  <a:cubicBezTo>
                    <a:pt x="2391" y="9"/>
                    <a:pt x="2365" y="9"/>
                    <a:pt x="2347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3"/>
            <p:cNvSpPr/>
            <p:nvPr/>
          </p:nvSpPr>
          <p:spPr>
            <a:xfrm>
              <a:off x="4191808" y="1674553"/>
              <a:ext cx="371971" cy="367873"/>
            </a:xfrm>
            <a:custGeom>
              <a:avLst/>
              <a:gdLst/>
              <a:ahLst/>
              <a:cxnLst/>
              <a:rect l="l" t="t" r="r" b="b"/>
              <a:pathLst>
                <a:path w="4720" h="4668" extrusionOk="0">
                  <a:moveTo>
                    <a:pt x="1723" y="1"/>
                  </a:moveTo>
                  <a:cubicBezTo>
                    <a:pt x="1431" y="1"/>
                    <a:pt x="1153" y="98"/>
                    <a:pt x="919" y="368"/>
                  </a:cubicBezTo>
                  <a:cubicBezTo>
                    <a:pt x="0" y="1411"/>
                    <a:pt x="670" y="3338"/>
                    <a:pt x="1803" y="3865"/>
                  </a:cubicBezTo>
                  <a:cubicBezTo>
                    <a:pt x="2570" y="4230"/>
                    <a:pt x="3373" y="4498"/>
                    <a:pt x="4202" y="4667"/>
                  </a:cubicBezTo>
                  <a:lnTo>
                    <a:pt x="4523" y="2937"/>
                  </a:lnTo>
                  <a:cubicBezTo>
                    <a:pt x="4630" y="2339"/>
                    <a:pt x="4720" y="1679"/>
                    <a:pt x="4381" y="1179"/>
                  </a:cubicBezTo>
                  <a:cubicBezTo>
                    <a:pt x="3988" y="626"/>
                    <a:pt x="3185" y="466"/>
                    <a:pt x="2596" y="216"/>
                  </a:cubicBezTo>
                  <a:cubicBezTo>
                    <a:pt x="2313" y="96"/>
                    <a:pt x="2011" y="1"/>
                    <a:pt x="1723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3"/>
            <p:cNvSpPr/>
            <p:nvPr/>
          </p:nvSpPr>
          <p:spPr>
            <a:xfrm>
              <a:off x="4293785" y="2085456"/>
              <a:ext cx="144139" cy="109306"/>
            </a:xfrm>
            <a:custGeom>
              <a:avLst/>
              <a:gdLst/>
              <a:ahLst/>
              <a:cxnLst/>
              <a:rect l="l" t="t" r="r" b="b"/>
              <a:pathLst>
                <a:path w="1829" h="1387" extrusionOk="0">
                  <a:moveTo>
                    <a:pt x="829" y="0"/>
                  </a:moveTo>
                  <a:cubicBezTo>
                    <a:pt x="470" y="0"/>
                    <a:pt x="70" y="144"/>
                    <a:pt x="45" y="497"/>
                  </a:cubicBezTo>
                  <a:cubicBezTo>
                    <a:pt x="0" y="943"/>
                    <a:pt x="776" y="1345"/>
                    <a:pt x="1133" y="1380"/>
                  </a:cubicBezTo>
                  <a:cubicBezTo>
                    <a:pt x="1166" y="1384"/>
                    <a:pt x="1199" y="1386"/>
                    <a:pt x="1232" y="1386"/>
                  </a:cubicBezTo>
                  <a:cubicBezTo>
                    <a:pt x="1351" y="1386"/>
                    <a:pt x="1468" y="1357"/>
                    <a:pt x="1552" y="1273"/>
                  </a:cubicBezTo>
                  <a:cubicBezTo>
                    <a:pt x="1597" y="1238"/>
                    <a:pt x="1633" y="1184"/>
                    <a:pt x="1659" y="1131"/>
                  </a:cubicBezTo>
                  <a:cubicBezTo>
                    <a:pt x="1829" y="738"/>
                    <a:pt x="1606" y="247"/>
                    <a:pt x="1222" y="69"/>
                  </a:cubicBezTo>
                  <a:cubicBezTo>
                    <a:pt x="1118" y="25"/>
                    <a:pt x="977" y="0"/>
                    <a:pt x="829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3"/>
            <p:cNvSpPr/>
            <p:nvPr/>
          </p:nvSpPr>
          <p:spPr>
            <a:xfrm>
              <a:off x="4598140" y="1934066"/>
              <a:ext cx="345334" cy="605478"/>
            </a:xfrm>
            <a:custGeom>
              <a:avLst/>
              <a:gdLst/>
              <a:ahLst/>
              <a:cxnLst/>
              <a:rect l="l" t="t" r="r" b="b"/>
              <a:pathLst>
                <a:path w="4382" h="7683" extrusionOk="0">
                  <a:moveTo>
                    <a:pt x="2169" y="1"/>
                  </a:moveTo>
                  <a:cubicBezTo>
                    <a:pt x="2133" y="63"/>
                    <a:pt x="2106" y="126"/>
                    <a:pt x="2062" y="188"/>
                  </a:cubicBezTo>
                  <a:cubicBezTo>
                    <a:pt x="1669" y="804"/>
                    <a:pt x="1178" y="1348"/>
                    <a:pt x="768" y="1963"/>
                  </a:cubicBezTo>
                  <a:cubicBezTo>
                    <a:pt x="500" y="2365"/>
                    <a:pt x="268" y="2793"/>
                    <a:pt x="81" y="3239"/>
                  </a:cubicBezTo>
                  <a:cubicBezTo>
                    <a:pt x="45" y="3346"/>
                    <a:pt x="1" y="3453"/>
                    <a:pt x="1" y="3560"/>
                  </a:cubicBezTo>
                  <a:cubicBezTo>
                    <a:pt x="1" y="3783"/>
                    <a:pt x="152" y="3962"/>
                    <a:pt x="277" y="4140"/>
                  </a:cubicBezTo>
                  <a:cubicBezTo>
                    <a:pt x="652" y="4648"/>
                    <a:pt x="884" y="5237"/>
                    <a:pt x="1161" y="5808"/>
                  </a:cubicBezTo>
                  <a:cubicBezTo>
                    <a:pt x="1437" y="6370"/>
                    <a:pt x="1776" y="6932"/>
                    <a:pt x="2276" y="7307"/>
                  </a:cubicBezTo>
                  <a:cubicBezTo>
                    <a:pt x="2597" y="7535"/>
                    <a:pt x="2990" y="7683"/>
                    <a:pt x="3386" y="7683"/>
                  </a:cubicBezTo>
                  <a:cubicBezTo>
                    <a:pt x="3409" y="7683"/>
                    <a:pt x="3431" y="7683"/>
                    <a:pt x="3453" y="7682"/>
                  </a:cubicBezTo>
                  <a:cubicBezTo>
                    <a:pt x="3864" y="6656"/>
                    <a:pt x="4042" y="5505"/>
                    <a:pt x="4194" y="4399"/>
                  </a:cubicBezTo>
                  <a:cubicBezTo>
                    <a:pt x="4292" y="3685"/>
                    <a:pt x="4381" y="2936"/>
                    <a:pt x="4113" y="2275"/>
                  </a:cubicBezTo>
                  <a:cubicBezTo>
                    <a:pt x="3819" y="1535"/>
                    <a:pt x="3141" y="1044"/>
                    <a:pt x="2588" y="473"/>
                  </a:cubicBezTo>
                  <a:cubicBezTo>
                    <a:pt x="2436" y="322"/>
                    <a:pt x="2302" y="161"/>
                    <a:pt x="2169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4294415" y="2295793"/>
              <a:ext cx="282761" cy="187483"/>
            </a:xfrm>
            <a:custGeom>
              <a:avLst/>
              <a:gdLst/>
              <a:ahLst/>
              <a:cxnLst/>
              <a:rect l="l" t="t" r="r" b="b"/>
              <a:pathLst>
                <a:path w="3588" h="2379" extrusionOk="0">
                  <a:moveTo>
                    <a:pt x="2635" y="0"/>
                  </a:moveTo>
                  <a:cubicBezTo>
                    <a:pt x="1811" y="0"/>
                    <a:pt x="1206" y="457"/>
                    <a:pt x="465" y="995"/>
                  </a:cubicBezTo>
                  <a:cubicBezTo>
                    <a:pt x="242" y="1156"/>
                    <a:pt x="1" y="1388"/>
                    <a:pt x="90" y="1637"/>
                  </a:cubicBezTo>
                  <a:cubicBezTo>
                    <a:pt x="153" y="1816"/>
                    <a:pt x="349" y="1887"/>
                    <a:pt x="518" y="1950"/>
                  </a:cubicBezTo>
                  <a:cubicBezTo>
                    <a:pt x="1134" y="2146"/>
                    <a:pt x="1776" y="2289"/>
                    <a:pt x="2419" y="2360"/>
                  </a:cubicBezTo>
                  <a:cubicBezTo>
                    <a:pt x="2506" y="2370"/>
                    <a:pt x="2596" y="2379"/>
                    <a:pt x="2686" y="2379"/>
                  </a:cubicBezTo>
                  <a:cubicBezTo>
                    <a:pt x="2834" y="2379"/>
                    <a:pt x="2979" y="2354"/>
                    <a:pt x="3097" y="2271"/>
                  </a:cubicBezTo>
                  <a:cubicBezTo>
                    <a:pt x="3266" y="2155"/>
                    <a:pt x="3337" y="1950"/>
                    <a:pt x="3400" y="1762"/>
                  </a:cubicBezTo>
                  <a:cubicBezTo>
                    <a:pt x="3525" y="1316"/>
                    <a:pt x="3587" y="861"/>
                    <a:pt x="3587" y="397"/>
                  </a:cubicBezTo>
                  <a:cubicBezTo>
                    <a:pt x="3587" y="335"/>
                    <a:pt x="3578" y="255"/>
                    <a:pt x="3534" y="201"/>
                  </a:cubicBezTo>
                  <a:cubicBezTo>
                    <a:pt x="3498" y="157"/>
                    <a:pt x="3436" y="130"/>
                    <a:pt x="3373" y="112"/>
                  </a:cubicBezTo>
                  <a:cubicBezTo>
                    <a:pt x="3105" y="35"/>
                    <a:pt x="2862" y="0"/>
                    <a:pt x="2635" y="0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5D4682"/>
            </a:solidFill>
            <a:ln w="9525" cap="flat" cmpd="sng">
              <a:solidFill>
                <a:srgbClr val="5D468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3"/>
            <p:cNvSpPr/>
            <p:nvPr/>
          </p:nvSpPr>
          <p:spPr>
            <a:xfrm>
              <a:off x="3585777" y="2546874"/>
              <a:ext cx="924570" cy="381349"/>
            </a:xfrm>
            <a:custGeom>
              <a:avLst/>
              <a:gdLst/>
              <a:ahLst/>
              <a:cxnLst/>
              <a:rect l="l" t="t" r="r" b="b"/>
              <a:pathLst>
                <a:path w="11732" h="4839" extrusionOk="0">
                  <a:moveTo>
                    <a:pt x="4177" y="1"/>
                  </a:moveTo>
                  <a:cubicBezTo>
                    <a:pt x="4141" y="1"/>
                    <a:pt x="4105" y="2"/>
                    <a:pt x="4069" y="4"/>
                  </a:cubicBezTo>
                  <a:cubicBezTo>
                    <a:pt x="3605" y="22"/>
                    <a:pt x="3168" y="218"/>
                    <a:pt x="2730" y="378"/>
                  </a:cubicBezTo>
                  <a:cubicBezTo>
                    <a:pt x="1990" y="655"/>
                    <a:pt x="1232" y="833"/>
                    <a:pt x="456" y="932"/>
                  </a:cubicBezTo>
                  <a:cubicBezTo>
                    <a:pt x="304" y="949"/>
                    <a:pt x="152" y="958"/>
                    <a:pt x="1" y="967"/>
                  </a:cubicBezTo>
                  <a:cubicBezTo>
                    <a:pt x="1285" y="2751"/>
                    <a:pt x="3596" y="3643"/>
                    <a:pt x="5728" y="4375"/>
                  </a:cubicBezTo>
                  <a:cubicBezTo>
                    <a:pt x="6397" y="4607"/>
                    <a:pt x="7075" y="4839"/>
                    <a:pt x="7771" y="4839"/>
                  </a:cubicBezTo>
                  <a:cubicBezTo>
                    <a:pt x="8404" y="4830"/>
                    <a:pt x="9020" y="4643"/>
                    <a:pt x="9617" y="4437"/>
                  </a:cubicBezTo>
                  <a:cubicBezTo>
                    <a:pt x="10331" y="4188"/>
                    <a:pt x="11036" y="3920"/>
                    <a:pt x="11732" y="3626"/>
                  </a:cubicBezTo>
                  <a:cubicBezTo>
                    <a:pt x="10759" y="3385"/>
                    <a:pt x="9716" y="3296"/>
                    <a:pt x="8823" y="2876"/>
                  </a:cubicBezTo>
                  <a:cubicBezTo>
                    <a:pt x="7539" y="2270"/>
                    <a:pt x="6665" y="1021"/>
                    <a:pt x="5416" y="352"/>
                  </a:cubicBezTo>
                  <a:cubicBezTo>
                    <a:pt x="5037" y="146"/>
                    <a:pt x="4612" y="1"/>
                    <a:pt x="4177" y="1"/>
                  </a:cubicBezTo>
                  <a:close/>
                </a:path>
              </a:pathLst>
            </a:custGeom>
            <a:solidFill>
              <a:srgbClr val="7B5FA7"/>
            </a:solidFill>
            <a:ln w="9525" cap="flat" cmpd="sng">
              <a:solidFill>
                <a:srgbClr val="7B5FA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8099331" scaled="0"/>
        </a:gradFill>
        <a:effectLst/>
      </p:bgPr>
    </p:bg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30"/>
          <p:cNvSpPr/>
          <p:nvPr/>
        </p:nvSpPr>
        <p:spPr>
          <a:xfrm rot="-9370905">
            <a:off x="-108092" y="-662208"/>
            <a:ext cx="9732453" cy="5741531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5" name="Google Shape;142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gradFill>
          <a:gsLst>
            <a:gs pos="0">
              <a:schemeClr val="accen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31"/>
          <p:cNvSpPr/>
          <p:nvPr/>
        </p:nvSpPr>
        <p:spPr>
          <a:xfrm rot="1521954">
            <a:off x="-385060" y="-43163"/>
            <a:ext cx="9706358" cy="5726136"/>
          </a:xfrm>
          <a:custGeom>
            <a:avLst/>
            <a:gdLst/>
            <a:ahLst/>
            <a:cxnLst/>
            <a:rect l="l" t="t" r="r" b="b"/>
            <a:pathLst>
              <a:path w="298827" h="176289" extrusionOk="0">
                <a:moveTo>
                  <a:pt x="224776" y="1"/>
                </a:moveTo>
                <a:cubicBezTo>
                  <a:pt x="223306" y="1"/>
                  <a:pt x="221819" y="25"/>
                  <a:pt x="220315" y="75"/>
                </a:cubicBezTo>
                <a:cubicBezTo>
                  <a:pt x="210261" y="405"/>
                  <a:pt x="199368" y="1841"/>
                  <a:pt x="188556" y="5660"/>
                </a:cubicBezTo>
                <a:cubicBezTo>
                  <a:pt x="177735" y="9478"/>
                  <a:pt x="167012" y="15981"/>
                  <a:pt x="161418" y="23395"/>
                </a:cubicBezTo>
                <a:cubicBezTo>
                  <a:pt x="154379" y="32726"/>
                  <a:pt x="156690" y="41567"/>
                  <a:pt x="162587" y="47544"/>
                </a:cubicBezTo>
                <a:cubicBezTo>
                  <a:pt x="173845" y="58963"/>
                  <a:pt x="195969" y="62629"/>
                  <a:pt x="213365" y="69739"/>
                </a:cubicBezTo>
                <a:cubicBezTo>
                  <a:pt x="220743" y="72754"/>
                  <a:pt x="227648" y="78045"/>
                  <a:pt x="222491" y="85636"/>
                </a:cubicBezTo>
                <a:cubicBezTo>
                  <a:pt x="218379" y="91685"/>
                  <a:pt x="208414" y="96163"/>
                  <a:pt x="199582" y="98777"/>
                </a:cubicBezTo>
                <a:cubicBezTo>
                  <a:pt x="179563" y="104709"/>
                  <a:pt x="160526" y="105182"/>
                  <a:pt x="141078" y="107814"/>
                </a:cubicBezTo>
                <a:cubicBezTo>
                  <a:pt x="121639" y="110446"/>
                  <a:pt x="99167" y="116378"/>
                  <a:pt x="83564" y="128689"/>
                </a:cubicBezTo>
                <a:cubicBezTo>
                  <a:pt x="75062" y="135407"/>
                  <a:pt x="69736" y="143159"/>
                  <a:pt x="65526" y="150644"/>
                </a:cubicBezTo>
                <a:cubicBezTo>
                  <a:pt x="64188" y="153034"/>
                  <a:pt x="62002" y="156068"/>
                  <a:pt x="58523" y="156870"/>
                </a:cubicBezTo>
                <a:cubicBezTo>
                  <a:pt x="57973" y="156999"/>
                  <a:pt x="57451" y="157051"/>
                  <a:pt x="56955" y="157051"/>
                </a:cubicBezTo>
                <a:cubicBezTo>
                  <a:pt x="56107" y="157051"/>
                  <a:pt x="55334" y="156899"/>
                  <a:pt x="54624" y="156719"/>
                </a:cubicBezTo>
                <a:cubicBezTo>
                  <a:pt x="46907" y="154765"/>
                  <a:pt x="42822" y="149698"/>
                  <a:pt x="40904" y="144006"/>
                </a:cubicBezTo>
                <a:cubicBezTo>
                  <a:pt x="37451" y="133720"/>
                  <a:pt x="42188" y="118769"/>
                  <a:pt x="58541" y="108715"/>
                </a:cubicBezTo>
                <a:cubicBezTo>
                  <a:pt x="68800" y="102408"/>
                  <a:pt x="81378" y="99455"/>
                  <a:pt x="92325" y="98661"/>
                </a:cubicBezTo>
                <a:cubicBezTo>
                  <a:pt x="95241" y="98452"/>
                  <a:pt x="98082" y="98374"/>
                  <a:pt x="100879" y="98374"/>
                </a:cubicBezTo>
                <a:cubicBezTo>
                  <a:pt x="108569" y="98374"/>
                  <a:pt x="115923" y="98964"/>
                  <a:pt x="123584" y="99036"/>
                </a:cubicBezTo>
                <a:cubicBezTo>
                  <a:pt x="124113" y="99041"/>
                  <a:pt x="124644" y="99043"/>
                  <a:pt x="125176" y="99043"/>
                </a:cubicBezTo>
                <a:cubicBezTo>
                  <a:pt x="136076" y="99043"/>
                  <a:pt x="147623" y="97999"/>
                  <a:pt x="159438" y="95958"/>
                </a:cubicBezTo>
                <a:cubicBezTo>
                  <a:pt x="168136" y="94450"/>
                  <a:pt x="178448" y="91649"/>
                  <a:pt x="184354" y="85850"/>
                </a:cubicBezTo>
                <a:cubicBezTo>
                  <a:pt x="188663" y="81613"/>
                  <a:pt x="189189" y="76876"/>
                  <a:pt x="186968" y="73745"/>
                </a:cubicBezTo>
                <a:cubicBezTo>
                  <a:pt x="184747" y="70622"/>
                  <a:pt x="180188" y="68874"/>
                  <a:pt x="175228" y="67732"/>
                </a:cubicBezTo>
                <a:cubicBezTo>
                  <a:pt x="169282" y="66370"/>
                  <a:pt x="162676" y="65782"/>
                  <a:pt x="155673" y="65782"/>
                </a:cubicBezTo>
                <a:cubicBezTo>
                  <a:pt x="145705" y="65782"/>
                  <a:pt x="134934" y="66972"/>
                  <a:pt x="124119" y="68811"/>
                </a:cubicBezTo>
                <a:cubicBezTo>
                  <a:pt x="105697" y="71943"/>
                  <a:pt x="86892" y="76894"/>
                  <a:pt x="68238" y="81078"/>
                </a:cubicBezTo>
                <a:cubicBezTo>
                  <a:pt x="59261" y="83093"/>
                  <a:pt x="49995" y="84946"/>
                  <a:pt x="41906" y="84946"/>
                </a:cubicBezTo>
                <a:cubicBezTo>
                  <a:pt x="39650" y="84946"/>
                  <a:pt x="37485" y="84802"/>
                  <a:pt x="35444" y="84477"/>
                </a:cubicBezTo>
                <a:cubicBezTo>
                  <a:pt x="22562" y="82416"/>
                  <a:pt x="17183" y="72781"/>
                  <a:pt x="21750" y="62005"/>
                </a:cubicBezTo>
                <a:cubicBezTo>
                  <a:pt x="26318" y="51237"/>
                  <a:pt x="39967" y="39970"/>
                  <a:pt x="55454" y="33324"/>
                </a:cubicBezTo>
                <a:cubicBezTo>
                  <a:pt x="64353" y="29502"/>
                  <a:pt x="74091" y="27154"/>
                  <a:pt x="82289" y="27154"/>
                </a:cubicBezTo>
                <a:cubicBezTo>
                  <a:pt x="85744" y="27154"/>
                  <a:pt x="88926" y="27571"/>
                  <a:pt x="91655" y="28471"/>
                </a:cubicBezTo>
                <a:cubicBezTo>
                  <a:pt x="101308" y="31638"/>
                  <a:pt x="103806" y="39863"/>
                  <a:pt x="107633" y="46884"/>
                </a:cubicBezTo>
                <a:cubicBezTo>
                  <a:pt x="111032" y="53111"/>
                  <a:pt x="117175" y="59042"/>
                  <a:pt x="127761" y="59042"/>
                </a:cubicBezTo>
                <a:cubicBezTo>
                  <a:pt x="129095" y="59042"/>
                  <a:pt x="130500" y="58948"/>
                  <a:pt x="131979" y="58748"/>
                </a:cubicBezTo>
                <a:cubicBezTo>
                  <a:pt x="137474" y="58008"/>
                  <a:pt x="144102" y="55350"/>
                  <a:pt x="147260" y="51513"/>
                </a:cubicBezTo>
                <a:cubicBezTo>
                  <a:pt x="150160" y="47990"/>
                  <a:pt x="149312" y="44644"/>
                  <a:pt x="147929" y="41923"/>
                </a:cubicBezTo>
                <a:cubicBezTo>
                  <a:pt x="141694" y="29639"/>
                  <a:pt x="127215" y="21807"/>
                  <a:pt x="113030" y="14250"/>
                </a:cubicBezTo>
                <a:cubicBezTo>
                  <a:pt x="110871" y="13100"/>
                  <a:pt x="108677" y="11940"/>
                  <a:pt x="105795" y="11467"/>
                </a:cubicBezTo>
                <a:cubicBezTo>
                  <a:pt x="104730" y="11294"/>
                  <a:pt x="103593" y="11218"/>
                  <a:pt x="102405" y="11218"/>
                </a:cubicBezTo>
                <a:cubicBezTo>
                  <a:pt x="99307" y="11218"/>
                  <a:pt x="95866" y="11738"/>
                  <a:pt x="92467" y="12422"/>
                </a:cubicBezTo>
                <a:cubicBezTo>
                  <a:pt x="64919" y="17953"/>
                  <a:pt x="35667" y="34760"/>
                  <a:pt x="20706" y="53663"/>
                </a:cubicBezTo>
                <a:cubicBezTo>
                  <a:pt x="14658" y="61300"/>
                  <a:pt x="10875" y="69079"/>
                  <a:pt x="8351" y="76617"/>
                </a:cubicBezTo>
                <a:cubicBezTo>
                  <a:pt x="1" y="101471"/>
                  <a:pt x="5202" y="124006"/>
                  <a:pt x="20439" y="140616"/>
                </a:cubicBezTo>
                <a:cubicBezTo>
                  <a:pt x="35667" y="157218"/>
                  <a:pt x="60575" y="168048"/>
                  <a:pt x="90130" y="173410"/>
                </a:cubicBezTo>
                <a:cubicBezTo>
                  <a:pt x="99532" y="175121"/>
                  <a:pt x="109545" y="176289"/>
                  <a:pt x="120213" y="176289"/>
                </a:cubicBezTo>
                <a:cubicBezTo>
                  <a:pt x="126733" y="176289"/>
                  <a:pt x="133497" y="175853"/>
                  <a:pt x="140516" y="174837"/>
                </a:cubicBezTo>
                <a:cubicBezTo>
                  <a:pt x="143701" y="174373"/>
                  <a:pt x="147912" y="173223"/>
                  <a:pt x="149294" y="170983"/>
                </a:cubicBezTo>
                <a:lnTo>
                  <a:pt x="176718" y="159698"/>
                </a:lnTo>
                <a:cubicBezTo>
                  <a:pt x="160240" y="158476"/>
                  <a:pt x="147689" y="152071"/>
                  <a:pt x="142416" y="142187"/>
                </a:cubicBezTo>
                <a:cubicBezTo>
                  <a:pt x="140427" y="138449"/>
                  <a:pt x="139445" y="134104"/>
                  <a:pt x="141212" y="129233"/>
                </a:cubicBezTo>
                <a:cubicBezTo>
                  <a:pt x="142978" y="124371"/>
                  <a:pt x="147867" y="118921"/>
                  <a:pt x="154718" y="115513"/>
                </a:cubicBezTo>
                <a:cubicBezTo>
                  <a:pt x="160526" y="112631"/>
                  <a:pt x="166922" y="111552"/>
                  <a:pt x="172730" y="111088"/>
                </a:cubicBezTo>
                <a:cubicBezTo>
                  <a:pt x="176176" y="110814"/>
                  <a:pt x="179523" y="110719"/>
                  <a:pt x="182817" y="110719"/>
                </a:cubicBezTo>
                <a:cubicBezTo>
                  <a:pt x="190277" y="110719"/>
                  <a:pt x="197469" y="111206"/>
                  <a:pt x="204942" y="111206"/>
                </a:cubicBezTo>
                <a:cubicBezTo>
                  <a:pt x="206212" y="111206"/>
                  <a:pt x="207491" y="111192"/>
                  <a:pt x="208780" y="111159"/>
                </a:cubicBezTo>
                <a:cubicBezTo>
                  <a:pt x="221769" y="110820"/>
                  <a:pt x="236105" y="108483"/>
                  <a:pt x="250084" y="103255"/>
                </a:cubicBezTo>
                <a:cubicBezTo>
                  <a:pt x="264055" y="98028"/>
                  <a:pt x="277597" y="89731"/>
                  <a:pt x="285768" y="80221"/>
                </a:cubicBezTo>
                <a:cubicBezTo>
                  <a:pt x="293066" y="71737"/>
                  <a:pt x="295653" y="62968"/>
                  <a:pt x="296295" y="54966"/>
                </a:cubicBezTo>
                <a:cubicBezTo>
                  <a:pt x="298827" y="23233"/>
                  <a:pt x="269906" y="1"/>
                  <a:pt x="224776" y="1"/>
                </a:cubicBezTo>
                <a:close/>
              </a:path>
            </a:pathLst>
          </a:custGeom>
          <a:solidFill>
            <a:srgbClr val="373852">
              <a:alpha val="78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8" name="Google Shape;142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31350"/>
            <a:ext cx="7704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uprum"/>
              <a:buNone/>
              <a:defRPr sz="3600" b="1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●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30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Karla"/>
              <a:buChar char="○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302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Karla"/>
              <a:buChar char="■"/>
              <a:defRPr sz="16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7" r:id="rId2"/>
    <p:sldLayoutId id="2147483658" r:id="rId3"/>
    <p:sldLayoutId id="2147483663" r:id="rId4"/>
    <p:sldLayoutId id="2147483664" r:id="rId5"/>
    <p:sldLayoutId id="2147483666" r:id="rId6"/>
    <p:sldLayoutId id="2147483669" r:id="rId7"/>
    <p:sldLayoutId id="2147483676" r:id="rId8"/>
    <p:sldLayoutId id="2147483677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00FF00"/>
          </p15:clr>
        </p15:guide>
        <p15:guide id="2" pos="2880">
          <p15:clr>
            <a:srgbClr val="00FF00"/>
          </p15:clr>
        </p15:guide>
        <p15:guide id="3" pos="454">
          <p15:clr>
            <a:srgbClr val="00FF00"/>
          </p15:clr>
        </p15:guide>
        <p15:guide id="4" pos="5306">
          <p15:clr>
            <a:srgbClr val="00FF00"/>
          </p15:clr>
        </p15:guide>
        <p15:guide id="5" orient="horz" pos="340">
          <p15:clr>
            <a:srgbClr val="00FF00"/>
          </p15:clr>
        </p15:guide>
        <p15:guide id="6" orient="horz" pos="290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45"/>
          <p:cNvSpPr txBox="1">
            <a:spLocks noGrp="1"/>
          </p:cNvSpPr>
          <p:nvPr>
            <p:ph type="title"/>
          </p:nvPr>
        </p:nvSpPr>
        <p:spPr>
          <a:xfrm>
            <a:off x="700338" y="199829"/>
            <a:ext cx="7743323" cy="205442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Tidal or Magnetic?</a:t>
            </a:r>
            <a:br>
              <a:rPr lang="en-US" dirty="0"/>
            </a:br>
            <a:r>
              <a:rPr lang="en-US" dirty="0"/>
              <a:t>What we can learn from </a:t>
            </a:r>
            <a:br>
              <a:rPr lang="en-US" dirty="0"/>
            </a:br>
            <a:r>
              <a:rPr lang="en-US" dirty="0"/>
              <a:t>Star-Planet Interactions.</a:t>
            </a:r>
            <a:endParaRPr dirty="0"/>
          </a:p>
        </p:txBody>
      </p:sp>
      <p:sp>
        <p:nvSpPr>
          <p:cNvPr id="2" name="Google Shape;1635;p45">
            <a:extLst>
              <a:ext uri="{FF2B5EF4-FFF2-40B4-BE49-F238E27FC236}">
                <a16:creationId xmlns:a16="http://schemas.microsoft.com/office/drawing/2014/main" id="{FAD0D97D-CF1B-96DF-8C75-017F93AAC737}"/>
              </a:ext>
            </a:extLst>
          </p:cNvPr>
          <p:cNvSpPr txBox="1">
            <a:spLocks/>
          </p:cNvSpPr>
          <p:nvPr/>
        </p:nvSpPr>
        <p:spPr>
          <a:xfrm>
            <a:off x="2126699" y="3168314"/>
            <a:ext cx="4890600" cy="1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3600"/>
              <a:buFont typeface="Cuprum"/>
              <a:buNone/>
              <a:defRPr sz="4400" b="1" i="0" u="none" strike="noStrike" cap="none">
                <a:solidFill>
                  <a:srgbClr val="F3F3F3"/>
                </a:solidFill>
                <a:latin typeface="Cuprum"/>
                <a:ea typeface="Cuprum"/>
                <a:cs typeface="Cuprum"/>
                <a:sym typeface="Cupr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dirty="0">
                <a:highlight>
                  <a:srgbClr val="000000"/>
                </a:highlight>
              </a:rPr>
              <a:t>Christopher Trejo, CSUN Astrophysics</a:t>
            </a:r>
          </a:p>
          <a:p>
            <a:r>
              <a:rPr lang="en-US" sz="2400" dirty="0">
                <a:highlight>
                  <a:srgbClr val="000000"/>
                </a:highlight>
              </a:rPr>
              <a:t>Advisor Dr. Damien Christian</a:t>
            </a:r>
          </a:p>
          <a:p>
            <a:r>
              <a:rPr lang="en-US" sz="2400" dirty="0">
                <a:highlight>
                  <a:srgbClr val="000000"/>
                </a:highlight>
              </a:rPr>
              <a:t>PHYS 497 Senior Project</a:t>
            </a:r>
          </a:p>
          <a:p>
            <a:r>
              <a:rPr lang="en-US" sz="2400" dirty="0">
                <a:highlight>
                  <a:srgbClr val="000000"/>
                </a:highlight>
              </a:rPr>
              <a:t>Professor Tyler Luchko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4"/>
          <p:cNvSpPr txBox="1">
            <a:spLocks noGrp="1"/>
          </p:cNvSpPr>
          <p:nvPr>
            <p:ph type="title"/>
          </p:nvPr>
        </p:nvSpPr>
        <p:spPr>
          <a:xfrm>
            <a:off x="2147233" y="98028"/>
            <a:ext cx="4849533" cy="48200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Star-Planet Interactions?</a:t>
            </a:r>
            <a:endParaRPr dirty="0"/>
          </a:p>
        </p:txBody>
      </p:sp>
      <p:sp>
        <p:nvSpPr>
          <p:cNvPr id="2" name="Google Shape;1629;p44">
            <a:extLst>
              <a:ext uri="{FF2B5EF4-FFF2-40B4-BE49-F238E27FC236}">
                <a16:creationId xmlns:a16="http://schemas.microsoft.com/office/drawing/2014/main" id="{36FF4A5F-0884-5AEA-C501-2B6D52837523}"/>
              </a:ext>
            </a:extLst>
          </p:cNvPr>
          <p:cNvSpPr txBox="1">
            <a:spLocks/>
          </p:cNvSpPr>
          <p:nvPr/>
        </p:nvSpPr>
        <p:spPr>
          <a:xfrm>
            <a:off x="565662" y="685616"/>
            <a:ext cx="4849532" cy="388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/>
            <a:r>
              <a:rPr lang="en-US" sz="1200" b="1" dirty="0"/>
              <a:t>What are SPIs?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Physical and dynamic processes that occur between a star and its orbiting planets.</a:t>
            </a:r>
          </a:p>
          <a:p>
            <a:pPr marL="0" indent="0"/>
            <a:endParaRPr lang="en-US" sz="1200" b="1" dirty="0"/>
          </a:p>
          <a:p>
            <a:pPr marL="0" indent="0"/>
            <a:r>
              <a:rPr lang="en-US" sz="1200" b="1" dirty="0"/>
              <a:t>What drives this research?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SPI can have significant impact in the star system, and we want to know more these processes.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200" b="1" dirty="0"/>
          </a:p>
          <a:p>
            <a:pPr marL="0" indent="0"/>
            <a:r>
              <a:rPr lang="en-US" sz="1200" b="1" dirty="0"/>
              <a:t>My research?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Using flux in emission lines to study the change in activity of the star as the planet orbits.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Then use modeling to predict if the activity is caused by tidal or magnetic interactions.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200" b="1" dirty="0"/>
          </a:p>
          <a:p>
            <a:pPr marL="0" indent="0"/>
            <a:r>
              <a:rPr lang="en-US" sz="1200" b="1" dirty="0"/>
              <a:t>What more can we learn?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Exoplanetary Atmospheres, magnetic fields and habitability.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Solar Evolution.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Long term stability of orbits. </a:t>
            </a:r>
          </a:p>
          <a:p>
            <a:pPr marL="0" indent="0"/>
            <a:endParaRPr lang="en-US" sz="1200" b="1" dirty="0"/>
          </a:p>
          <a:p>
            <a:pPr marL="0" indent="0"/>
            <a:r>
              <a:rPr lang="en-US" sz="12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B0B1C5-01D9-8EB4-86D6-470323EB7241}"/>
              </a:ext>
            </a:extLst>
          </p:cNvPr>
          <p:cNvSpPr txBox="1"/>
          <p:nvPr/>
        </p:nvSpPr>
        <p:spPr>
          <a:xfrm>
            <a:off x="7073531" y="3699221"/>
            <a:ext cx="18216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0" dirty="0">
                <a:solidFill>
                  <a:schemeClr val="tx1"/>
                </a:solidFill>
                <a:effectLst/>
                <a:latin typeface="Open Sans" panose="020B0604020202020204" pitchFamily="34" charset="0"/>
              </a:rPr>
              <a:t>(Image credit: NASA/CXC/M.Weiss)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21" name="Picture 20" descr="A picture containing star, outdoor object, dark&#10;&#10;Description automatically generated">
            <a:extLst>
              <a:ext uri="{FF2B5EF4-FFF2-40B4-BE49-F238E27FC236}">
                <a16:creationId xmlns:a16="http://schemas.microsoft.com/office/drawing/2014/main" id="{97E9123A-599C-4443-E091-290CD9A0A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56" y="1192889"/>
            <a:ext cx="3285122" cy="24638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2C4542A-34A5-DF40-623A-663D229D6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14" y="626470"/>
            <a:ext cx="3339714" cy="4017599"/>
          </a:xfrm>
          <a:prstGeom prst="rect">
            <a:avLst/>
          </a:prstGeom>
        </p:spPr>
      </p:pic>
      <p:sp>
        <p:nvSpPr>
          <p:cNvPr id="1780" name="Google Shape;1780;p49"/>
          <p:cNvSpPr txBox="1">
            <a:spLocks noGrp="1"/>
          </p:cNvSpPr>
          <p:nvPr>
            <p:ph type="title"/>
          </p:nvPr>
        </p:nvSpPr>
        <p:spPr>
          <a:xfrm>
            <a:off x="720000" y="16413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Solution</a:t>
            </a:r>
            <a:endParaRPr dirty="0"/>
          </a:p>
        </p:txBody>
      </p:sp>
      <p:sp>
        <p:nvSpPr>
          <p:cNvPr id="15" name="Google Shape;1629;p44">
            <a:extLst>
              <a:ext uri="{FF2B5EF4-FFF2-40B4-BE49-F238E27FC236}">
                <a16:creationId xmlns:a16="http://schemas.microsoft.com/office/drawing/2014/main" id="{45542481-A6C7-9D17-A9BC-B9971A646098}"/>
              </a:ext>
            </a:extLst>
          </p:cNvPr>
          <p:cNvSpPr txBox="1">
            <a:spLocks/>
          </p:cNvSpPr>
          <p:nvPr/>
        </p:nvSpPr>
        <p:spPr>
          <a:xfrm>
            <a:off x="1507124" y="1606156"/>
            <a:ext cx="1688993" cy="723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/>
            <a:r>
              <a:rPr lang="en-US" sz="1050" dirty="0"/>
              <a:t>Star: HD 156279</a:t>
            </a:r>
          </a:p>
          <a:p>
            <a:pPr marL="0" indent="0" algn="ctr"/>
            <a:r>
              <a:rPr lang="en-US" sz="1050" dirty="0"/>
              <a:t>Planet: HD 156279b</a:t>
            </a:r>
          </a:p>
          <a:p>
            <a:pPr marL="0" indent="0" algn="ctr"/>
            <a:r>
              <a:rPr lang="en-US" sz="1050" dirty="0"/>
              <a:t>Orbit: 133.4 Days</a:t>
            </a:r>
          </a:p>
          <a:p>
            <a:pPr marL="0" indent="0" algn="ctr"/>
            <a:r>
              <a:rPr lang="en-US" sz="1050" dirty="0"/>
              <a:t>118 LY from earth</a:t>
            </a:r>
          </a:p>
        </p:txBody>
      </p:sp>
      <p:sp>
        <p:nvSpPr>
          <p:cNvPr id="2" name="Google Shape;1629;p44">
            <a:extLst>
              <a:ext uri="{FF2B5EF4-FFF2-40B4-BE49-F238E27FC236}">
                <a16:creationId xmlns:a16="http://schemas.microsoft.com/office/drawing/2014/main" id="{8305EEE3-BE2A-5E61-2CD3-8E734E17A6FA}"/>
              </a:ext>
            </a:extLst>
          </p:cNvPr>
          <p:cNvSpPr txBox="1">
            <a:spLocks/>
          </p:cNvSpPr>
          <p:nvPr/>
        </p:nvSpPr>
        <p:spPr>
          <a:xfrm>
            <a:off x="4292600" y="626470"/>
            <a:ext cx="4756150" cy="367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/>
            <a:r>
              <a:rPr lang="en-US" sz="1200" b="1" dirty="0"/>
              <a:t>Ca II H&amp;K Emission lines: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Highly ionized calcium atoms in chromosphere.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Sensitive to gravity or to magnetic fields.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As the planet orbits the star, it will induce stellar activity.</a:t>
            </a:r>
          </a:p>
          <a:p>
            <a:pPr marL="0" indent="0"/>
            <a:endParaRPr lang="en-US" sz="1200" b="1" dirty="0"/>
          </a:p>
          <a:p>
            <a:pPr marL="0" indent="0"/>
            <a:r>
              <a:rPr lang="en-US" sz="1200" b="1" dirty="0"/>
              <a:t>We study Star-Planet systems with: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Hot Jupiter (HJ) in close eccentric orbits.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9.42 times the mass of Jupiter.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1.12 times the radius of Jupiter.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Close to star – 0.50 AU (75m km).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Eccentricity of 0.64.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200" b="1" dirty="0"/>
          </a:p>
          <a:p>
            <a:pPr marL="0" indent="0"/>
            <a:r>
              <a:rPr lang="en-US" sz="1200" b="1" dirty="0"/>
              <a:t>Important factors because: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HJ are close and large, can produce notable activity.</a:t>
            </a:r>
            <a:endParaRPr lang="en-US" sz="17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Compare the changes in activity as our planet goes through its orbit.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200" b="1" dirty="0"/>
              <a:t>If we have a SPI, we can compare our results with models that predict if they are tidal or magnetic interactions. </a:t>
            </a:r>
          </a:p>
          <a:p>
            <a:pPr marL="0" indent="0"/>
            <a:endParaRPr lang="en-US" sz="1200" b="1" dirty="0"/>
          </a:p>
          <a:p>
            <a:pPr marL="0" indent="0"/>
            <a:endParaRPr lang="en-US" sz="1200" b="1" dirty="0"/>
          </a:p>
        </p:txBody>
      </p:sp>
      <p:sp>
        <p:nvSpPr>
          <p:cNvPr id="3" name="Google Shape;1629;p44">
            <a:extLst>
              <a:ext uri="{FF2B5EF4-FFF2-40B4-BE49-F238E27FC236}">
                <a16:creationId xmlns:a16="http://schemas.microsoft.com/office/drawing/2014/main" id="{E5643DA4-7627-8E24-48A8-65F5EEE7DC4D}"/>
              </a:ext>
            </a:extLst>
          </p:cNvPr>
          <p:cNvSpPr txBox="1">
            <a:spLocks/>
          </p:cNvSpPr>
          <p:nvPr/>
        </p:nvSpPr>
        <p:spPr>
          <a:xfrm>
            <a:off x="5521134" y="4918110"/>
            <a:ext cx="3622866" cy="2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/>
            <a:r>
              <a:rPr lang="en-US" sz="1100" b="1" dirty="0"/>
              <a:t>1 AU = Avg. Distance from earth to the sun (150m km)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100" b="1" dirty="0"/>
          </a:p>
          <a:p>
            <a:pPr marL="0" indent="0"/>
            <a:endParaRPr lang="en-US" sz="1100" b="1" dirty="0"/>
          </a:p>
        </p:txBody>
      </p:sp>
      <p:sp>
        <p:nvSpPr>
          <p:cNvPr id="21" name="Google Shape;1629;p44">
            <a:extLst>
              <a:ext uri="{FF2B5EF4-FFF2-40B4-BE49-F238E27FC236}">
                <a16:creationId xmlns:a16="http://schemas.microsoft.com/office/drawing/2014/main" id="{9099EC02-EA59-257C-344D-0A931D16B84B}"/>
              </a:ext>
            </a:extLst>
          </p:cNvPr>
          <p:cNvSpPr txBox="1">
            <a:spLocks/>
          </p:cNvSpPr>
          <p:nvPr/>
        </p:nvSpPr>
        <p:spPr>
          <a:xfrm>
            <a:off x="499514" y="4644069"/>
            <a:ext cx="3187066" cy="20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/>
            <a:r>
              <a:rPr lang="en-US" sz="800" dirty="0"/>
              <a:t>Image: Eyes on Exoplanets (exoplanets.nasa.gov)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595E8C4-ABAB-42D5-7ECC-8A0EEC3F0915}"/>
              </a:ext>
            </a:extLst>
          </p:cNvPr>
          <p:cNvSpPr/>
          <p:nvPr/>
        </p:nvSpPr>
        <p:spPr>
          <a:xfrm>
            <a:off x="105782" y="2667550"/>
            <a:ext cx="3281602" cy="198910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088" name="Google Shape;2088;p58"/>
          <p:cNvSpPr/>
          <p:nvPr/>
        </p:nvSpPr>
        <p:spPr>
          <a:xfrm rot="-4701784">
            <a:off x="7442100" y="-530219"/>
            <a:ext cx="2949188" cy="3259174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67;p48">
            <a:extLst>
              <a:ext uri="{FF2B5EF4-FFF2-40B4-BE49-F238E27FC236}">
                <a16:creationId xmlns:a16="http://schemas.microsoft.com/office/drawing/2014/main" id="{FB2972C1-1347-2DAA-C90A-DD43DC880289}"/>
              </a:ext>
            </a:extLst>
          </p:cNvPr>
          <p:cNvSpPr txBox="1">
            <a:spLocks/>
          </p:cNvSpPr>
          <p:nvPr/>
        </p:nvSpPr>
        <p:spPr>
          <a:xfrm>
            <a:off x="720000" y="98223"/>
            <a:ext cx="7704000" cy="4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uprum"/>
              <a:buNone/>
              <a:defRPr sz="3600" b="1" i="0" u="none" strike="noStrike" cap="none">
                <a:solidFill>
                  <a:schemeClr val="dk1"/>
                </a:solidFill>
                <a:latin typeface="Cuprum"/>
                <a:ea typeface="Cuprum"/>
                <a:cs typeface="Cuprum"/>
                <a:sym typeface="Cuprum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Methods</a:t>
            </a:r>
          </a:p>
        </p:txBody>
      </p:sp>
      <p:sp>
        <p:nvSpPr>
          <p:cNvPr id="10" name="Google Shape;1769;p48">
            <a:extLst>
              <a:ext uri="{FF2B5EF4-FFF2-40B4-BE49-F238E27FC236}">
                <a16:creationId xmlns:a16="http://schemas.microsoft.com/office/drawing/2014/main" id="{AE7305B8-9B40-E7B6-BA69-D52C30662C08}"/>
              </a:ext>
            </a:extLst>
          </p:cNvPr>
          <p:cNvSpPr txBox="1"/>
          <p:nvPr/>
        </p:nvSpPr>
        <p:spPr>
          <a:xfrm>
            <a:off x="105782" y="2266663"/>
            <a:ext cx="3659318" cy="16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Sample of Ca II H&amp;K emission lines being used to calculate the flux, </a:t>
            </a:r>
            <a:endParaRPr sz="900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" name="Google Shape;1769;p48">
            <a:extLst>
              <a:ext uri="{FF2B5EF4-FFF2-40B4-BE49-F238E27FC236}">
                <a16:creationId xmlns:a16="http://schemas.microsoft.com/office/drawing/2014/main" id="{17939FFD-BE75-E036-FE45-15EF43B69164}"/>
              </a:ext>
            </a:extLst>
          </p:cNvPr>
          <p:cNvSpPr txBox="1"/>
          <p:nvPr/>
        </p:nvSpPr>
        <p:spPr>
          <a:xfrm>
            <a:off x="3765100" y="4214396"/>
            <a:ext cx="5151594" cy="16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Data for 2013, showing flux (L+R), Observation date (JD(obs)), Ephemeris (JD), Period P and Phase. </a:t>
            </a:r>
            <a:endParaRPr sz="800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4" name="Google Shape;1629;p44">
            <a:extLst>
              <a:ext uri="{FF2B5EF4-FFF2-40B4-BE49-F238E27FC236}">
                <a16:creationId xmlns:a16="http://schemas.microsoft.com/office/drawing/2014/main" id="{63EC1335-AEC6-1BCE-3FF9-5E67E86189B0}"/>
              </a:ext>
            </a:extLst>
          </p:cNvPr>
          <p:cNvSpPr txBox="1">
            <a:spLocks/>
          </p:cNvSpPr>
          <p:nvPr/>
        </p:nvSpPr>
        <p:spPr>
          <a:xfrm>
            <a:off x="4355780" y="680575"/>
            <a:ext cx="4003338" cy="134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/>
            <a:r>
              <a:rPr lang="en-US" sz="1200" b="1" dirty="0"/>
              <a:t>What’s the Flux?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 Change in peaks for Ca II H &amp; K lines.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 38 observations spanning four years, from KOA.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 Calculated using IRAF and Splot Software.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sz="1200" b="1" dirty="0"/>
          </a:p>
          <a:p>
            <a:pPr marL="0" indent="0"/>
            <a:r>
              <a:rPr lang="en-US" sz="1200" b="1" dirty="0"/>
              <a:t>Phase: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 Position of planet relative to star (Phase 0 to 1).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 Some math and programing!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 Phase Equation and Python Fractional Function.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sz="1200" b="1" dirty="0"/>
          </a:p>
          <a:p>
            <a:pPr marL="0" indent="0"/>
            <a:endParaRPr lang="en-US" sz="1200" b="1" dirty="0"/>
          </a:p>
        </p:txBody>
      </p:sp>
      <p:pic>
        <p:nvPicPr>
          <p:cNvPr id="8" name="Picture 7" descr="A picture containing astronomical object, circle, celestial event, astronomy&#10;&#10;Description automatically generated">
            <a:extLst>
              <a:ext uri="{FF2B5EF4-FFF2-40B4-BE49-F238E27FC236}">
                <a16:creationId xmlns:a16="http://schemas.microsoft.com/office/drawing/2014/main" id="{30A77F08-1127-1FF9-04C1-ED0872581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2845854"/>
            <a:ext cx="2153691" cy="1615268"/>
          </a:xfrm>
          <a:prstGeom prst="rect">
            <a:avLst/>
          </a:prstGeom>
        </p:spPr>
      </p:pic>
      <p:sp>
        <p:nvSpPr>
          <p:cNvPr id="9" name="Google Shape;1769;p48">
            <a:extLst>
              <a:ext uri="{FF2B5EF4-FFF2-40B4-BE49-F238E27FC236}">
                <a16:creationId xmlns:a16="http://schemas.microsoft.com/office/drawing/2014/main" id="{64D3116D-8C6C-A24A-5E9D-245305FC5544}"/>
              </a:ext>
            </a:extLst>
          </p:cNvPr>
          <p:cNvSpPr txBox="1"/>
          <p:nvPr/>
        </p:nvSpPr>
        <p:spPr>
          <a:xfrm>
            <a:off x="47705" y="3388930"/>
            <a:ext cx="672295" cy="16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Karla"/>
                <a:ea typeface="Karla"/>
                <a:cs typeface="Karla"/>
                <a:sym typeface="Karla"/>
              </a:rPr>
              <a:t>Phase -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Karla"/>
                <a:ea typeface="Karla"/>
                <a:cs typeface="Karla"/>
                <a:sym typeface="Karla"/>
              </a:rPr>
              <a:t>0.0 or 1.0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Karla"/>
                <a:ea typeface="Karla"/>
                <a:cs typeface="Karla"/>
                <a:sym typeface="Karla"/>
              </a:rPr>
              <a:t>(Near) </a:t>
            </a:r>
            <a:endParaRPr sz="900" b="1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" name="Google Shape;1769;p48">
            <a:extLst>
              <a:ext uri="{FF2B5EF4-FFF2-40B4-BE49-F238E27FC236}">
                <a16:creationId xmlns:a16="http://schemas.microsoft.com/office/drawing/2014/main" id="{B9D477DA-F330-0C00-9DD8-547419E64FFB}"/>
              </a:ext>
            </a:extLst>
          </p:cNvPr>
          <p:cNvSpPr txBox="1"/>
          <p:nvPr/>
        </p:nvSpPr>
        <p:spPr>
          <a:xfrm>
            <a:off x="2770756" y="3390916"/>
            <a:ext cx="672295" cy="16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Karla"/>
                <a:ea typeface="Karla"/>
                <a:cs typeface="Karla"/>
                <a:sym typeface="Karla"/>
              </a:rPr>
              <a:t>-Phase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Karla"/>
                <a:ea typeface="Karla"/>
                <a:cs typeface="Karla"/>
                <a:sym typeface="Karla"/>
              </a:rPr>
              <a:t>0.5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Karla"/>
                <a:ea typeface="Karla"/>
                <a:cs typeface="Karla"/>
                <a:sym typeface="Karla"/>
              </a:rPr>
              <a:t>(Far)</a:t>
            </a:r>
            <a:endParaRPr sz="900" b="1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" name="Google Shape;1769;p48">
            <a:extLst>
              <a:ext uri="{FF2B5EF4-FFF2-40B4-BE49-F238E27FC236}">
                <a16:creationId xmlns:a16="http://schemas.microsoft.com/office/drawing/2014/main" id="{44A2759F-BC55-5B02-7520-FD85BDC73D58}"/>
              </a:ext>
            </a:extLst>
          </p:cNvPr>
          <p:cNvSpPr txBox="1"/>
          <p:nvPr/>
        </p:nvSpPr>
        <p:spPr>
          <a:xfrm>
            <a:off x="5994400" y="4634334"/>
            <a:ext cx="2922294" cy="405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K.O.A. - Keck Observatory Archive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b="1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IRAF – Image Reduction and Analysis Facility</a:t>
            </a:r>
            <a:endParaRPr sz="1050" b="1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D1AFBC-C70B-BEF3-FC6F-36857CC50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100" y="2923392"/>
            <a:ext cx="5184699" cy="1239967"/>
          </a:xfrm>
          <a:prstGeom prst="rect">
            <a:avLst/>
          </a:prstGeom>
        </p:spPr>
      </p:pic>
      <p:sp>
        <p:nvSpPr>
          <p:cNvPr id="17" name="Google Shape;1769;p48">
            <a:extLst>
              <a:ext uri="{FF2B5EF4-FFF2-40B4-BE49-F238E27FC236}">
                <a16:creationId xmlns:a16="http://schemas.microsoft.com/office/drawing/2014/main" id="{D2E8BAEE-E52F-A927-5E96-708293F21725}"/>
              </a:ext>
            </a:extLst>
          </p:cNvPr>
          <p:cNvSpPr txBox="1"/>
          <p:nvPr/>
        </p:nvSpPr>
        <p:spPr>
          <a:xfrm>
            <a:off x="1541216" y="2697737"/>
            <a:ext cx="672295" cy="16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Karla"/>
                <a:ea typeface="Karla"/>
                <a:cs typeface="Karla"/>
                <a:sym typeface="Karla"/>
              </a:rPr>
              <a:t>0.75</a:t>
            </a:r>
            <a:endParaRPr sz="900" b="1" dirty="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" name="Google Shape;1769;p48">
            <a:extLst>
              <a:ext uri="{FF2B5EF4-FFF2-40B4-BE49-F238E27FC236}">
                <a16:creationId xmlns:a16="http://schemas.microsoft.com/office/drawing/2014/main" id="{BC4814B6-9859-A90A-A095-3E0C93FD2E23}"/>
              </a:ext>
            </a:extLst>
          </p:cNvPr>
          <p:cNvSpPr txBox="1"/>
          <p:nvPr/>
        </p:nvSpPr>
        <p:spPr>
          <a:xfrm>
            <a:off x="1460697" y="4491054"/>
            <a:ext cx="672295" cy="16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latin typeface="Karla"/>
                <a:ea typeface="Karla"/>
                <a:cs typeface="Karla"/>
                <a:sym typeface="Karla"/>
              </a:rPr>
              <a:t>0.25</a:t>
            </a:r>
            <a:endParaRPr sz="900" b="1" dirty="0">
              <a:latin typeface="Karla"/>
              <a:ea typeface="Karla"/>
              <a:cs typeface="Karla"/>
              <a:sym typeface="Karla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257A7ADE-CB33-0D7F-D866-7CC850C0D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322122"/>
              </p:ext>
            </p:extLst>
          </p:nvPr>
        </p:nvGraphicFramePr>
        <p:xfrm>
          <a:off x="6512637" y="2677805"/>
          <a:ext cx="2437162" cy="278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879800" imgH="557640" progId="">
                  <p:embed/>
                </p:oleObj>
              </mc:Choice>
              <mc:Fallback>
                <p:oleObj r:id="rId5" imgW="4879800" imgH="557640" progId="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C7204BA-0B2B-E231-A734-EEED76C21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2637" y="2677805"/>
                        <a:ext cx="2437162" cy="278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Google Shape;1769;p48">
            <a:extLst>
              <a:ext uri="{FF2B5EF4-FFF2-40B4-BE49-F238E27FC236}">
                <a16:creationId xmlns:a16="http://schemas.microsoft.com/office/drawing/2014/main" id="{B67BAF71-52A0-8A49-E8A5-50C3E975D319}"/>
              </a:ext>
            </a:extLst>
          </p:cNvPr>
          <p:cNvSpPr txBox="1"/>
          <p:nvPr/>
        </p:nvSpPr>
        <p:spPr>
          <a:xfrm>
            <a:off x="6097" y="4722762"/>
            <a:ext cx="755509" cy="16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r>
              <a:rPr lang="en-US" sz="800" dirty="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Credit: NASA</a:t>
            </a:r>
            <a:endParaRPr sz="800" dirty="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" name="Picture 3" descr="A picture containing text, font, line, diagram&#10;&#10;Description automatically generated">
            <a:extLst>
              <a:ext uri="{FF2B5EF4-FFF2-40B4-BE49-F238E27FC236}">
                <a16:creationId xmlns:a16="http://schemas.microsoft.com/office/drawing/2014/main" id="{B6AD6E68-48C9-88C0-5E8C-C5904420F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91" y="708466"/>
            <a:ext cx="3543164" cy="155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14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diagram, text, line, plot&#10;&#10;Description automatically generated">
            <a:extLst>
              <a:ext uri="{FF2B5EF4-FFF2-40B4-BE49-F238E27FC236}">
                <a16:creationId xmlns:a16="http://schemas.microsoft.com/office/drawing/2014/main" id="{269F6238-876E-CF9F-0C5A-999C02986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17" y="165841"/>
            <a:ext cx="2404528" cy="1468027"/>
          </a:xfrm>
          <a:prstGeom prst="rect">
            <a:avLst/>
          </a:prstGeom>
        </p:spPr>
      </p:pic>
      <p:sp>
        <p:nvSpPr>
          <p:cNvPr id="2077" name="Google Shape;2077;p58"/>
          <p:cNvSpPr txBox="1">
            <a:spLocks noGrp="1"/>
          </p:cNvSpPr>
          <p:nvPr>
            <p:ph type="title"/>
          </p:nvPr>
        </p:nvSpPr>
        <p:spPr>
          <a:xfrm>
            <a:off x="616698" y="10070"/>
            <a:ext cx="7704000" cy="4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Results</a:t>
            </a:r>
            <a:endParaRPr dirty="0"/>
          </a:p>
        </p:txBody>
      </p:sp>
      <p:sp>
        <p:nvSpPr>
          <p:cNvPr id="2088" name="Google Shape;2088;p58"/>
          <p:cNvSpPr/>
          <p:nvPr/>
        </p:nvSpPr>
        <p:spPr>
          <a:xfrm rot="-4701784">
            <a:off x="7442100" y="-530219"/>
            <a:ext cx="2949188" cy="3259174"/>
          </a:xfrm>
          <a:custGeom>
            <a:avLst/>
            <a:gdLst/>
            <a:ahLst/>
            <a:cxnLst/>
            <a:rect l="l" t="t" r="r" b="b"/>
            <a:pathLst>
              <a:path w="117973" h="130373" extrusionOk="0">
                <a:moveTo>
                  <a:pt x="62662" y="21848"/>
                </a:moveTo>
                <a:cubicBezTo>
                  <a:pt x="63412" y="21848"/>
                  <a:pt x="64018" y="22455"/>
                  <a:pt x="64018" y="23213"/>
                </a:cubicBezTo>
                <a:cubicBezTo>
                  <a:pt x="64018" y="23963"/>
                  <a:pt x="63412" y="24578"/>
                  <a:pt x="62662" y="24578"/>
                </a:cubicBezTo>
                <a:cubicBezTo>
                  <a:pt x="61913" y="24578"/>
                  <a:pt x="61306" y="23963"/>
                  <a:pt x="61306" y="23213"/>
                </a:cubicBezTo>
                <a:cubicBezTo>
                  <a:pt x="61306" y="22455"/>
                  <a:pt x="61913" y="21848"/>
                  <a:pt x="62662" y="21848"/>
                </a:cubicBezTo>
                <a:close/>
                <a:moveTo>
                  <a:pt x="55293" y="30029"/>
                </a:moveTo>
                <a:cubicBezTo>
                  <a:pt x="56578" y="30029"/>
                  <a:pt x="57622" y="31082"/>
                  <a:pt x="57622" y="32384"/>
                </a:cubicBezTo>
                <a:cubicBezTo>
                  <a:pt x="57622" y="33678"/>
                  <a:pt x="56578" y="34730"/>
                  <a:pt x="55293" y="34730"/>
                </a:cubicBezTo>
                <a:cubicBezTo>
                  <a:pt x="54009" y="34730"/>
                  <a:pt x="52965" y="33678"/>
                  <a:pt x="52965" y="32384"/>
                </a:cubicBezTo>
                <a:cubicBezTo>
                  <a:pt x="52965" y="31082"/>
                  <a:pt x="54009" y="30029"/>
                  <a:pt x="55293" y="30029"/>
                </a:cubicBezTo>
                <a:close/>
                <a:moveTo>
                  <a:pt x="55772" y="36346"/>
                </a:moveTo>
                <a:cubicBezTo>
                  <a:pt x="56083" y="36346"/>
                  <a:pt x="56386" y="36398"/>
                  <a:pt x="56676" y="36506"/>
                </a:cubicBezTo>
                <a:cubicBezTo>
                  <a:pt x="59058" y="37380"/>
                  <a:pt x="59683" y="41671"/>
                  <a:pt x="58086" y="46069"/>
                </a:cubicBezTo>
                <a:cubicBezTo>
                  <a:pt x="56676" y="49937"/>
                  <a:pt x="54016" y="52616"/>
                  <a:pt x="51782" y="52616"/>
                </a:cubicBezTo>
                <a:cubicBezTo>
                  <a:pt x="51470" y="52616"/>
                  <a:pt x="51168" y="52564"/>
                  <a:pt x="50877" y="52456"/>
                </a:cubicBezTo>
                <a:cubicBezTo>
                  <a:pt x="48496" y="51573"/>
                  <a:pt x="47871" y="47291"/>
                  <a:pt x="49468" y="42884"/>
                </a:cubicBezTo>
                <a:cubicBezTo>
                  <a:pt x="50877" y="39024"/>
                  <a:pt x="53538" y="36346"/>
                  <a:pt x="55772" y="36346"/>
                </a:cubicBezTo>
                <a:close/>
                <a:moveTo>
                  <a:pt x="20544" y="84546"/>
                </a:moveTo>
                <a:cubicBezTo>
                  <a:pt x="23172" y="84546"/>
                  <a:pt x="25223" y="85438"/>
                  <a:pt x="25809" y="87079"/>
                </a:cubicBezTo>
                <a:cubicBezTo>
                  <a:pt x="26728" y="89684"/>
                  <a:pt x="23641" y="93181"/>
                  <a:pt x="18895" y="94893"/>
                </a:cubicBezTo>
                <a:cubicBezTo>
                  <a:pt x="17150" y="95524"/>
                  <a:pt x="15424" y="95825"/>
                  <a:pt x="13895" y="95825"/>
                </a:cubicBezTo>
                <a:cubicBezTo>
                  <a:pt x="11267" y="95825"/>
                  <a:pt x="9217" y="94934"/>
                  <a:pt x="8636" y="93288"/>
                </a:cubicBezTo>
                <a:cubicBezTo>
                  <a:pt x="7709" y="90692"/>
                  <a:pt x="10804" y="87195"/>
                  <a:pt x="15541" y="85482"/>
                </a:cubicBezTo>
                <a:cubicBezTo>
                  <a:pt x="17288" y="84848"/>
                  <a:pt x="19014" y="84546"/>
                  <a:pt x="20544" y="84546"/>
                </a:cubicBezTo>
                <a:close/>
                <a:moveTo>
                  <a:pt x="96045" y="1"/>
                </a:moveTo>
                <a:cubicBezTo>
                  <a:pt x="92574" y="4836"/>
                  <a:pt x="88533" y="9109"/>
                  <a:pt x="83386" y="12000"/>
                </a:cubicBezTo>
                <a:cubicBezTo>
                  <a:pt x="74233" y="17129"/>
                  <a:pt x="62359" y="17361"/>
                  <a:pt x="54892" y="24783"/>
                </a:cubicBezTo>
                <a:cubicBezTo>
                  <a:pt x="48460" y="31171"/>
                  <a:pt x="47229" y="41011"/>
                  <a:pt x="46105" y="50048"/>
                </a:cubicBezTo>
                <a:cubicBezTo>
                  <a:pt x="44981" y="59085"/>
                  <a:pt x="43116" y="68987"/>
                  <a:pt x="36033" y="74634"/>
                </a:cubicBezTo>
                <a:cubicBezTo>
                  <a:pt x="28700" y="80486"/>
                  <a:pt x="18075" y="79862"/>
                  <a:pt x="9948" y="84527"/>
                </a:cubicBezTo>
                <a:cubicBezTo>
                  <a:pt x="5701" y="86972"/>
                  <a:pt x="2400" y="90754"/>
                  <a:pt x="1" y="95090"/>
                </a:cubicBezTo>
                <a:lnTo>
                  <a:pt x="1" y="130372"/>
                </a:lnTo>
                <a:lnTo>
                  <a:pt x="117973" y="130372"/>
                </a:lnTo>
                <a:lnTo>
                  <a:pt x="117973" y="127625"/>
                </a:lnTo>
                <a:cubicBezTo>
                  <a:pt x="116840" y="126072"/>
                  <a:pt x="115823" y="124404"/>
                  <a:pt x="114681" y="122861"/>
                </a:cubicBezTo>
                <a:cubicBezTo>
                  <a:pt x="112672" y="120152"/>
                  <a:pt x="109769" y="117626"/>
                  <a:pt x="106470" y="117626"/>
                </a:cubicBezTo>
                <a:cubicBezTo>
                  <a:pt x="106282" y="117626"/>
                  <a:pt x="106093" y="117634"/>
                  <a:pt x="105902" y="117651"/>
                </a:cubicBezTo>
                <a:cubicBezTo>
                  <a:pt x="104732" y="117753"/>
                  <a:pt x="103514" y="118170"/>
                  <a:pt x="102375" y="118170"/>
                </a:cubicBezTo>
                <a:cubicBezTo>
                  <a:pt x="101830" y="118170"/>
                  <a:pt x="101303" y="118074"/>
                  <a:pt x="100809" y="117803"/>
                </a:cubicBezTo>
                <a:cubicBezTo>
                  <a:pt x="99943" y="117330"/>
                  <a:pt x="99417" y="116411"/>
                  <a:pt x="99015" y="115492"/>
                </a:cubicBezTo>
                <a:cubicBezTo>
                  <a:pt x="97213" y="111406"/>
                  <a:pt x="97097" y="106598"/>
                  <a:pt x="98694" y="102432"/>
                </a:cubicBezTo>
                <a:cubicBezTo>
                  <a:pt x="99533" y="100237"/>
                  <a:pt x="100853" y="98007"/>
                  <a:pt x="100416" y="95696"/>
                </a:cubicBezTo>
                <a:cubicBezTo>
                  <a:pt x="99676" y="91780"/>
                  <a:pt x="94332" y="89951"/>
                  <a:pt x="93913" y="85990"/>
                </a:cubicBezTo>
                <a:cubicBezTo>
                  <a:pt x="93663" y="83564"/>
                  <a:pt x="95385" y="81467"/>
                  <a:pt x="96696" y="79424"/>
                </a:cubicBezTo>
                <a:cubicBezTo>
                  <a:pt x="99783" y="74661"/>
                  <a:pt x="100835" y="67899"/>
                  <a:pt x="97267" y="63492"/>
                </a:cubicBezTo>
                <a:cubicBezTo>
                  <a:pt x="95848" y="61752"/>
                  <a:pt x="93886" y="60574"/>
                  <a:pt x="92182" y="59129"/>
                </a:cubicBezTo>
                <a:cubicBezTo>
                  <a:pt x="87748" y="55373"/>
                  <a:pt x="85063" y="49611"/>
                  <a:pt x="85009" y="43776"/>
                </a:cubicBezTo>
                <a:cubicBezTo>
                  <a:pt x="84965" y="37942"/>
                  <a:pt x="87561" y="32143"/>
                  <a:pt x="91932" y="28316"/>
                </a:cubicBezTo>
                <a:cubicBezTo>
                  <a:pt x="97285" y="23633"/>
                  <a:pt x="105180" y="21661"/>
                  <a:pt x="108641" y="15425"/>
                </a:cubicBezTo>
                <a:cubicBezTo>
                  <a:pt x="109935" y="13115"/>
                  <a:pt x="110434" y="10456"/>
                  <a:pt x="111193" y="7914"/>
                </a:cubicBezTo>
                <a:cubicBezTo>
                  <a:pt x="112004" y="5157"/>
                  <a:pt x="113137" y="2499"/>
                  <a:pt x="114538" y="1"/>
                </a:cubicBezTo>
                <a:close/>
              </a:path>
            </a:pathLst>
          </a:custGeom>
          <a:solidFill>
            <a:srgbClr val="FFFFFF">
              <a:alpha val="513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ABBD7A-966B-C4E1-2724-B68FCD9E7516}"/>
              </a:ext>
            </a:extLst>
          </p:cNvPr>
          <p:cNvSpPr txBox="1"/>
          <p:nvPr/>
        </p:nvSpPr>
        <p:spPr>
          <a:xfrm>
            <a:off x="4775469" y="4862243"/>
            <a:ext cx="3787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2010, 2012, 2013 show magnetic SPI at ɸ ~ 0.1, 0.75, 0.76.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448DF9-E408-0525-5C5A-ED798B539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88" y="1754528"/>
            <a:ext cx="2372793" cy="162849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C366429-DE2B-CB0D-7FD5-6FB3F186BBA4}"/>
              </a:ext>
            </a:extLst>
          </p:cNvPr>
          <p:cNvSpPr txBox="1"/>
          <p:nvPr/>
        </p:nvSpPr>
        <p:spPr>
          <a:xfrm>
            <a:off x="766245" y="1595823"/>
            <a:ext cx="254397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</a:rPr>
              <a:t>Prediction model for Tidal/Magnetic SPI  By Dr. Nicolas Iro (Work in Progress)</a:t>
            </a:r>
          </a:p>
        </p:txBody>
      </p:sp>
      <p:pic>
        <p:nvPicPr>
          <p:cNvPr id="16" name="Picture 1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CC4291B-2ADD-A10E-56F4-8D2FC9CC9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88" y="3547676"/>
            <a:ext cx="2559706" cy="1429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1F98E3-202E-407F-10ED-D65E823A2344}"/>
              </a:ext>
            </a:extLst>
          </p:cNvPr>
          <p:cNvSpPr txBox="1"/>
          <p:nvPr/>
        </p:nvSpPr>
        <p:spPr>
          <a:xfrm>
            <a:off x="2510929" y="1810678"/>
            <a:ext cx="69121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latin typeface="Karla" pitchFamily="2" charset="0"/>
              </a:rPr>
              <a:t>Shkolink,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4B9987-3167-7B56-64F4-95BCB3E1C338}"/>
              </a:ext>
            </a:extLst>
          </p:cNvPr>
          <p:cNvSpPr txBox="1"/>
          <p:nvPr/>
        </p:nvSpPr>
        <p:spPr>
          <a:xfrm>
            <a:off x="1358401" y="3356408"/>
            <a:ext cx="135966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</a:rPr>
              <a:t>Ca II H &amp; K Flux for HJ Host HD 179949</a:t>
            </a:r>
          </a:p>
        </p:txBody>
      </p:sp>
      <p:sp>
        <p:nvSpPr>
          <p:cNvPr id="2" name="Google Shape;1629;p44">
            <a:extLst>
              <a:ext uri="{FF2B5EF4-FFF2-40B4-BE49-F238E27FC236}">
                <a16:creationId xmlns:a16="http://schemas.microsoft.com/office/drawing/2014/main" id="{84D41A3B-B722-844C-0C6E-414A0CA5F064}"/>
              </a:ext>
            </a:extLst>
          </p:cNvPr>
          <p:cNvSpPr txBox="1">
            <a:spLocks/>
          </p:cNvSpPr>
          <p:nvPr/>
        </p:nvSpPr>
        <p:spPr>
          <a:xfrm>
            <a:off x="4358831" y="619897"/>
            <a:ext cx="4254500" cy="195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/>
            <a:r>
              <a:rPr lang="en-US" sz="1200" b="1" dirty="0"/>
              <a:t>What the models say: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For Tidal, two peaks in the 0.5 phase range.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For Magnetic, single peak in the 0.0 phase range.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en-US" sz="1200" b="1" dirty="0"/>
          </a:p>
          <a:p>
            <a:pPr marL="0" indent="0"/>
            <a:r>
              <a:rPr lang="en-US" sz="1200" b="1" dirty="0"/>
              <a:t>What I found: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Peaks in the 0.70 phase range for 2012/2013. 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Peak in 0.1 phase for 2010.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No notable peak for 2011?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Expect flux to be ahead of the planets phase.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b="1" dirty="0"/>
              <a:t> So, we can predict that this planet has a magnetic field. </a:t>
            </a:r>
          </a:p>
          <a:p>
            <a:pPr marL="0" indent="0"/>
            <a:endParaRPr lang="en-US" sz="1200" b="1" dirty="0"/>
          </a:p>
          <a:p>
            <a:pPr marL="0" indent="0"/>
            <a:endParaRPr lang="en-US" sz="1200" b="1" dirty="0"/>
          </a:p>
        </p:txBody>
      </p:sp>
      <p:pic>
        <p:nvPicPr>
          <p:cNvPr id="6" name="Picture 5" descr="A picture containing text, screenshot, diagram, plot&#10;&#10;Description automatically generated">
            <a:extLst>
              <a:ext uri="{FF2B5EF4-FFF2-40B4-BE49-F238E27FC236}">
                <a16:creationId xmlns:a16="http://schemas.microsoft.com/office/drawing/2014/main" id="{85AFE262-3C1F-BE5C-19E6-77A77285D9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6230" y="2587256"/>
            <a:ext cx="3739701" cy="23904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lanet&#10;&#10;Description automatically generated with low confidence">
            <a:extLst>
              <a:ext uri="{FF2B5EF4-FFF2-40B4-BE49-F238E27FC236}">
                <a16:creationId xmlns:a16="http://schemas.microsoft.com/office/drawing/2014/main" id="{F63BE280-F490-3A0F-92A1-57F055936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6700" y="2752343"/>
            <a:ext cx="3536949" cy="1989534"/>
          </a:xfrm>
          <a:prstGeom prst="rect">
            <a:avLst/>
          </a:prstGeom>
        </p:spPr>
      </p:pic>
      <p:sp>
        <p:nvSpPr>
          <p:cNvPr id="1440" name="Google Shape;1440;p35"/>
          <p:cNvSpPr txBox="1">
            <a:spLocks noGrp="1"/>
          </p:cNvSpPr>
          <p:nvPr>
            <p:ph type="ctrTitle"/>
          </p:nvPr>
        </p:nvSpPr>
        <p:spPr>
          <a:xfrm>
            <a:off x="1755300" y="156949"/>
            <a:ext cx="5633400" cy="53908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Conclusion</a:t>
            </a:r>
            <a:endParaRPr sz="3600" dirty="0"/>
          </a:p>
        </p:txBody>
      </p:sp>
      <p:sp>
        <p:nvSpPr>
          <p:cNvPr id="7" name="Google Shape;1629;p44">
            <a:extLst>
              <a:ext uri="{FF2B5EF4-FFF2-40B4-BE49-F238E27FC236}">
                <a16:creationId xmlns:a16="http://schemas.microsoft.com/office/drawing/2014/main" id="{2A10047E-7CA0-E378-AEFD-B9F26EDD7C33}"/>
              </a:ext>
            </a:extLst>
          </p:cNvPr>
          <p:cNvSpPr txBox="1">
            <a:spLocks/>
          </p:cNvSpPr>
          <p:nvPr/>
        </p:nvSpPr>
        <p:spPr>
          <a:xfrm>
            <a:off x="671343" y="872468"/>
            <a:ext cx="8096576" cy="1879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16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arla"/>
              <a:buNone/>
              <a:defRPr sz="21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I used Ca II H &amp; K emission lines to measure SPI.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Found a flux for HD 156279 and plotted it against the phase.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Three of our four observations showed an increased flux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My data showed peaks in the 0.70 phase range and 0.1 phase which based on modeling suggest a magnetic interaction and planetary magnetic field.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/>
              <a:t>Further studies of SPI with compatible systems will improve our understanding of the dynamics of stars and exoplanet magnetic fields, atmospheres and habitability.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b="1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6C9F4D-3B3C-76E5-CADA-CBF146051CDA}"/>
              </a:ext>
            </a:extLst>
          </p:cNvPr>
          <p:cNvSpPr txBox="1"/>
          <p:nvPr/>
        </p:nvSpPr>
        <p:spPr>
          <a:xfrm>
            <a:off x="5346700" y="4690502"/>
            <a:ext cx="295621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0" dirty="0">
                <a:solidFill>
                  <a:srgbClr val="EEEEEE"/>
                </a:solidFill>
                <a:effectLst/>
                <a:latin typeface="Karla" pitchFamily="2" charset="0"/>
              </a:rPr>
              <a:t>Credit: NASA, ESA</a:t>
            </a:r>
            <a:endParaRPr lang="en-US" sz="700" b="1" dirty="0">
              <a:solidFill>
                <a:schemeClr val="tx1"/>
              </a:solidFill>
              <a:latin typeface="Karla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56"/>
          <p:cNvSpPr txBox="1">
            <a:spLocks noGrp="1"/>
          </p:cNvSpPr>
          <p:nvPr>
            <p:ph type="title"/>
          </p:nvPr>
        </p:nvSpPr>
        <p:spPr>
          <a:xfrm>
            <a:off x="2265910" y="850908"/>
            <a:ext cx="4404517" cy="791534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Questions?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EC1D86-0586-B962-8CEC-B74482520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0" y="1770659"/>
            <a:ext cx="3014700" cy="3014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 Outer Space by Slidesgo">
  <a:themeElements>
    <a:clrScheme name="Simple Light">
      <a:dk1>
        <a:srgbClr val="FFFFFF"/>
      </a:dk1>
      <a:lt1>
        <a:srgbClr val="CB5568"/>
      </a:lt1>
      <a:dk2>
        <a:srgbClr val="EE9480"/>
      </a:dk2>
      <a:lt2>
        <a:srgbClr val="FF1329"/>
      </a:lt2>
      <a:accent1>
        <a:srgbClr val="00C0C0"/>
      </a:accent1>
      <a:accent2>
        <a:srgbClr val="31B4ED"/>
      </a:accent2>
      <a:accent3>
        <a:srgbClr val="5D4682"/>
      </a:accent3>
      <a:accent4>
        <a:srgbClr val="7B5FA7"/>
      </a:accent4>
      <a:accent5>
        <a:srgbClr val="AC476D"/>
      </a:accent5>
      <a:accent6>
        <a:srgbClr val="FFE59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693</Words>
  <Application>Microsoft Office PowerPoint</Application>
  <PresentationFormat>On-screen Show (16:9)</PresentationFormat>
  <Paragraphs>93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Courier New</vt:lpstr>
      <vt:lpstr>Cuprum</vt:lpstr>
      <vt:lpstr>Arial</vt:lpstr>
      <vt:lpstr>Open Sans</vt:lpstr>
      <vt:lpstr>Calibri</vt:lpstr>
      <vt:lpstr>Karla</vt:lpstr>
      <vt:lpstr> Outer Space by Slidesgo</vt:lpstr>
      <vt:lpstr>Tidal or Magnetic? What we can learn from  Star-Planet Interactions.</vt:lpstr>
      <vt:lpstr>Star-Planet Interactions?</vt:lpstr>
      <vt:lpstr>Solution</vt:lpstr>
      <vt:lpstr>PowerPoint Presentation</vt:lpstr>
      <vt:lpstr>Results</vt:lpstr>
      <vt:lpstr>Conclusion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Star-Planet Interactions for exoplanets in highly elliptical orbits</dc:title>
  <dc:creator>christopher trejo</dc:creator>
  <cp:lastModifiedBy>christopher trejo</cp:lastModifiedBy>
  <cp:revision>21</cp:revision>
  <dcterms:modified xsi:type="dcterms:W3CDTF">2023-05-12T09:06:06Z</dcterms:modified>
</cp:coreProperties>
</file>