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09"/>
  </p:normalViewPr>
  <p:slideViewPr>
    <p:cSldViewPr snapToGrid="0" snapToObjects="1">
      <p:cViewPr varScale="1">
        <p:scale>
          <a:sx n="151" d="100"/>
          <a:sy n="151" d="100"/>
        </p:scale>
        <p:origin x="90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A228E-2DEB-D541-B888-9D031DF9856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EF41D-9408-0E4C-95C5-FF0F11A92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90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EF41D-9408-0E4C-95C5-FF0F11A92E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16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EF41D-9408-0E4C-95C5-FF0F11A92E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EF41D-9408-0E4C-95C5-FF0F11A92E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3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3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0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796027F-7875-4030-9381-8BD8C4F21935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95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9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2882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4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0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0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6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2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3615EE4-A6AE-3E41-BCC4-A45AAB3F3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51646"/>
              </p:ext>
            </p:extLst>
          </p:nvPr>
        </p:nvGraphicFramePr>
        <p:xfrm>
          <a:off x="0" y="0"/>
          <a:ext cx="12192000" cy="68339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51391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8640609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7230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b="1" i="0" u="sng" dirty="0">
                          <a:latin typeface="Copperplate" panose="02000504000000020004" pitchFamily="2" charset="77"/>
                          <a:cs typeface="Bangla MN" pitchFamily="2" charset="0"/>
                        </a:rPr>
                        <a:t>PRODUCT DETAILS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Botanical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Eucalyptus Citriodora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Common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Lemon Eucalyptus Oil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95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Country Of 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Commonly India, China, Australia, Brazil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States Of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Varies by country. In India – Southern India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12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Crop Season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Generally harvested year-round in tropical/subtropical climates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753145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Plant Part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81708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Method of Extraction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Steam Distillation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4997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HS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330129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408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TSCA 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85203-56-1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990757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EINECS 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285-374-9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27615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F.E.M.A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93491"/>
                  </a:ext>
                </a:extLst>
              </a:tr>
              <a:tr h="1995701">
                <a:tc>
                  <a:txBody>
                    <a:bodyPr/>
                    <a:lstStyle/>
                    <a:p>
                      <a:r>
                        <a:rPr lang="en-US" dirty="0"/>
                        <a:t>Caution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Lemon eucalyptus oil should always be diluted before topical application. Avoid contact with eyes and mucous membranes. Not recommended for children under 3, or use during pregnancy without medical advice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71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5FBE9A67-0CC7-1642-8ECB-672F7E7EA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517505"/>
              </p:ext>
            </p:extLst>
          </p:nvPr>
        </p:nvGraphicFramePr>
        <p:xfrm>
          <a:off x="0" y="1"/>
          <a:ext cx="12192000" cy="684106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03494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7388506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6713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u="sng" dirty="0">
                          <a:latin typeface="Copperplate" panose="02000504000000020004" pitchFamily="2" charset="77"/>
                        </a:rPr>
                        <a:t>PRODUCT SPECIFICATION SHEET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b="1" u="sng" dirty="0">
                          <a:latin typeface="Arial Rounded MT Bold" panose="020F0704030504030204" pitchFamily="34" charset="77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latin typeface="Arial Rounded MT Bold" panose="020F0704030504030204" pitchFamily="34" charset="77"/>
                        </a:rPr>
                        <a:t>SPECIFICATION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Density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0.860 - 0.890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029721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Specific Gravity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0.860 - 0.890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Refractive Index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1.450 – 1.460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323604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Optical Rotation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(-)1.0 to 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265969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Solubility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Soluble in alcohol and oils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163126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Chemical Constituents (Davanone Content)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Citronella (70% - 80%), Citronellol, </a:t>
                      </a:r>
                      <a:r>
                        <a:rPr lang="en-US" dirty="0" err="1"/>
                        <a:t>Isopulegol</a:t>
                      </a:r>
                      <a:r>
                        <a:rPr lang="en-US" dirty="0"/>
                        <a:t>, Limonene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293646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Color and Appearance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Clear, colorless to pale green-yellow liquid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87676"/>
                  </a:ext>
                </a:extLst>
              </a:tr>
              <a:tr h="622327">
                <a:tc>
                  <a:txBody>
                    <a:bodyPr/>
                    <a:lstStyle/>
                    <a:p>
                      <a:r>
                        <a:rPr lang="en-US" dirty="0"/>
                        <a:t>Olfactory / Organoleptic Properties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Strong, sweet, fresh, rosy-citronella, balsamic-floral scent​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656141"/>
                  </a:ext>
                </a:extLst>
              </a:tr>
              <a:tr h="947966">
                <a:tc>
                  <a:txBody>
                    <a:bodyPr/>
                    <a:lstStyle/>
                    <a:p>
                      <a:r>
                        <a:rPr lang="en-US" dirty="0"/>
                        <a:t>Davana Oil Properties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Antiseptic, antibacterial, antifungal, anti-inflammatory, analgesic, insect-repellent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779620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Perfumery 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302117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Blends well with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Citronella, Lemongrass, Lavender, Tea Tree, Peppermint, Pine, Geranium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930412"/>
                  </a:ext>
                </a:extLst>
              </a:tr>
              <a:tr h="667522">
                <a:tc>
                  <a:txBody>
                    <a:bodyPr/>
                    <a:lstStyle/>
                    <a:p>
                      <a:r>
                        <a:rPr lang="en-US" dirty="0"/>
                        <a:t>Shelf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Months from the date of Manufacturing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56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C8E967C4-CB64-904C-9B6F-C87991199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594686"/>
              </p:ext>
            </p:extLst>
          </p:nvPr>
        </p:nvGraphicFramePr>
        <p:xfrm>
          <a:off x="0" y="0"/>
          <a:ext cx="12192000" cy="68241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10765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9981235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7230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b="1" i="0" u="sng" dirty="0">
                          <a:latin typeface="Copperplate" panose="02000504000000020004" pitchFamily="2" charset="77"/>
                          <a:cs typeface="Bangla MN" pitchFamily="2" charset="0"/>
                        </a:rPr>
                        <a:t>USES AND THEIR APPLICATION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Extensively used in personal care products, soaps, detergents, and as a fragrance in cleaning products</a:t>
                      </a:r>
                      <a:r>
                        <a:rPr lang="en-US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aromatherapy, used for respiratory support, muscle relief, and as a mental clarity booster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95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Popular as a natural insect repellent, particularly effective against mosquitoes and ticks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Employed as an active ingredient in various over-the-counter muscle rubs and sprains relief creams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12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Used for its antibacterial and antiviral properties in skincare formulations to soothe and purify skin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753145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Use Davana in a diffuser or inhale its steam in hot water to achieve wellness benefits.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81708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Historically used in traditional medicine for wound healing and controlling infections.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4997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 in dental hygiene products for oral care due to antibacterial action.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4083"/>
                  </a:ext>
                </a:extLst>
              </a:tr>
              <a:tr h="2310309"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Always dilute with a carrier oil before topical use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Avoid use in children under 3, or during pregnancy without consulting a healthcare provider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420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{2E12E876-FFFF-9740-A7D9-8B48C8759A8A}tf10001070</Template>
  <TotalTime>25207</TotalTime>
  <Words>409</Words>
  <Application>Microsoft Macintosh PowerPoint</Application>
  <PresentationFormat>Widescreen</PresentationFormat>
  <Paragraphs>67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Arial Rounded MT Bold</vt:lpstr>
      <vt:lpstr>Calibri</vt:lpstr>
      <vt:lpstr>Copperplate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Vishnu Priya</dc:creator>
  <cp:lastModifiedBy>Microsoft Office User</cp:lastModifiedBy>
  <cp:revision>8</cp:revision>
  <dcterms:created xsi:type="dcterms:W3CDTF">2022-03-10T13:36:37Z</dcterms:created>
  <dcterms:modified xsi:type="dcterms:W3CDTF">2025-10-22T16:53:24Z</dcterms:modified>
</cp:coreProperties>
</file>