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01"/>
  </p:normalViewPr>
  <p:slideViewPr>
    <p:cSldViewPr snapToGrid="0" snapToObjects="1">
      <p:cViewPr varScale="1">
        <p:scale>
          <a:sx n="104" d="100"/>
          <a:sy n="104" d="100"/>
        </p:scale>
        <p:origin x="8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A228E-2DEB-D541-B888-9D031DF98565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EF41D-9408-0E4C-95C5-FF0F11A92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90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EF41D-9408-0E4C-95C5-FF0F11A92E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1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3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4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0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796027F-7875-4030-9381-8BD8C4F21935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95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9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2882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4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0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0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10/22/25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6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2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3615EE4-A6AE-3E41-BCC4-A45AAB3F3E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400459"/>
              </p:ext>
            </p:extLst>
          </p:nvPr>
        </p:nvGraphicFramePr>
        <p:xfrm>
          <a:off x="0" y="0"/>
          <a:ext cx="12192000" cy="68339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51391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8640609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7230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b="1" i="0" u="sng" dirty="0">
                          <a:latin typeface="Copperplate" panose="02000504000000020004" pitchFamily="2" charset="77"/>
                          <a:cs typeface="Bangla MN" pitchFamily="2" charset="0"/>
                        </a:rPr>
                        <a:t>PRODUCT DETAILS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Botanical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Artemisia </a:t>
                      </a:r>
                      <a:r>
                        <a:rPr lang="en-US" dirty="0" err="1"/>
                        <a:t>Pallens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Common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DAVANA OIL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95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Country Of 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INDIA.  (India is the Soul Source of Davana Oil)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States Of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Andhra Pradesh and Karnataka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12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Crop Season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to 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753145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Plant Part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Stem, Leaves &amp; Flowering Tops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81708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Method of Extraction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Steam Distillation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4997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HS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33012944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408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TSCA 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8016-03-3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990757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EINECS CAS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295-155-6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27615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r>
                        <a:rPr lang="en-US" dirty="0"/>
                        <a:t>F.E.M.A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93491"/>
                  </a:ext>
                </a:extLst>
              </a:tr>
              <a:tr h="1995701">
                <a:tc>
                  <a:txBody>
                    <a:bodyPr/>
                    <a:lstStyle/>
                    <a:p>
                      <a:r>
                        <a:rPr lang="en-US" dirty="0"/>
                        <a:t>Caution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Davana contains a high ketone content and must be diluted in carrier oil and should not be used for children below 4 years or while pregnant.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71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5FBE9A67-0CC7-1642-8ECB-672F7E7EA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08592"/>
              </p:ext>
            </p:extLst>
          </p:nvPr>
        </p:nvGraphicFramePr>
        <p:xfrm>
          <a:off x="0" y="1"/>
          <a:ext cx="12192000" cy="71056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03494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7388506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67133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u="sng" dirty="0">
                          <a:latin typeface="Copperplate" panose="02000504000000020004" pitchFamily="2" charset="77"/>
                        </a:rPr>
                        <a:t>PRODUCT SPECIFICATION SHEET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b="1" u="sng" dirty="0">
                          <a:latin typeface="Arial Rounded MT Bold" panose="020F0704030504030204" pitchFamily="34" charset="77"/>
                        </a:rPr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latin typeface="Arial Rounded MT Bold" panose="020F0704030504030204" pitchFamily="34" charset="77"/>
                        </a:rPr>
                        <a:t>SPECIFICATION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Density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0.916 – 0.980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029721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Specific Gravity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0.9394 - 0.9703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Refractive Index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1.4794 – 1.4917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323604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Optical Rotation @ 25 º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[+] 40 º  to  [+] 60 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265969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Solubility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Clearly Soluble in 1.5 volumes of 80 % ethyl alcohol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163126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Chemical Constituents (Davanone Content)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Davanone 42 %  to  52 %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5293646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Color and Appearance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Pale yellow, Orangish to reddish-brown clear liquid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87676"/>
                  </a:ext>
                </a:extLst>
              </a:tr>
              <a:tr h="622327">
                <a:tc>
                  <a:txBody>
                    <a:bodyPr/>
                    <a:lstStyle/>
                    <a:p>
                      <a:r>
                        <a:rPr lang="en-US" dirty="0"/>
                        <a:t>Olfactory / Organoleptic Properties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Bold, Luxurious, Sweet, Fruity, Leafy, herbaceous, woody and wine like scent with hints of vanilla.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656141"/>
                  </a:ext>
                </a:extLst>
              </a:tr>
              <a:tr h="947966">
                <a:tc>
                  <a:txBody>
                    <a:bodyPr/>
                    <a:lstStyle/>
                    <a:p>
                      <a:r>
                        <a:rPr lang="en-US" dirty="0"/>
                        <a:t>Davana Oil Properties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fantastic Aphrodisiac, </a:t>
                      </a: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Anti-depressant, Antiseptic, Antiviral, Disinfectant, Emmenagogue, Expectorant, Relaxant, Vulnerary,</a:t>
                      </a:r>
                      <a:r>
                        <a:rPr lang="en-US" dirty="0"/>
                        <a:t> Stimulator, Mucolytic, Nervine, Calmative, Emollient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779620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Perfumery 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302117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Blends well with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Bergamot, Black Pepper, Cedarwood, Cypress, Chamomile (Roman), Chamomile (German), Frankincense, Geranium, Grapefruit, Jasmine, Juniper Berry, Lavender, Mandarin, Melissa, Patchouli, Scotch Pine, Rose, Sandalwood, Tea Tree &amp; Ylang Ylang.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930412"/>
                  </a:ext>
                </a:extLst>
              </a:tr>
              <a:tr h="360554">
                <a:tc>
                  <a:txBody>
                    <a:bodyPr/>
                    <a:lstStyle/>
                    <a:p>
                      <a:r>
                        <a:rPr lang="en-US" dirty="0"/>
                        <a:t>Shelf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 Months from the date of Manufacturing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56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C8E967C4-CB64-904C-9B6F-C87991199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380907"/>
              </p:ext>
            </p:extLst>
          </p:nvPr>
        </p:nvGraphicFramePr>
        <p:xfrm>
          <a:off x="0" y="0"/>
          <a:ext cx="12192000" cy="78978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10765">
                  <a:extLst>
                    <a:ext uri="{9D8B030D-6E8A-4147-A177-3AD203B41FA5}">
                      <a16:colId xmlns:a16="http://schemas.microsoft.com/office/drawing/2014/main" val="3814495289"/>
                    </a:ext>
                  </a:extLst>
                </a:gridCol>
                <a:gridCol w="9981235">
                  <a:extLst>
                    <a:ext uri="{9D8B030D-6E8A-4147-A177-3AD203B41FA5}">
                      <a16:colId xmlns:a16="http://schemas.microsoft.com/office/drawing/2014/main" val="212139373"/>
                    </a:ext>
                  </a:extLst>
                </a:gridCol>
              </a:tblGrid>
              <a:tr h="7230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b="1" i="0" u="sng" dirty="0">
                          <a:latin typeface="Copperplate" panose="02000504000000020004" pitchFamily="2" charset="77"/>
                          <a:cs typeface="Bangla MN" pitchFamily="2" charset="0"/>
                        </a:rPr>
                        <a:t>USES AND THEIR APPLICATION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03267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Davana is popular in the perfume industry where it is capable of making a scent unique to the individual.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38583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Davana also has some history in aromatherapy as being a fantastic aphrodisiac and as an agent to combat anxiety.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395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 Davana is extensively used in flavorings of food, Tobacco, Liquor and pastry Industries.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6601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Davana Essential Oil is an effective antiseptic and disinfectant, making it useful for cut and wound healing. The oil is also anti-infectant, being beneficial against cough, cold, and flu.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40129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Davana Essential Oil is also a helpful aide in skincare, and may be included in skincare blends, as the oil promotes healthy and glowing skin.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753145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Use Davana in a diffuser or inhale its steam in hot water to achieve wellness benefits.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181708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Helps in relieving menstrual cramps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49970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Helps in relieving Bronchial congestion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4083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Davana has been widely used in Indian Folk medicine for the treatment of Diabetes Mellitus.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990757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Davana is accredited with </a:t>
                      </a:r>
                      <a:r>
                        <a:rPr lang="en-US" dirty="0" err="1"/>
                        <a:t>antihelmintic</a:t>
                      </a:r>
                      <a:r>
                        <a:rPr lang="en-US" dirty="0"/>
                        <a:t>, antipyretic and Tonic properties.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276154"/>
                  </a:ext>
                </a:extLst>
              </a:tr>
              <a:tr h="37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-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93491"/>
                  </a:ext>
                </a:extLst>
              </a:tr>
              <a:tr h="1995701"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with a carrier oil.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IN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Davana contains a high ketone content and must be diluted in carrier oil and should not be used for children below 4 years or while pregnant.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420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{2E12E876-FFFF-9740-A7D9-8B48C8759A8A}tf10001070</Template>
  <TotalTime>25191</TotalTime>
  <Words>519</Words>
  <Application>Microsoft Macintosh PowerPoint</Application>
  <PresentationFormat>Widescreen</PresentationFormat>
  <Paragraphs>68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Arial Rounded MT Bold</vt:lpstr>
      <vt:lpstr>Calibri</vt:lpstr>
      <vt:lpstr>Copperplate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Vishnu Priya</dc:creator>
  <cp:lastModifiedBy>Microsoft Office User</cp:lastModifiedBy>
  <cp:revision>7</cp:revision>
  <dcterms:created xsi:type="dcterms:W3CDTF">2022-03-10T13:36:37Z</dcterms:created>
  <dcterms:modified xsi:type="dcterms:W3CDTF">2025-10-22T16:54:00Z</dcterms:modified>
</cp:coreProperties>
</file>