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1"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1"/>
    <p:restoredTop sz="94671"/>
  </p:normalViewPr>
  <p:slideViewPr>
    <p:cSldViewPr snapToGrid="0" snapToObjects="1">
      <p:cViewPr varScale="1">
        <p:scale>
          <a:sx n="89" d="100"/>
          <a:sy n="89" d="100"/>
        </p:scale>
        <p:origin x="176" y="3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4/2/24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F7D4976-E339-4826-83B7-FBD03F55ECF8}" type="datetimeFigureOut">
              <a:rPr lang="en-US" dirty="0"/>
              <a:t>4/2/24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D1BE4249-C0D0-4B06-8692-E8BB871AF643}" type="datetimeFigureOut">
              <a:rPr lang="en-US" dirty="0"/>
              <a:t>4/2/24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4/2/24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4/2/24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5A945EC-6CDA-7C44-9D1C-A749A65C2AD5}"/>
              </a:ext>
            </a:extLst>
          </p:cNvPr>
          <p:cNvSpPr>
            <a:spLocks noGrp="1"/>
          </p:cNvSpPr>
          <p:nvPr>
            <p:ph type="ctrTitle"/>
          </p:nvPr>
        </p:nvSpPr>
        <p:spPr/>
        <p:txBody>
          <a:bodyPr/>
          <a:lstStyle/>
          <a:p>
            <a:r>
              <a:rPr lang="tr-TR" dirty="0"/>
              <a:t>Astrolojide 10. ev</a:t>
            </a:r>
          </a:p>
        </p:txBody>
      </p:sp>
      <p:sp>
        <p:nvSpPr>
          <p:cNvPr id="3" name="Alt Başlık 2">
            <a:extLst>
              <a:ext uri="{FF2B5EF4-FFF2-40B4-BE49-F238E27FC236}">
                <a16:creationId xmlns:a16="http://schemas.microsoft.com/office/drawing/2014/main" id="{B3C5AD0B-7E20-5245-8C93-A2FA686D4C10}"/>
              </a:ext>
            </a:extLst>
          </p:cNvPr>
          <p:cNvSpPr>
            <a:spLocks noGrp="1"/>
          </p:cNvSpPr>
          <p:nvPr>
            <p:ph type="subTitle" idx="1"/>
          </p:nvPr>
        </p:nvSpPr>
        <p:spPr/>
        <p:txBody>
          <a:bodyPr/>
          <a:lstStyle/>
          <a:p>
            <a:r>
              <a:rPr lang="tr-TR" dirty="0"/>
              <a:t>ASTROLOJİDE KARİYER GÖSTERGELERİ EĞİTİMİ</a:t>
            </a:r>
          </a:p>
        </p:txBody>
      </p:sp>
    </p:spTree>
    <p:extLst>
      <p:ext uri="{BB962C8B-B14F-4D97-AF65-F5344CB8AC3E}">
        <p14:creationId xmlns:p14="http://schemas.microsoft.com/office/powerpoint/2010/main" val="415997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AC83093-3AA9-1A45-AFB2-75398534C2B4}"/>
              </a:ext>
            </a:extLst>
          </p:cNvPr>
          <p:cNvSpPr>
            <a:spLocks noGrp="1"/>
          </p:cNvSpPr>
          <p:nvPr>
            <p:ph type="title"/>
          </p:nvPr>
        </p:nvSpPr>
        <p:spPr/>
        <p:txBody>
          <a:bodyPr/>
          <a:lstStyle/>
          <a:p>
            <a:r>
              <a:rPr lang="tr-TR" dirty="0"/>
              <a:t>10. EV YÖNETİCİSİ EVLERDE</a:t>
            </a:r>
          </a:p>
        </p:txBody>
      </p:sp>
      <p:sp>
        <p:nvSpPr>
          <p:cNvPr id="3" name="İçerik Yer Tutucusu 2">
            <a:extLst>
              <a:ext uri="{FF2B5EF4-FFF2-40B4-BE49-F238E27FC236}">
                <a16:creationId xmlns:a16="http://schemas.microsoft.com/office/drawing/2014/main" id="{9BF282E6-6CE1-DA44-BC01-615BFA064C53}"/>
              </a:ext>
            </a:extLst>
          </p:cNvPr>
          <p:cNvSpPr>
            <a:spLocks noGrp="1"/>
          </p:cNvSpPr>
          <p:nvPr>
            <p:ph idx="1"/>
          </p:nvPr>
        </p:nvSpPr>
        <p:spPr/>
        <p:txBody>
          <a:bodyPr/>
          <a:lstStyle/>
          <a:p>
            <a:r>
              <a:rPr lang="tr-TR" dirty="0"/>
              <a:t>1. EVDEYSE KİŞİ</a:t>
            </a:r>
          </a:p>
          <a:p>
            <a:r>
              <a:rPr lang="tr-TR" dirty="0"/>
              <a:t>KENDİ İSTEDİĞİ MESLEĞİ YAPAR</a:t>
            </a:r>
          </a:p>
          <a:p>
            <a:r>
              <a:rPr lang="tr-TR" dirty="0"/>
              <a:t>HAYATININ İLK YILLARINDA BAŞARILI OLMAYA ODAKLIDIR</a:t>
            </a:r>
          </a:p>
          <a:p>
            <a:r>
              <a:rPr lang="tr-TR" dirty="0"/>
              <a:t>25 YAŞA KADAR BAŞARI VERİR</a:t>
            </a:r>
          </a:p>
          <a:p>
            <a:r>
              <a:rPr lang="tr-TR" dirty="0"/>
              <a:t>KENDİ İŞİNİN PATRONU OLABİLİR YA DA ALANINDA BAŞA GEÇER</a:t>
            </a:r>
          </a:p>
          <a:p>
            <a:r>
              <a:rPr lang="tr-TR" dirty="0"/>
              <a:t>KENDİ GİRİŞİMLERİYLE BİR YERE GELİR</a:t>
            </a:r>
          </a:p>
        </p:txBody>
      </p:sp>
    </p:spTree>
    <p:extLst>
      <p:ext uri="{BB962C8B-B14F-4D97-AF65-F5344CB8AC3E}">
        <p14:creationId xmlns:p14="http://schemas.microsoft.com/office/powerpoint/2010/main" val="56019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D82A0D8-62DE-4248-9898-9C1F32985843}"/>
              </a:ext>
            </a:extLst>
          </p:cNvPr>
          <p:cNvSpPr>
            <a:spLocks noGrp="1"/>
          </p:cNvSpPr>
          <p:nvPr>
            <p:ph type="title"/>
          </p:nvPr>
        </p:nvSpPr>
        <p:spPr/>
        <p:txBody>
          <a:bodyPr/>
          <a:lstStyle/>
          <a:p>
            <a:r>
              <a:rPr lang="tr-TR" dirty="0"/>
              <a:t>10. EV YÖNETİCİSİ 2. EVDE</a:t>
            </a:r>
          </a:p>
        </p:txBody>
      </p:sp>
      <p:sp>
        <p:nvSpPr>
          <p:cNvPr id="3" name="İçerik Yer Tutucusu 2">
            <a:extLst>
              <a:ext uri="{FF2B5EF4-FFF2-40B4-BE49-F238E27FC236}">
                <a16:creationId xmlns:a16="http://schemas.microsoft.com/office/drawing/2014/main" id="{E5138EF2-1745-484C-B666-AD3B9B004DD9}"/>
              </a:ext>
            </a:extLst>
          </p:cNvPr>
          <p:cNvSpPr>
            <a:spLocks noGrp="1"/>
          </p:cNvSpPr>
          <p:nvPr>
            <p:ph idx="1"/>
          </p:nvPr>
        </p:nvSpPr>
        <p:spPr/>
        <p:txBody>
          <a:bodyPr/>
          <a:lstStyle/>
          <a:p>
            <a:r>
              <a:rPr lang="tr-TR" dirty="0"/>
              <a:t>2. EVDE İSE KİŞİ ERKEN YAŞTA PARA KAZANMAYA ODAKLIDIR</a:t>
            </a:r>
          </a:p>
          <a:p>
            <a:r>
              <a:rPr lang="tr-TR" dirty="0"/>
              <a:t>KİŞİ ERKEN YAŞTA PARA KAZANIR</a:t>
            </a:r>
          </a:p>
          <a:p>
            <a:r>
              <a:rPr lang="tr-TR" dirty="0"/>
              <a:t>KARİYERDEN PARA KAZANIR</a:t>
            </a:r>
          </a:p>
          <a:p>
            <a:r>
              <a:rPr lang="tr-TR" dirty="0"/>
              <a:t>PARA ODAKLI KARİYER ALANI TERCİH EDEBİLİR</a:t>
            </a:r>
          </a:p>
          <a:p>
            <a:r>
              <a:rPr lang="tr-TR" dirty="0"/>
              <a:t>GELİRİNİ YETKİLİ OLDUĞU POZİSYONLARDAN KAZANIR</a:t>
            </a:r>
          </a:p>
          <a:p>
            <a:r>
              <a:rPr lang="tr-TR" dirty="0"/>
              <a:t>PARASAL GÜVENCE  VERİR</a:t>
            </a:r>
          </a:p>
        </p:txBody>
      </p:sp>
    </p:spTree>
    <p:extLst>
      <p:ext uri="{BB962C8B-B14F-4D97-AF65-F5344CB8AC3E}">
        <p14:creationId xmlns:p14="http://schemas.microsoft.com/office/powerpoint/2010/main" val="1403073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EC20625-A10B-594C-ABE2-24B736B1E6E1}"/>
              </a:ext>
            </a:extLst>
          </p:cNvPr>
          <p:cNvSpPr>
            <a:spLocks noGrp="1"/>
          </p:cNvSpPr>
          <p:nvPr>
            <p:ph type="title"/>
          </p:nvPr>
        </p:nvSpPr>
        <p:spPr/>
        <p:txBody>
          <a:bodyPr/>
          <a:lstStyle/>
          <a:p>
            <a:r>
              <a:rPr lang="tr-TR" dirty="0"/>
              <a:t>10. EV YÖNETİCİSİ 3. EVDE </a:t>
            </a:r>
          </a:p>
        </p:txBody>
      </p:sp>
      <p:sp>
        <p:nvSpPr>
          <p:cNvPr id="3" name="İçerik Yer Tutucusu 2">
            <a:extLst>
              <a:ext uri="{FF2B5EF4-FFF2-40B4-BE49-F238E27FC236}">
                <a16:creationId xmlns:a16="http://schemas.microsoft.com/office/drawing/2014/main" id="{EE9C4FFC-8D74-6048-8468-0E8C8FAF9654}"/>
              </a:ext>
            </a:extLst>
          </p:cNvPr>
          <p:cNvSpPr>
            <a:spLocks noGrp="1"/>
          </p:cNvSpPr>
          <p:nvPr>
            <p:ph idx="1"/>
          </p:nvPr>
        </p:nvSpPr>
        <p:spPr/>
        <p:txBody>
          <a:bodyPr/>
          <a:lstStyle/>
          <a:p>
            <a:r>
              <a:rPr lang="tr-TR" dirty="0"/>
              <a:t>KİŞİ SINAVLA BİR YERE GELEBİLİR, SINAVLA ATANABİLİR</a:t>
            </a:r>
          </a:p>
          <a:p>
            <a:r>
              <a:rPr lang="tr-TR" dirty="0"/>
              <a:t>MESLEĞİNDE NE KADAR YETKİSİ OLURSA O KADAR İYİ KENDİSİNİ İFADE EDER</a:t>
            </a:r>
          </a:p>
          <a:p>
            <a:r>
              <a:rPr lang="tr-TR" dirty="0"/>
              <a:t>DİL ÖĞRETMENİ OLABİLİR</a:t>
            </a:r>
          </a:p>
          <a:p>
            <a:r>
              <a:rPr lang="tr-TR" dirty="0"/>
              <a:t>ULAŞIM SEKTÖRÜ, ACENTALAR, ÖĞRETMENLİK, EĞİTİM ALANLARINDA ÇALIŞABİLİR, TİCARET YAPABİLİR, ARABA ALIM SATIM YAPABİLİR</a:t>
            </a:r>
          </a:p>
          <a:p>
            <a:r>
              <a:rPr lang="tr-TR" dirty="0"/>
              <a:t>KARİYERİNİ KARDEŞLERİ ETKİLER</a:t>
            </a:r>
          </a:p>
        </p:txBody>
      </p:sp>
    </p:spTree>
    <p:extLst>
      <p:ext uri="{BB962C8B-B14F-4D97-AF65-F5344CB8AC3E}">
        <p14:creationId xmlns:p14="http://schemas.microsoft.com/office/powerpoint/2010/main" val="2346993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9797ACC-731E-7140-8EAD-B82EF46C5A56}"/>
              </a:ext>
            </a:extLst>
          </p:cNvPr>
          <p:cNvSpPr>
            <a:spLocks noGrp="1"/>
          </p:cNvSpPr>
          <p:nvPr>
            <p:ph type="title"/>
          </p:nvPr>
        </p:nvSpPr>
        <p:spPr/>
        <p:txBody>
          <a:bodyPr/>
          <a:lstStyle/>
          <a:p>
            <a:r>
              <a:rPr lang="tr-TR" dirty="0"/>
              <a:t>10. EV YÖNETİCİSİ 4. EVDE İSE</a:t>
            </a:r>
          </a:p>
        </p:txBody>
      </p:sp>
      <p:sp>
        <p:nvSpPr>
          <p:cNvPr id="3" name="İçerik Yer Tutucusu 2">
            <a:extLst>
              <a:ext uri="{FF2B5EF4-FFF2-40B4-BE49-F238E27FC236}">
                <a16:creationId xmlns:a16="http://schemas.microsoft.com/office/drawing/2014/main" id="{E249A2F0-883E-4944-93E8-3D659E890F30}"/>
              </a:ext>
            </a:extLst>
          </p:cNvPr>
          <p:cNvSpPr>
            <a:spLocks noGrp="1"/>
          </p:cNvSpPr>
          <p:nvPr>
            <p:ph idx="1"/>
          </p:nvPr>
        </p:nvSpPr>
        <p:spPr/>
        <p:txBody>
          <a:bodyPr/>
          <a:lstStyle/>
          <a:p>
            <a:r>
              <a:rPr lang="tr-TR" dirty="0"/>
              <a:t>KİŞİ EVDEN ÇALIŞABİLİR</a:t>
            </a:r>
          </a:p>
          <a:p>
            <a:r>
              <a:rPr lang="tr-TR" dirty="0"/>
              <a:t>AİLESİNİN İŞİNİ YAPABİLİR</a:t>
            </a:r>
          </a:p>
          <a:p>
            <a:r>
              <a:rPr lang="tr-TR" dirty="0"/>
              <a:t>VATANA FAYDA SAĞLAYACAĞI MESLEKLER YAPABİLİR</a:t>
            </a:r>
          </a:p>
          <a:p>
            <a:r>
              <a:rPr lang="tr-TR" dirty="0"/>
              <a:t>AİLESİ KARİYERİNİ ETKİLER</a:t>
            </a:r>
          </a:p>
          <a:p>
            <a:r>
              <a:rPr lang="tr-TR" dirty="0"/>
              <a:t>AİLESİNDE ÇOK SIK YAPILAN BİR MESLEĞİ YAPABİLİR</a:t>
            </a:r>
          </a:p>
          <a:p>
            <a:r>
              <a:rPr lang="tr-TR" dirty="0"/>
              <a:t>ÖRNEĞİN AİLEDE HERKES AVUKATTIR AVUKAT OLUR, GİBİ</a:t>
            </a:r>
          </a:p>
        </p:txBody>
      </p:sp>
    </p:spTree>
    <p:extLst>
      <p:ext uri="{BB962C8B-B14F-4D97-AF65-F5344CB8AC3E}">
        <p14:creationId xmlns:p14="http://schemas.microsoft.com/office/powerpoint/2010/main" val="3838195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59F98F7-C47F-2846-8908-E2E6201BC3F7}"/>
              </a:ext>
            </a:extLst>
          </p:cNvPr>
          <p:cNvSpPr>
            <a:spLocks noGrp="1"/>
          </p:cNvSpPr>
          <p:nvPr>
            <p:ph type="title"/>
          </p:nvPr>
        </p:nvSpPr>
        <p:spPr/>
        <p:txBody>
          <a:bodyPr/>
          <a:lstStyle/>
          <a:p>
            <a:r>
              <a:rPr lang="tr-TR" dirty="0"/>
              <a:t>10. EV YÖNETİCİSİ 5. EVDEYSE</a:t>
            </a:r>
          </a:p>
        </p:txBody>
      </p:sp>
      <p:sp>
        <p:nvSpPr>
          <p:cNvPr id="3" name="İçerik Yer Tutucusu 2">
            <a:extLst>
              <a:ext uri="{FF2B5EF4-FFF2-40B4-BE49-F238E27FC236}">
                <a16:creationId xmlns:a16="http://schemas.microsoft.com/office/drawing/2014/main" id="{B45F4347-8935-C040-BF5B-54B7F1B18CA0}"/>
              </a:ext>
            </a:extLst>
          </p:cNvPr>
          <p:cNvSpPr>
            <a:spLocks noGrp="1"/>
          </p:cNvSpPr>
          <p:nvPr>
            <p:ph idx="1"/>
          </p:nvPr>
        </p:nvSpPr>
        <p:spPr/>
        <p:txBody>
          <a:bodyPr/>
          <a:lstStyle/>
          <a:p>
            <a:r>
              <a:rPr lang="tr-TR" dirty="0"/>
              <a:t>MESLEĞİ SANATLA EĞLENCE SEKTÖRÜ İLE ALAKALI OLABİLİR, TURİZM İLE ALAKALI OLABİLİR, MODA KOZMETİK SEKTÖRÜNDE ÇALIŞABİLİR</a:t>
            </a:r>
          </a:p>
          <a:p>
            <a:r>
              <a:rPr lang="tr-TR" dirty="0"/>
              <a:t>BİREYSEL YETENEKLERİNDEN KARİYER YAPAR</a:t>
            </a:r>
          </a:p>
          <a:p>
            <a:r>
              <a:rPr lang="tr-TR" dirty="0"/>
              <a:t>MESLEĞİ İLE ÜNLENEBİLİR</a:t>
            </a:r>
          </a:p>
          <a:p>
            <a:r>
              <a:rPr lang="tr-TR" dirty="0"/>
              <a:t>AŞK HAYATI MESLEĞİNİ ETKİLER</a:t>
            </a:r>
          </a:p>
        </p:txBody>
      </p:sp>
    </p:spTree>
    <p:extLst>
      <p:ext uri="{BB962C8B-B14F-4D97-AF65-F5344CB8AC3E}">
        <p14:creationId xmlns:p14="http://schemas.microsoft.com/office/powerpoint/2010/main" val="3169786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518DA3-0507-4D42-A203-357FA058B644}"/>
              </a:ext>
            </a:extLst>
          </p:cNvPr>
          <p:cNvSpPr>
            <a:spLocks noGrp="1"/>
          </p:cNvSpPr>
          <p:nvPr>
            <p:ph type="title"/>
          </p:nvPr>
        </p:nvSpPr>
        <p:spPr/>
        <p:txBody>
          <a:bodyPr/>
          <a:lstStyle/>
          <a:p>
            <a:r>
              <a:rPr lang="tr-TR" dirty="0"/>
              <a:t>10. EV YÖNETİCİSİ 6. EVDE</a:t>
            </a:r>
          </a:p>
        </p:txBody>
      </p:sp>
      <p:sp>
        <p:nvSpPr>
          <p:cNvPr id="3" name="İçerik Yer Tutucusu 2">
            <a:extLst>
              <a:ext uri="{FF2B5EF4-FFF2-40B4-BE49-F238E27FC236}">
                <a16:creationId xmlns:a16="http://schemas.microsoft.com/office/drawing/2014/main" id="{F9CB7EDE-BE2A-9749-A572-0126AA172ACF}"/>
              </a:ext>
            </a:extLst>
          </p:cNvPr>
          <p:cNvSpPr>
            <a:spLocks noGrp="1"/>
          </p:cNvSpPr>
          <p:nvPr>
            <p:ph idx="1"/>
          </p:nvPr>
        </p:nvSpPr>
        <p:spPr/>
        <p:txBody>
          <a:bodyPr>
            <a:normAutofit fontScale="92500" lnSpcReduction="10000"/>
          </a:bodyPr>
          <a:lstStyle/>
          <a:p>
            <a:r>
              <a:rPr lang="tr-TR" dirty="0"/>
              <a:t>İŞKOLİKLİĞİ MESLEĞİNE YANSIR</a:t>
            </a:r>
          </a:p>
          <a:p>
            <a:r>
              <a:rPr lang="tr-TR" dirty="0"/>
              <a:t>SIKI ÇALIŞIR</a:t>
            </a:r>
          </a:p>
          <a:p>
            <a:r>
              <a:rPr lang="tr-TR" dirty="0"/>
              <a:t>BAŞKALARINA BAĞLI ÇALIŞABİLİR</a:t>
            </a:r>
          </a:p>
          <a:p>
            <a:r>
              <a:rPr lang="tr-TR" dirty="0"/>
              <a:t>GÜNLÜK İŞLERDE ÇALIŞMA VEREBİLİR YA DA SIK İŞ DEĞİŞTİRME VEREBİLİR</a:t>
            </a:r>
          </a:p>
          <a:p>
            <a:r>
              <a:rPr lang="tr-TR" dirty="0"/>
              <a:t>İŞİNDE UZMANLIK KAZANARAK KARİYERİNİ OLUŞTURUR</a:t>
            </a:r>
          </a:p>
          <a:p>
            <a:r>
              <a:rPr lang="tr-TR" dirty="0"/>
              <a:t>DİYESTİSYENLİK, VETERİNERLİK,  DOKTORLUK, ECZACILIK GİBİ MESLEKLER VEREBİLİR</a:t>
            </a:r>
          </a:p>
          <a:p>
            <a:r>
              <a:rPr lang="tr-TR" dirty="0"/>
              <a:t>KENDİ ŞİRKETİ VS. OLABİLİR İNSANLARI İŞE ALAN KONUMDA OLABİLİR AMA DAHA UZUN SÜRE ÇALIŞTIĞINDA</a:t>
            </a:r>
          </a:p>
        </p:txBody>
      </p:sp>
    </p:spTree>
    <p:extLst>
      <p:ext uri="{BB962C8B-B14F-4D97-AF65-F5344CB8AC3E}">
        <p14:creationId xmlns:p14="http://schemas.microsoft.com/office/powerpoint/2010/main" val="1192040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518DA3-0507-4D42-A203-357FA058B644}"/>
              </a:ext>
            </a:extLst>
          </p:cNvPr>
          <p:cNvSpPr>
            <a:spLocks noGrp="1"/>
          </p:cNvSpPr>
          <p:nvPr>
            <p:ph type="title"/>
          </p:nvPr>
        </p:nvSpPr>
        <p:spPr/>
        <p:txBody>
          <a:bodyPr/>
          <a:lstStyle/>
          <a:p>
            <a:r>
              <a:rPr lang="tr-TR" dirty="0"/>
              <a:t>10. EV YÖNETİCİSİ 7. EVDE İSE</a:t>
            </a:r>
          </a:p>
        </p:txBody>
      </p:sp>
      <p:sp>
        <p:nvSpPr>
          <p:cNvPr id="3" name="İçerik Yer Tutucusu 2">
            <a:extLst>
              <a:ext uri="{FF2B5EF4-FFF2-40B4-BE49-F238E27FC236}">
                <a16:creationId xmlns:a16="http://schemas.microsoft.com/office/drawing/2014/main" id="{F9CB7EDE-BE2A-9749-A572-0126AA172ACF}"/>
              </a:ext>
            </a:extLst>
          </p:cNvPr>
          <p:cNvSpPr>
            <a:spLocks noGrp="1"/>
          </p:cNvSpPr>
          <p:nvPr>
            <p:ph idx="1"/>
          </p:nvPr>
        </p:nvSpPr>
        <p:spPr/>
        <p:txBody>
          <a:bodyPr/>
          <a:lstStyle/>
          <a:p>
            <a:r>
              <a:rPr lang="tr-TR" dirty="0"/>
              <a:t>NOTERLİK, AVUKAT, DANIŞANLIK VERİLECEK MESLEK YAPABİLİR</a:t>
            </a:r>
          </a:p>
          <a:p>
            <a:r>
              <a:rPr lang="tr-TR" dirty="0"/>
              <a:t>MÜŞTERİYLE DİREKT İLETİŞİME GEÇMESİ GEREKEBİLİR</a:t>
            </a:r>
          </a:p>
          <a:p>
            <a:r>
              <a:rPr lang="tr-TR" dirty="0"/>
              <a:t>REHBERLİK DANIŞMANLIK YAPABİLİR</a:t>
            </a:r>
          </a:p>
          <a:p>
            <a:r>
              <a:rPr lang="tr-TR" dirty="0"/>
              <a:t>ORTAKLIK KURARAK İŞ YAPABİLİR</a:t>
            </a:r>
          </a:p>
          <a:p>
            <a:r>
              <a:rPr lang="tr-TR" dirty="0"/>
              <a:t>TEMSİLCİLİK YAPABİLİR</a:t>
            </a:r>
          </a:p>
        </p:txBody>
      </p:sp>
    </p:spTree>
    <p:extLst>
      <p:ext uri="{BB962C8B-B14F-4D97-AF65-F5344CB8AC3E}">
        <p14:creationId xmlns:p14="http://schemas.microsoft.com/office/powerpoint/2010/main" val="2901741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518DA3-0507-4D42-A203-357FA058B644}"/>
              </a:ext>
            </a:extLst>
          </p:cNvPr>
          <p:cNvSpPr>
            <a:spLocks noGrp="1"/>
          </p:cNvSpPr>
          <p:nvPr>
            <p:ph type="title"/>
          </p:nvPr>
        </p:nvSpPr>
        <p:spPr/>
        <p:txBody>
          <a:bodyPr/>
          <a:lstStyle/>
          <a:p>
            <a:r>
              <a:rPr lang="tr-TR" dirty="0"/>
              <a:t>10. EV YÖNETİCİSİ 8. EVDE </a:t>
            </a:r>
          </a:p>
        </p:txBody>
      </p:sp>
      <p:sp>
        <p:nvSpPr>
          <p:cNvPr id="3" name="İçerik Yer Tutucusu 2">
            <a:extLst>
              <a:ext uri="{FF2B5EF4-FFF2-40B4-BE49-F238E27FC236}">
                <a16:creationId xmlns:a16="http://schemas.microsoft.com/office/drawing/2014/main" id="{F9CB7EDE-BE2A-9749-A572-0126AA172ACF}"/>
              </a:ext>
            </a:extLst>
          </p:cNvPr>
          <p:cNvSpPr>
            <a:spLocks noGrp="1"/>
          </p:cNvSpPr>
          <p:nvPr>
            <p:ph idx="1"/>
          </p:nvPr>
        </p:nvSpPr>
        <p:spPr/>
        <p:txBody>
          <a:bodyPr/>
          <a:lstStyle/>
          <a:p>
            <a:r>
              <a:rPr lang="tr-TR" dirty="0"/>
              <a:t>FİNANS, SİGORTA, AKADEMİSYENLİK,  TEFTİŞ, ARKEOLOJİ GİBİ ALANLARDA ÇALIŞABİLİR</a:t>
            </a:r>
          </a:p>
          <a:p>
            <a:r>
              <a:rPr lang="tr-TR" dirty="0"/>
              <a:t>MİRAS VESAYET GİBİ İŞLER ÖZEL ALANI OLABİLİR</a:t>
            </a:r>
          </a:p>
          <a:p>
            <a:r>
              <a:rPr lang="tr-TR" dirty="0"/>
              <a:t>ASTROLOJİDEN KARİYER VEREBİLİR</a:t>
            </a:r>
          </a:p>
          <a:p>
            <a:r>
              <a:rPr lang="tr-TR" dirty="0"/>
              <a:t>MESLEĞİ İÇİN BAŞKALARINDAN MADDİ DESTEK GÖRÜR </a:t>
            </a:r>
          </a:p>
        </p:txBody>
      </p:sp>
    </p:spTree>
    <p:extLst>
      <p:ext uri="{BB962C8B-B14F-4D97-AF65-F5344CB8AC3E}">
        <p14:creationId xmlns:p14="http://schemas.microsoft.com/office/powerpoint/2010/main" val="4151658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518DA3-0507-4D42-A203-357FA058B644}"/>
              </a:ext>
            </a:extLst>
          </p:cNvPr>
          <p:cNvSpPr>
            <a:spLocks noGrp="1"/>
          </p:cNvSpPr>
          <p:nvPr>
            <p:ph type="title"/>
          </p:nvPr>
        </p:nvSpPr>
        <p:spPr/>
        <p:txBody>
          <a:bodyPr/>
          <a:lstStyle/>
          <a:p>
            <a:r>
              <a:rPr lang="tr-TR" dirty="0"/>
              <a:t>10. EV YÖNETİCİSİ 9. EVDE İSE</a:t>
            </a:r>
          </a:p>
        </p:txBody>
      </p:sp>
      <p:sp>
        <p:nvSpPr>
          <p:cNvPr id="3" name="İçerik Yer Tutucusu 2">
            <a:extLst>
              <a:ext uri="{FF2B5EF4-FFF2-40B4-BE49-F238E27FC236}">
                <a16:creationId xmlns:a16="http://schemas.microsoft.com/office/drawing/2014/main" id="{F9CB7EDE-BE2A-9749-A572-0126AA172ACF}"/>
              </a:ext>
            </a:extLst>
          </p:cNvPr>
          <p:cNvSpPr>
            <a:spLocks noGrp="1"/>
          </p:cNvSpPr>
          <p:nvPr>
            <p:ph idx="1"/>
          </p:nvPr>
        </p:nvSpPr>
        <p:spPr/>
        <p:txBody>
          <a:bodyPr>
            <a:normAutofit lnSpcReduction="10000"/>
          </a:bodyPr>
          <a:lstStyle/>
          <a:p>
            <a:r>
              <a:rPr lang="tr-TR" dirty="0"/>
              <a:t>SEYAHAT EDEBİLECEĞİ MESLEKLER YAPAR</a:t>
            </a:r>
          </a:p>
          <a:p>
            <a:r>
              <a:rPr lang="tr-TR" dirty="0"/>
              <a:t>MESLEKİ POTANSİYELİNİ AKADEMİDEN YAPABİLİR</a:t>
            </a:r>
          </a:p>
          <a:p>
            <a:r>
              <a:rPr lang="tr-TR" dirty="0"/>
              <a:t>OKUDUĞU BÖLÜMÜN MESLEĞİNİ YAPABİLİR</a:t>
            </a:r>
          </a:p>
          <a:p>
            <a:r>
              <a:rPr lang="tr-TR" dirty="0"/>
              <a:t>AKADEMİSYEN OLABİLİR</a:t>
            </a:r>
          </a:p>
          <a:p>
            <a:r>
              <a:rPr lang="tr-TR" dirty="0"/>
              <a:t>HOSTES VS OLABİLİR</a:t>
            </a:r>
          </a:p>
          <a:p>
            <a:r>
              <a:rPr lang="tr-TR" dirty="0"/>
              <a:t>YABANCI DİL KONUŞABİLECEĞİ İŞLER YAPABİLİR</a:t>
            </a:r>
          </a:p>
          <a:p>
            <a:r>
              <a:rPr lang="tr-TR" dirty="0"/>
              <a:t>YABANCI DİL ÖĞRETMENİ OLABİLİR</a:t>
            </a:r>
          </a:p>
          <a:p>
            <a:r>
              <a:rPr lang="tr-TR" dirty="0"/>
              <a:t>ULUSLARARASI TİCARET YAPABİLİR</a:t>
            </a:r>
          </a:p>
        </p:txBody>
      </p:sp>
    </p:spTree>
    <p:extLst>
      <p:ext uri="{BB962C8B-B14F-4D97-AF65-F5344CB8AC3E}">
        <p14:creationId xmlns:p14="http://schemas.microsoft.com/office/powerpoint/2010/main" val="1531464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796D808-A435-5246-9CB9-9B27D1E0EAA1}"/>
              </a:ext>
            </a:extLst>
          </p:cNvPr>
          <p:cNvSpPr>
            <a:spLocks noGrp="1"/>
          </p:cNvSpPr>
          <p:nvPr>
            <p:ph type="title"/>
          </p:nvPr>
        </p:nvSpPr>
        <p:spPr/>
        <p:txBody>
          <a:bodyPr/>
          <a:lstStyle/>
          <a:p>
            <a:r>
              <a:rPr lang="tr-TR" dirty="0"/>
              <a:t>10. EV YÖNETİCİSİ 10. EVDE</a:t>
            </a:r>
          </a:p>
        </p:txBody>
      </p:sp>
      <p:sp>
        <p:nvSpPr>
          <p:cNvPr id="3" name="İçerik Yer Tutucusu 2">
            <a:extLst>
              <a:ext uri="{FF2B5EF4-FFF2-40B4-BE49-F238E27FC236}">
                <a16:creationId xmlns:a16="http://schemas.microsoft.com/office/drawing/2014/main" id="{6782B80F-0F27-6647-890D-D424D485640F}"/>
              </a:ext>
            </a:extLst>
          </p:cNvPr>
          <p:cNvSpPr>
            <a:spLocks noGrp="1"/>
          </p:cNvSpPr>
          <p:nvPr>
            <p:ph idx="1"/>
          </p:nvPr>
        </p:nvSpPr>
        <p:spPr/>
        <p:txBody>
          <a:bodyPr/>
          <a:lstStyle/>
          <a:p>
            <a:r>
              <a:rPr lang="tr-TR" dirty="0"/>
              <a:t>MESLEKİ ANLAMDA ÜN KAZANMAK İSTER, RAKİP İSTEMEZ</a:t>
            </a:r>
          </a:p>
          <a:p>
            <a:r>
              <a:rPr lang="tr-TR" dirty="0"/>
              <a:t>ORTALIK İSTEMEZ</a:t>
            </a:r>
          </a:p>
          <a:p>
            <a:r>
              <a:rPr lang="tr-TR" dirty="0"/>
              <a:t>KENDİSİNDEN DAHA YÜKSEKTEKİ İNSANLAR MESLEĞİNİ BLOKE ETMEYE ÇALIŞABİLİR, İTİBARINI ETKİLEYEBİLİR </a:t>
            </a:r>
          </a:p>
          <a:p>
            <a:r>
              <a:rPr lang="tr-TR" dirty="0"/>
              <a:t>KENDİ İŞİNİN PATRONU OLABİLİR</a:t>
            </a:r>
          </a:p>
          <a:p>
            <a:r>
              <a:rPr lang="tr-TR" dirty="0"/>
              <a:t>MESLEĞİNDEN DOĞRUDAN İTİBAR KAZANIR</a:t>
            </a:r>
          </a:p>
        </p:txBody>
      </p:sp>
    </p:spTree>
    <p:extLst>
      <p:ext uri="{BB962C8B-B14F-4D97-AF65-F5344CB8AC3E}">
        <p14:creationId xmlns:p14="http://schemas.microsoft.com/office/powerpoint/2010/main" val="2638985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D50E03E-C1FA-4E46-A59C-4B3D99220AFF}"/>
              </a:ext>
            </a:extLst>
          </p:cNvPr>
          <p:cNvSpPr>
            <a:spLocks noGrp="1"/>
          </p:cNvSpPr>
          <p:nvPr>
            <p:ph type="title"/>
          </p:nvPr>
        </p:nvSpPr>
        <p:spPr/>
        <p:txBody>
          <a:bodyPr/>
          <a:lstStyle/>
          <a:p>
            <a:r>
              <a:rPr lang="tr-TR" dirty="0"/>
              <a:t>10. EV</a:t>
            </a:r>
          </a:p>
        </p:txBody>
      </p:sp>
      <p:sp>
        <p:nvSpPr>
          <p:cNvPr id="3" name="İçerik Yer Tutucusu 2">
            <a:extLst>
              <a:ext uri="{FF2B5EF4-FFF2-40B4-BE49-F238E27FC236}">
                <a16:creationId xmlns:a16="http://schemas.microsoft.com/office/drawing/2014/main" id="{FC13DD28-6E66-DF4B-9FC4-807C3A67BD6E}"/>
              </a:ext>
            </a:extLst>
          </p:cNvPr>
          <p:cNvSpPr>
            <a:spLocks noGrp="1"/>
          </p:cNvSpPr>
          <p:nvPr>
            <p:ph idx="1"/>
          </p:nvPr>
        </p:nvSpPr>
        <p:spPr/>
        <p:txBody>
          <a:bodyPr>
            <a:normAutofit lnSpcReduction="10000"/>
          </a:bodyPr>
          <a:lstStyle/>
          <a:p>
            <a:r>
              <a:rPr lang="tr-TR" dirty="0"/>
              <a:t>ASTROLOJİDE 10. EV HARİTANIN TEPE NOKTASIDIR. ULAŞABİLECEĞİMİZ EN ÜST NOKTADIR. </a:t>
            </a:r>
          </a:p>
          <a:p>
            <a:r>
              <a:rPr lang="tr-TR" dirty="0"/>
              <a:t>UNVANI TEMSİL EDER.</a:t>
            </a:r>
          </a:p>
          <a:p>
            <a:r>
              <a:rPr lang="tr-TR" dirty="0"/>
              <a:t>PATRONLARI TEMSİL EDER.</a:t>
            </a:r>
          </a:p>
          <a:p>
            <a:r>
              <a:rPr lang="tr-TR" dirty="0"/>
              <a:t>İŞ HAYATINDA ALABİLECEĞİN UNVANI VE TERFİYİ TEMSİL EDER.</a:t>
            </a:r>
          </a:p>
          <a:p>
            <a:r>
              <a:rPr lang="tr-TR" dirty="0"/>
              <a:t>BURADA GERÇEKLEŞEN TRANSİTLER DE ÖNEMLİDİR.</a:t>
            </a:r>
          </a:p>
          <a:p>
            <a:r>
              <a:rPr lang="tr-TR" dirty="0"/>
              <a:t>TOPLUMSAL STATÜDÜR, TOPLUMUN SENİNLE İLGİLİ NE DÜŞÜNDÜĞÜNÜ GÖSTERİR.</a:t>
            </a:r>
          </a:p>
          <a:p>
            <a:r>
              <a:rPr lang="tr-TR" dirty="0"/>
              <a:t>BAŞARI POTANSİYELİNİ GÖSTERİR. </a:t>
            </a:r>
          </a:p>
          <a:p>
            <a:endParaRPr lang="tr-TR" dirty="0"/>
          </a:p>
        </p:txBody>
      </p:sp>
    </p:spTree>
    <p:extLst>
      <p:ext uri="{BB962C8B-B14F-4D97-AF65-F5344CB8AC3E}">
        <p14:creationId xmlns:p14="http://schemas.microsoft.com/office/powerpoint/2010/main" val="1852823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14200C5-10FC-E247-82DB-FEDE6A2C529C}"/>
              </a:ext>
            </a:extLst>
          </p:cNvPr>
          <p:cNvSpPr>
            <a:spLocks noGrp="1"/>
          </p:cNvSpPr>
          <p:nvPr>
            <p:ph type="title"/>
          </p:nvPr>
        </p:nvSpPr>
        <p:spPr/>
        <p:txBody>
          <a:bodyPr/>
          <a:lstStyle/>
          <a:p>
            <a:r>
              <a:rPr lang="tr-TR" dirty="0"/>
              <a:t>10. EV YÖNETİCİSİ 11. EVDE</a:t>
            </a:r>
          </a:p>
        </p:txBody>
      </p:sp>
      <p:sp>
        <p:nvSpPr>
          <p:cNvPr id="3" name="İçerik Yer Tutucusu 2">
            <a:extLst>
              <a:ext uri="{FF2B5EF4-FFF2-40B4-BE49-F238E27FC236}">
                <a16:creationId xmlns:a16="http://schemas.microsoft.com/office/drawing/2014/main" id="{B6F12079-96C8-394C-B117-84E9A20110D0}"/>
              </a:ext>
            </a:extLst>
          </p:cNvPr>
          <p:cNvSpPr>
            <a:spLocks noGrp="1"/>
          </p:cNvSpPr>
          <p:nvPr>
            <p:ph idx="1"/>
          </p:nvPr>
        </p:nvSpPr>
        <p:spPr/>
        <p:txBody>
          <a:bodyPr/>
          <a:lstStyle/>
          <a:p>
            <a:r>
              <a:rPr lang="tr-TR" dirty="0"/>
              <a:t>YÜKSEK LİSANS DOKTORA YAPTIKTAN SONRA MESLEĞİNİ YAPMAYA BAŞLAYABİLİR</a:t>
            </a:r>
          </a:p>
          <a:p>
            <a:r>
              <a:rPr lang="tr-TR" dirty="0"/>
              <a:t>TOPLULUKLAR SOSYAL MEDYADAN KATKI GÖREBİLİR</a:t>
            </a:r>
          </a:p>
          <a:p>
            <a:r>
              <a:rPr lang="tr-TR" dirty="0"/>
              <a:t>MESLEĞİNDEN ÇOK PARA KAZANABİLİR</a:t>
            </a:r>
          </a:p>
          <a:p>
            <a:r>
              <a:rPr lang="tr-TR" dirty="0"/>
              <a:t>SİYASET ALANINDAN PARA KAZANABİLİR</a:t>
            </a:r>
          </a:p>
          <a:p>
            <a:r>
              <a:rPr lang="tr-TR" dirty="0"/>
              <a:t>SOSYAL ORTAMLARDA MESLEĞİNİ TANITABİLİR</a:t>
            </a:r>
          </a:p>
          <a:p>
            <a:r>
              <a:rPr lang="tr-TR" dirty="0"/>
              <a:t>İŞİ SOSYAL ÇEVRESİNİ GENİŞLETİR</a:t>
            </a:r>
          </a:p>
        </p:txBody>
      </p:sp>
    </p:spTree>
    <p:extLst>
      <p:ext uri="{BB962C8B-B14F-4D97-AF65-F5344CB8AC3E}">
        <p14:creationId xmlns:p14="http://schemas.microsoft.com/office/powerpoint/2010/main" val="3910410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B8E50E0-2A6A-F44A-9C59-832F11C4E861}"/>
              </a:ext>
            </a:extLst>
          </p:cNvPr>
          <p:cNvSpPr>
            <a:spLocks noGrp="1"/>
          </p:cNvSpPr>
          <p:nvPr>
            <p:ph type="title"/>
          </p:nvPr>
        </p:nvSpPr>
        <p:spPr/>
        <p:txBody>
          <a:bodyPr/>
          <a:lstStyle/>
          <a:p>
            <a:r>
              <a:rPr lang="tr-TR" dirty="0"/>
              <a:t>10. EV YÖNETİCİSİ 12. EVDE İSE</a:t>
            </a:r>
          </a:p>
        </p:txBody>
      </p:sp>
      <p:sp>
        <p:nvSpPr>
          <p:cNvPr id="3" name="İçerik Yer Tutucusu 2">
            <a:extLst>
              <a:ext uri="{FF2B5EF4-FFF2-40B4-BE49-F238E27FC236}">
                <a16:creationId xmlns:a16="http://schemas.microsoft.com/office/drawing/2014/main" id="{D3FB83AA-BD15-7A4B-AB63-D9AFC72AE9A5}"/>
              </a:ext>
            </a:extLst>
          </p:cNvPr>
          <p:cNvSpPr>
            <a:spLocks noGrp="1"/>
          </p:cNvSpPr>
          <p:nvPr>
            <p:ph idx="1"/>
          </p:nvPr>
        </p:nvSpPr>
        <p:spPr/>
        <p:txBody>
          <a:bodyPr>
            <a:normAutofit fontScale="92500" lnSpcReduction="10000"/>
          </a:bodyPr>
          <a:lstStyle/>
          <a:p>
            <a:r>
              <a:rPr lang="tr-TR" dirty="0"/>
              <a:t>KİŞİ MESLEK İTİBARI KAYBEDEBİLİR YA DA YAPTIĞI MESLEK İTİBAR KAYBEDEBİLİR</a:t>
            </a:r>
          </a:p>
          <a:p>
            <a:r>
              <a:rPr lang="tr-TR" dirty="0"/>
              <a:t>İŞSİZ KALABİLİR</a:t>
            </a:r>
          </a:p>
          <a:p>
            <a:r>
              <a:rPr lang="tr-TR" dirty="0"/>
              <a:t>DENİZCİ OLABİLİR</a:t>
            </a:r>
          </a:p>
          <a:p>
            <a:r>
              <a:rPr lang="tr-TR" dirty="0"/>
              <a:t>UZAKLARA GİDECEĞİ MESLEK YAPIYOR OLABİLİR YILIN BELLİ DÖNEMLERİ ORADA OLMASI GEREKİYOR OLABİLİR</a:t>
            </a:r>
          </a:p>
          <a:p>
            <a:r>
              <a:rPr lang="tr-TR" dirty="0"/>
              <a:t>TANINAN KİŞİ DEĞİLDİR AMA TANINAN KİŞİLERE YARDIM EDEN TARAFTIR</a:t>
            </a:r>
          </a:p>
          <a:p>
            <a:r>
              <a:rPr lang="tr-TR" dirty="0"/>
              <a:t>PSİKOLOG, PSİKİYATRİST, YAŞLILARLA BERABER ÇALIŞABİLECEĞİ İŞLER, KÜTÜPHANECİ, HAPİSHANE GÖREVLİSİ VS OLABİLİR. İŞ HAYATIYLA ALAKALI SKANDALLARLA KARŞI KARŞIYA KALABİLİR İFTİRA GİBİ ŞANTAJ GİBİ.</a:t>
            </a:r>
          </a:p>
        </p:txBody>
      </p:sp>
    </p:spTree>
    <p:extLst>
      <p:ext uri="{BB962C8B-B14F-4D97-AF65-F5344CB8AC3E}">
        <p14:creationId xmlns:p14="http://schemas.microsoft.com/office/powerpoint/2010/main" val="2919389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F51E500-D127-EE43-A5C0-55F1DB8118AB}"/>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C0FFB94C-306A-934E-95B7-68BEBBE25125}"/>
              </a:ext>
            </a:extLst>
          </p:cNvPr>
          <p:cNvSpPr>
            <a:spLocks noGrp="1"/>
          </p:cNvSpPr>
          <p:nvPr>
            <p:ph idx="1"/>
          </p:nvPr>
        </p:nvSpPr>
        <p:spPr/>
        <p:txBody>
          <a:bodyPr/>
          <a:lstStyle/>
          <a:p>
            <a:r>
              <a:rPr lang="tr-TR" dirty="0"/>
              <a:t>EN ÇOK MESLEKİ ANLAMDA ÇALKANTI VEREN KONUMLAR: MC YENGEÇ </a:t>
            </a:r>
          </a:p>
          <a:p>
            <a:r>
              <a:rPr lang="tr-TR" dirty="0"/>
              <a:t>4-10. EVLER ARASINDA ZITLIK OLMASI EV VE İKAMETGAH ARSA SORUNLARINDAN DÜKKAN YA DA İŞİN İCRA EDİLDİĞİ YERLE ALAKA PROBLEM VEREBİLİR</a:t>
            </a:r>
          </a:p>
          <a:p>
            <a:r>
              <a:rPr lang="tr-TR" dirty="0"/>
              <a:t>6-12. EVLER ARASINDA ZITLIK OLMASI SAĞLIK ANLAMINDA ENGEL VEREBİLİR</a:t>
            </a:r>
          </a:p>
        </p:txBody>
      </p:sp>
    </p:spTree>
    <p:extLst>
      <p:ext uri="{BB962C8B-B14F-4D97-AF65-F5344CB8AC3E}">
        <p14:creationId xmlns:p14="http://schemas.microsoft.com/office/powerpoint/2010/main" val="2851292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9FAA38E-7F17-C04D-AA27-10A11F0960E0}"/>
              </a:ext>
            </a:extLst>
          </p:cNvPr>
          <p:cNvSpPr>
            <a:spLocks noGrp="1"/>
          </p:cNvSpPr>
          <p:nvPr>
            <p:ph idx="1"/>
          </p:nvPr>
        </p:nvSpPr>
        <p:spPr>
          <a:xfrm>
            <a:off x="914400" y="671514"/>
            <a:ext cx="10701338" cy="5068514"/>
          </a:xfrm>
        </p:spPr>
        <p:txBody>
          <a:bodyPr/>
          <a:lstStyle/>
          <a:p>
            <a:r>
              <a:rPr lang="tr-TR" dirty="0"/>
              <a:t>10. EVDE GEZEGEN VARSA GEZEGENLER İNCELENMELİDİR. GEZEGEN TEMALARI DOĞRUDAN MESLEĞİ VEREBİLİR. </a:t>
            </a:r>
          </a:p>
          <a:p>
            <a:r>
              <a:rPr lang="tr-TR" dirty="0"/>
              <a:t>GEZEGEN YOKSA 10. EV YÖNETİCİSİ VE YÖNETİCİSİNİN BULUNDUĞU EV İNCELENMELİDİR. </a:t>
            </a:r>
          </a:p>
          <a:p>
            <a:r>
              <a:rPr lang="tr-TR" dirty="0"/>
              <a:t>YÖNETİCİSİNİN ALDIĞI AÇILAR İNCELENMELİDİR.</a:t>
            </a:r>
          </a:p>
          <a:p>
            <a:r>
              <a:rPr lang="tr-TR" dirty="0"/>
              <a:t>GÜNDÜZ HARİTASINDA SATÜRN 10. EVDE ÇOK İYİ ÇALIŞIR. GÜNEŞ DE BURADA İYİDİR. SAĞLAM KARİYER VERİR.</a:t>
            </a:r>
          </a:p>
          <a:p>
            <a:r>
              <a:rPr lang="tr-TR" dirty="0"/>
              <a:t>MARS VE SATÜRN BURADA MALEFİKTEN ZİYADE DAHA İYİCİL ÇALIŞABİLİR.</a:t>
            </a:r>
          </a:p>
          <a:p>
            <a:r>
              <a:rPr lang="tr-TR" dirty="0"/>
              <a:t>VENÜS RAHAT GELİŞEN KARİYER VERİR. </a:t>
            </a:r>
          </a:p>
          <a:p>
            <a:r>
              <a:rPr lang="tr-TR" dirty="0"/>
              <a:t>AY EV ORTAMINDA ÇALIŞMA, OFİSİN OLMASI GİBİ BİR DURUMU VEREBİLİR. AİLEYLE ÇALIŞMA DURUMUNU VEREBİLİR.</a:t>
            </a:r>
          </a:p>
          <a:p>
            <a:r>
              <a:rPr lang="tr-TR" dirty="0"/>
              <a:t>AY YA DA GÜNEŞ 10. EVDE İSE İYİ KARİYER VERİR.  YİNE ASC DE BULUNUYORSA DA VERİR.</a:t>
            </a:r>
          </a:p>
          <a:p>
            <a:r>
              <a:rPr lang="tr-TR" dirty="0"/>
              <a:t>EVRENSEL MESLEK GÖSTERGELERİ MERKÜR VENÜS MARS BUNLARDAN BİRİ 10. EVDE İSE İYİ MESLEKİ HAYAT VERİR.  ASCDE DE VERİR. </a:t>
            </a:r>
          </a:p>
        </p:txBody>
      </p:sp>
    </p:spTree>
    <p:extLst>
      <p:ext uri="{BB962C8B-B14F-4D97-AF65-F5344CB8AC3E}">
        <p14:creationId xmlns:p14="http://schemas.microsoft.com/office/powerpoint/2010/main" val="3808413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E319417-BFC0-FA45-8088-572ABD81D28A}"/>
              </a:ext>
            </a:extLst>
          </p:cNvPr>
          <p:cNvSpPr>
            <a:spLocks noGrp="1"/>
          </p:cNvSpPr>
          <p:nvPr>
            <p:ph idx="1"/>
          </p:nvPr>
        </p:nvSpPr>
        <p:spPr>
          <a:xfrm>
            <a:off x="2231136" y="714376"/>
            <a:ext cx="7729728" cy="5025652"/>
          </a:xfrm>
        </p:spPr>
        <p:txBody>
          <a:bodyPr/>
          <a:lstStyle/>
          <a:p>
            <a:r>
              <a:rPr lang="tr-TR" dirty="0"/>
              <a:t>10. EV YÖNETİCİSİ MERKÜR VENÜS MARS İSE YİNE İYİ KARİYER VERİR. </a:t>
            </a:r>
          </a:p>
          <a:p>
            <a:r>
              <a:rPr lang="tr-TR" dirty="0"/>
              <a:t>ANCAK 10. EV YÖNETİCİLERİ MERKÜR VENÜS MARS DEĞİLSE VE YÖNETİCİ 7. EV İLE AÇI YAPIYORSA YA DA TOPRAK BURCU İLE AÇISI VARSA SIKI ÇALIŞMA, İŞSİZLİK DÖNEMLERİ VEREBİLİR. </a:t>
            </a:r>
          </a:p>
          <a:p>
            <a:r>
              <a:rPr lang="tr-TR" dirty="0"/>
              <a:t>10. EV YÖNETİCİSİ 6. EVDE, 8. EVDE, 12. EVDE İSE KARİYER HAYATI ÇOK BAŞARILI GİTMEYEBİLİR, HEP BAŞKALARININ ALTINDA ÇALIŞMA, TERFİ ALMAKTA ZORLANMA DURUMU VARDIR. 10. EV YÖNETİCİSİ 12. EVDE İSE MESLEKTE DÜŞÜŞ YAŞAMA, İŞSİZ KALMA, YA DA MESLEKİ FAALİYETLER YÜZÜNDEN HAPSE GİRME DURUMU OLABİLİR. </a:t>
            </a:r>
          </a:p>
          <a:p>
            <a:r>
              <a:rPr lang="tr-TR" dirty="0"/>
              <a:t>10. EVDE SATÜRN İYİDİR AMA RETRODAYSA DURAĞANSA İNSANLARIN YARGILADIĞI BİR MESLEKTE İYİ BİR KARİYER VEREBİLİR. </a:t>
            </a:r>
          </a:p>
          <a:p>
            <a:r>
              <a:rPr lang="tr-TR" dirty="0"/>
              <a:t>9. EVDEN 10. EVE KAVUŞUM YAPAN GEZEGENLER 10. EVİ ETKİLER AMA 10. EVDE SAYILMAZ. AKADEMİK EĞİTİMLERDEN SONRA GELEN BAŞARIYI VE STATÜYÜ İFADE EDER.</a:t>
            </a:r>
          </a:p>
        </p:txBody>
      </p:sp>
    </p:spTree>
    <p:extLst>
      <p:ext uri="{BB962C8B-B14F-4D97-AF65-F5344CB8AC3E}">
        <p14:creationId xmlns:p14="http://schemas.microsoft.com/office/powerpoint/2010/main" val="3525447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B5D7B2A-993F-D543-9090-A9F862B28522}"/>
              </a:ext>
            </a:extLst>
          </p:cNvPr>
          <p:cNvSpPr>
            <a:spLocks noGrp="1"/>
          </p:cNvSpPr>
          <p:nvPr>
            <p:ph idx="1"/>
          </p:nvPr>
        </p:nvSpPr>
        <p:spPr>
          <a:xfrm>
            <a:off x="1085849" y="900114"/>
            <a:ext cx="9929813" cy="4839914"/>
          </a:xfrm>
        </p:spPr>
        <p:txBody>
          <a:bodyPr>
            <a:normAutofit lnSpcReduction="10000"/>
          </a:bodyPr>
          <a:lstStyle/>
          <a:p>
            <a:r>
              <a:rPr lang="tr-TR" dirty="0"/>
              <a:t>10. EV KOÇ: HIZLI GELİŞEN KARİYER, ÇOK İŞ DEĞİŞTİRME, GENÇ YAŞTA KARİYER YAPMA, TEK BAŞINA ÇALIŞMA, ÖĞRETMENLİK, ANTRENÖRLÜK</a:t>
            </a:r>
          </a:p>
          <a:p>
            <a:r>
              <a:rPr lang="tr-TR" dirty="0"/>
              <a:t>10. EV BOĞA: RAHATA YÖNELİK ÇALIŞMA, İŞ ALANININ SANATLA EKONOMİ İLE TOPRAKLA KUYUMCULUKLA ALAKALI OLMASI, YEME İÇME SEKTÖRÜNDE ÇALIŞMA</a:t>
            </a:r>
          </a:p>
          <a:p>
            <a:r>
              <a:rPr lang="tr-TR" dirty="0"/>
              <a:t>10. EV İKİZLER: İKİ UNVAN VERİR, GAZETECİ YAZAR VS. GİBİ. OKUMA YAZMA ÜZERİNE KARİYER, EĞİTMENLİKTE KARİYER YAPMA DURUMU, ULAŞIM SEKTÖRÜNDE KARİYER YAPAR, ALTINDA BİRİNİ YETİŞTİRİR</a:t>
            </a:r>
          </a:p>
          <a:p>
            <a:r>
              <a:rPr lang="tr-TR" dirty="0"/>
              <a:t>10. EVDE YENGEÇ: AİLE ŞİRKETİNDE ÇALIŞMA, AVUKATLIK, ÖĞRETMENLİK, KENDİ ÜLKESİNDE DAHA RAHAT ÇALIŞIR</a:t>
            </a:r>
          </a:p>
          <a:p>
            <a:r>
              <a:rPr lang="tr-TR" dirty="0"/>
              <a:t>10. EVDE ASLAN: EMİR VEREN KONUMDA OLUR, YÖNETİCİ OLABİLİR, EĞLENCE VE TURİZM SEKTÖRÜNDE ÇALIŞABİLİR</a:t>
            </a:r>
          </a:p>
          <a:p>
            <a:r>
              <a:rPr lang="tr-TR" dirty="0"/>
              <a:t>10. EVDE BAŞAK: SAĞLIK SEKTÖRÜNDE HİZMET SEKTÖRÜNDE HİZMET ETME, KARİYER YAPMA, UZUN SÜREN ÇALIŞMA HAYATI, MÜKEMMELLİYETÇİ KARİYER, HERKES TARAFINDAN İŞİYLE TANINMA</a:t>
            </a:r>
          </a:p>
          <a:p>
            <a:r>
              <a:rPr lang="tr-TR" dirty="0"/>
              <a:t>10. EV TERAZİ: MİMARLIK, MATEMATİK, GİBİ ALANLARLA BAŞARILI OLMA, ORTAKLI İŞ KURMA</a:t>
            </a:r>
          </a:p>
        </p:txBody>
      </p:sp>
    </p:spTree>
    <p:extLst>
      <p:ext uri="{BB962C8B-B14F-4D97-AF65-F5344CB8AC3E}">
        <p14:creationId xmlns:p14="http://schemas.microsoft.com/office/powerpoint/2010/main" val="968365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A8607CC-9D66-FC47-85B2-CEBA7F8949AA}"/>
              </a:ext>
            </a:extLst>
          </p:cNvPr>
          <p:cNvSpPr>
            <a:spLocks noGrp="1"/>
          </p:cNvSpPr>
          <p:nvPr>
            <p:ph idx="1"/>
          </p:nvPr>
        </p:nvSpPr>
        <p:spPr>
          <a:xfrm>
            <a:off x="800099" y="814388"/>
            <a:ext cx="10544175" cy="4925639"/>
          </a:xfrm>
        </p:spPr>
        <p:txBody>
          <a:bodyPr/>
          <a:lstStyle/>
          <a:p>
            <a:r>
              <a:rPr lang="tr-TR" dirty="0"/>
              <a:t>10. EVDE AKREP: ARAŞTIRMA ALANLARI ÜZERİNE KARİYER, CERRAHLIK, OTOPSİ UZMANI, AMELİYATHANEDE ÇALIŞANLAR, ASTROLOJİ VE BELİRSİZ ANLAŞILAMAYAN MESLEKLERLE İLGİLENENLER</a:t>
            </a:r>
          </a:p>
          <a:p>
            <a:r>
              <a:rPr lang="tr-TR" dirty="0"/>
              <a:t>10. EVDE OĞLAK: TOPLUM TARAFINDAN ÜNLÜ OLARAK GÖRÜLME, SORGULANMAMA, TOPLUMUN İSTEDİĞİ YERDE OLMA, MÜHENDİSLİK, MİMARLIK VEREBİLİR</a:t>
            </a:r>
          </a:p>
          <a:p>
            <a:r>
              <a:rPr lang="tr-TR" dirty="0"/>
              <a:t>10. EVDE YAY: TERCÜMANLIK, UZAK MESAFE KURULAN KARİYER, YABANCI KÖKENLİ ŞİRKETLERDE YAPILAN KARİYER, ULUSLARARASI TİCARET, HUKUK ALANLARI, AKADEMİSYENLİK</a:t>
            </a:r>
          </a:p>
          <a:p>
            <a:r>
              <a:rPr lang="tr-TR" dirty="0"/>
              <a:t>10. EVDE KOVA: SOSYAL MEDYA ÜZERİNE İŞ, TOPLUMUN GENEL KESİMİNİ İLGİLENDİREN İŞ, İNSAN KAYNAKLARI, PSİKOLOJİ, TOPTANCILAR VS. BUNLARDA GÖRÜLÜR</a:t>
            </a:r>
          </a:p>
          <a:p>
            <a:r>
              <a:rPr lang="tr-TR" dirty="0"/>
              <a:t>10. EV BALIK: BELLİ BİR NOKTAYA KADAR İNSANI DESTEKLEYEN MESLEKLER: DOKTORLUK, ÖĞRETMENLİK,  ASKERLİK GİBİ, MOBBİNG GÖRME DURUMU DA VEREBİLİR, GÖRMEZDEN GELİNEN KARİYER VEREBİLİR</a:t>
            </a:r>
          </a:p>
        </p:txBody>
      </p:sp>
    </p:spTree>
    <p:extLst>
      <p:ext uri="{BB962C8B-B14F-4D97-AF65-F5344CB8AC3E}">
        <p14:creationId xmlns:p14="http://schemas.microsoft.com/office/powerpoint/2010/main" val="1674980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1890B1B-4AB6-E646-9A46-0CC04F2ACC52}"/>
              </a:ext>
            </a:extLst>
          </p:cNvPr>
          <p:cNvSpPr>
            <a:spLocks noGrp="1"/>
          </p:cNvSpPr>
          <p:nvPr>
            <p:ph idx="1"/>
          </p:nvPr>
        </p:nvSpPr>
        <p:spPr>
          <a:xfrm>
            <a:off x="1028700" y="728664"/>
            <a:ext cx="10415588" cy="5011364"/>
          </a:xfrm>
        </p:spPr>
        <p:txBody>
          <a:bodyPr/>
          <a:lstStyle/>
          <a:p>
            <a:r>
              <a:rPr lang="tr-TR" dirty="0"/>
              <a:t>10. EV YÖNETİCİSİ 1-2-3-10-11. EVLERDE İSE ERKEN YAŞTA BAŞARI VERİR ÖZELLİKLE 1-2-3. EVLERDE İSE</a:t>
            </a:r>
          </a:p>
          <a:p>
            <a:r>
              <a:rPr lang="tr-TR" dirty="0"/>
              <a:t>10. EV YÖNETİCİSİ 7-8-9-12-4-5-6. EVLERDE İSE GEÇ YAŞLARDA BAŞARI VERİR</a:t>
            </a:r>
          </a:p>
          <a:p>
            <a:r>
              <a:rPr lang="tr-TR" dirty="0"/>
              <a:t>10. EV BALIK BAŞAK YAY İKİZLERDE İSE İKİ UNVAN VERİR</a:t>
            </a:r>
          </a:p>
          <a:p>
            <a:r>
              <a:rPr lang="tr-TR" dirty="0"/>
              <a:t>10. EV SABİT BURÇLARDA İSE ASLAN AKREP KOVA BOĞA GİBİ, TEK UNVAN VEREBİLİR</a:t>
            </a:r>
          </a:p>
          <a:p>
            <a:r>
              <a:rPr lang="tr-TR" dirty="0"/>
              <a:t>10. EV ÖNCÜ BURÇLARDA İSE BİRDEN FAZLA KARİYER ALANI DENENEBİLİR</a:t>
            </a:r>
          </a:p>
          <a:p>
            <a:r>
              <a:rPr lang="tr-TR" dirty="0"/>
              <a:t>10. EVDE LİLİTH : PATRONLARIN BİRBİRİNİN AYAĞINI KAYDIRABİLİR, KENDİNİ YANLIŞ İNSANLARA KANITLAYABİLİRSİN, İŞLE BERABER MESLEKİ ANLAMDA DIŞLANAN GRUPLARA  VE İNSANLARA DESTEK OLMAK </a:t>
            </a:r>
          </a:p>
          <a:p>
            <a:r>
              <a:rPr lang="tr-TR" dirty="0"/>
              <a:t>10. EVDE CHIRON: KARİYER BAKIMINDAN KENDİNİ EKSİK HİSSETMEK, ÜSTLERİN DAHA BİLGİSİ OLMASINA RAĞMEN YÖNETİMİNE MARUZ KALMAK, KENDİ </a:t>
            </a:r>
            <a:r>
              <a:rPr lang="tr-TR"/>
              <a:t>İŞİNİ YAPMAK, ÜST POZİSYONLARA GELMEK, İSTİHDAM EDEN KONUMDA OLMAK</a:t>
            </a:r>
            <a:endParaRPr lang="tr-TR" dirty="0"/>
          </a:p>
        </p:txBody>
      </p:sp>
    </p:spTree>
    <p:extLst>
      <p:ext uri="{BB962C8B-B14F-4D97-AF65-F5344CB8AC3E}">
        <p14:creationId xmlns:p14="http://schemas.microsoft.com/office/powerpoint/2010/main" val="3290503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50FD2C0-5C1D-6C40-9BBB-837F7C5E8807}"/>
              </a:ext>
            </a:extLst>
          </p:cNvPr>
          <p:cNvSpPr>
            <a:spLocks noGrp="1"/>
          </p:cNvSpPr>
          <p:nvPr>
            <p:ph idx="1"/>
          </p:nvPr>
        </p:nvSpPr>
        <p:spPr>
          <a:xfrm>
            <a:off x="971550" y="742950"/>
            <a:ext cx="10287000" cy="4997077"/>
          </a:xfrm>
        </p:spPr>
        <p:txBody>
          <a:bodyPr>
            <a:normAutofit/>
          </a:bodyPr>
          <a:lstStyle/>
          <a:p>
            <a:r>
              <a:rPr lang="tr-TR" dirty="0"/>
              <a:t>10. EVDE PLÜTON : KARİYERDE DEĞİŞİM, DÖNÜŞÜM VEREBİLİR, KİŞİNİN KARİYERİ TAMAMEN DEĞİŞEBİLİR DÖNÜM NOKTASI YAŞAR ÖZELLİKLE BİRİNİ KAYBETTİKTEN SONRA</a:t>
            </a:r>
          </a:p>
          <a:p>
            <a:r>
              <a:rPr lang="tr-TR" dirty="0"/>
              <a:t>10. EVDE AY: AİLESİNDEN AYRILINCA KARİYER KONUSUNDA HIZLI DEĞİŞİM YAŞAR, VARİYALI ÇALIŞABİLİR, 10. EV YENGEÇLERDE DE BENZER DURUM OLABİLİR, KENDİ OFİSİNİ AÇABİLİR HOME OFİS ÇALIŞABİLİR</a:t>
            </a:r>
          </a:p>
          <a:p>
            <a:r>
              <a:rPr lang="tr-TR" dirty="0"/>
              <a:t>10. EVDE MARS: KİŞİ HIZLI İŞE GİREBİLİR, İŞ HAYATI REKABET GEREKTİREBİLİR, KİŞİ TEK BAŞINA YÖNETMEK İSTER, SPORLA YA DA TEHLİKELİ MESLEKLERİ BİZE ANLATABİLİR</a:t>
            </a:r>
          </a:p>
          <a:p>
            <a:r>
              <a:rPr lang="tr-TR" dirty="0"/>
              <a:t>10. EVDE VENÜS: KİŞİNİN MESLEĞİ PARAYLA İLİŞKİLERLE SANATLA ALAKALI OLABİLİR: İLİŞKİ TERAPİSTİ, EKONOMİ DANIŞMANI, AVUKAT VS. </a:t>
            </a:r>
          </a:p>
          <a:p>
            <a:r>
              <a:rPr lang="tr-TR" dirty="0"/>
              <a:t>10. EVDE SATÜRN: KİŞİ ÖNEMLİ BİR KONUMA GELİR YA DA KENDİ İŞİNİ YAPAR</a:t>
            </a:r>
          </a:p>
          <a:p>
            <a:r>
              <a:rPr lang="tr-TR" dirty="0"/>
              <a:t>10. EVDE NEPTÜN: KİŞİ HAYALİNDEKİ MESLEĞİ YAPMAK İSTER YAPAMIYORSA DEPRESYONA GİREBİLİR, SANAT ALANINDA ÇALIŞABİLİR, ANESTEZİ UZMANI OLABİLİR, HEMŞİRE OLABİLİR</a:t>
            </a:r>
          </a:p>
          <a:p>
            <a:r>
              <a:rPr lang="tr-TR" dirty="0"/>
              <a:t>10. EVDE URANÜS: KİŞİ TEKNİK BİLGİ GEREKTİREN İŞ YAPABİLİR, TEKNOLOJİ İLE BİREBİR ALAKALI BİR İŞ YAPABİLİR</a:t>
            </a:r>
          </a:p>
        </p:txBody>
      </p:sp>
    </p:spTree>
    <p:extLst>
      <p:ext uri="{BB962C8B-B14F-4D97-AF65-F5344CB8AC3E}">
        <p14:creationId xmlns:p14="http://schemas.microsoft.com/office/powerpoint/2010/main" val="1102306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33CE626-4C63-294C-A36A-D1A34A752833}"/>
              </a:ext>
            </a:extLst>
          </p:cNvPr>
          <p:cNvSpPr>
            <a:spLocks noGrp="1"/>
          </p:cNvSpPr>
          <p:nvPr>
            <p:ph idx="1"/>
          </p:nvPr>
        </p:nvSpPr>
        <p:spPr>
          <a:xfrm>
            <a:off x="828675" y="1014414"/>
            <a:ext cx="10487025" cy="4725614"/>
          </a:xfrm>
        </p:spPr>
        <p:txBody>
          <a:bodyPr/>
          <a:lstStyle/>
          <a:p>
            <a:r>
              <a:rPr lang="tr-TR" dirty="0"/>
              <a:t>10. EVDE MERKÜR: KİŞİ HALKLA İLİŞKİLER UZMANI OLABİLİR, KONUŞMASIYLA VE HİTABETİ İLE BİR YERLERE GELİR</a:t>
            </a:r>
          </a:p>
          <a:p>
            <a:r>
              <a:rPr lang="tr-TR" dirty="0"/>
              <a:t>10. EVDE GÜNEŞ: KİŞİ YÖNETİCİ, PATRON OLUR, MÜDÜR YRD OLUR, MÜDÜR OLUR</a:t>
            </a:r>
          </a:p>
          <a:p>
            <a:r>
              <a:rPr lang="tr-TR" dirty="0"/>
              <a:t>10. EVDE JÜPİTER: KİŞİ AKADEMİSYEN OLUR, YABANCI OLDUĞU ŞEHİRLERE VE ÜLKELERE GİDEREK BAŞARILI OLABİLİR, AKADEMİK KARİYERE GÖRE BAŞARILI OLUR, BÜYÜK ŞİRKETLERDE ÇALIŞABİLİR, İŞ İÇİN SEYAHAT EDEBİLİR, GEZGİN OLABİLİR </a:t>
            </a:r>
          </a:p>
          <a:p>
            <a:endParaRPr lang="tr-TR" dirty="0"/>
          </a:p>
          <a:p>
            <a:r>
              <a:rPr lang="tr-TR" dirty="0"/>
              <a:t>10. EV YÖNETİCİSİ NEREDEYSE O EVİN TEMALARINDA İŞ YAPAR. SADECE 10. EV BİZE UNVANIMIZI VE MESLEĞİMİZDE GELEBİLECEĞİMİZ ÜST NOKTAYI ANLATIR. </a:t>
            </a:r>
          </a:p>
          <a:p>
            <a:endParaRPr lang="tr-TR" dirty="0"/>
          </a:p>
        </p:txBody>
      </p:sp>
    </p:spTree>
    <p:extLst>
      <p:ext uri="{BB962C8B-B14F-4D97-AF65-F5344CB8AC3E}">
        <p14:creationId xmlns:p14="http://schemas.microsoft.com/office/powerpoint/2010/main" val="4003215111"/>
      </p:ext>
    </p:extLst>
  </p:cSld>
  <p:clrMapOvr>
    <a:masterClrMapping/>
  </p:clrMapOvr>
</p:sld>
</file>

<file path=ppt/theme/theme1.xml><?xml version="1.0" encoding="utf-8"?>
<a:theme xmlns:a="http://schemas.openxmlformats.org/drawingml/2006/main" name="Pa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Paket</Template>
  <TotalTime>128</TotalTime>
  <Words>1538</Words>
  <Application>Microsoft Macintosh PowerPoint</Application>
  <PresentationFormat>Geniş ekran</PresentationFormat>
  <Paragraphs>138</Paragraphs>
  <Slides>22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22</vt:i4>
      </vt:variant>
    </vt:vector>
  </HeadingPairs>
  <TitlesOfParts>
    <vt:vector size="25" baseType="lpstr">
      <vt:lpstr>Arial</vt:lpstr>
      <vt:lpstr>Gill Sans MT</vt:lpstr>
      <vt:lpstr>Paket</vt:lpstr>
      <vt:lpstr>Astrolojide 10. ev</vt:lpstr>
      <vt:lpstr>10. EV</vt:lpstr>
      <vt:lpstr>PowerPoint Sunusu</vt:lpstr>
      <vt:lpstr>PowerPoint Sunusu</vt:lpstr>
      <vt:lpstr>PowerPoint Sunusu</vt:lpstr>
      <vt:lpstr>PowerPoint Sunusu</vt:lpstr>
      <vt:lpstr>PowerPoint Sunusu</vt:lpstr>
      <vt:lpstr>PowerPoint Sunusu</vt:lpstr>
      <vt:lpstr>PowerPoint Sunusu</vt:lpstr>
      <vt:lpstr>10. EV YÖNETİCİSİ EVLERDE</vt:lpstr>
      <vt:lpstr>10. EV YÖNETİCİSİ 2. EVDE</vt:lpstr>
      <vt:lpstr>10. EV YÖNETİCİSİ 3. EVDE </vt:lpstr>
      <vt:lpstr>10. EV YÖNETİCİSİ 4. EVDE İSE</vt:lpstr>
      <vt:lpstr>10. EV YÖNETİCİSİ 5. EVDEYSE</vt:lpstr>
      <vt:lpstr>10. EV YÖNETİCİSİ 6. EVDE</vt:lpstr>
      <vt:lpstr>10. EV YÖNETİCİSİ 7. EVDE İSE</vt:lpstr>
      <vt:lpstr>10. EV YÖNETİCİSİ 8. EVDE </vt:lpstr>
      <vt:lpstr>10. EV YÖNETİCİSİ 9. EVDE İSE</vt:lpstr>
      <vt:lpstr>10. EV YÖNETİCİSİ 10. EVDE</vt:lpstr>
      <vt:lpstr>10. EV YÖNETİCİSİ 11. EVDE</vt:lpstr>
      <vt:lpstr>10. EV YÖNETİCİSİ 12. EVDE İSE</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Astrolojide 10. ev</dc:title>
  <dc:creator>Microsoft Office User</dc:creator>
  <cp:lastModifiedBy>Microsoft Office User</cp:lastModifiedBy>
  <cp:revision>7</cp:revision>
  <dcterms:created xsi:type="dcterms:W3CDTF">2024-04-02T17:02:45Z</dcterms:created>
  <dcterms:modified xsi:type="dcterms:W3CDTF">2024-04-02T19:11:44Z</dcterms:modified>
</cp:coreProperties>
</file>