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9" r:id="rId5"/>
    <p:sldId id="261" r:id="rId6"/>
    <p:sldId id="262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B3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7C8A70-B29B-7F64-E7D8-EBEDC3DCBB5E}" v="2" dt="2024-05-13T15:02:37.4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9323"/>
    <p:restoredTop sz="95768"/>
  </p:normalViewPr>
  <p:slideViewPr>
    <p:cSldViewPr snapToGrid="0">
      <p:cViewPr varScale="1">
        <p:scale>
          <a:sx n="122" d="100"/>
          <a:sy n="122" d="100"/>
        </p:scale>
        <p:origin x="224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Scott" userId="S::danielscott@safetymanagementgroup.com::7d1a9f2c-8438-469d-b4d3-94e5a66d963b" providerId="AD" clId="Web-{1270022C-EB23-01CF-EBF2-17E17B4CF3BF}"/>
    <pc:docChg chg="addSld delSld">
      <pc:chgData name="Daniel Scott" userId="S::danielscott@safetymanagementgroup.com::7d1a9f2c-8438-469d-b4d3-94e5a66d963b" providerId="AD" clId="Web-{1270022C-EB23-01CF-EBF2-17E17B4CF3BF}" dt="2024-04-04T18:05:54.817" v="1"/>
      <pc:docMkLst>
        <pc:docMk/>
      </pc:docMkLst>
      <pc:sldChg chg="new">
        <pc:chgData name="Daniel Scott" userId="S::danielscott@safetymanagementgroup.com::7d1a9f2c-8438-469d-b4d3-94e5a66d963b" providerId="AD" clId="Web-{1270022C-EB23-01CF-EBF2-17E17B4CF3BF}" dt="2024-04-04T18:05:54.817" v="1"/>
        <pc:sldMkLst>
          <pc:docMk/>
          <pc:sldMk cId="203367300" sldId="260"/>
        </pc:sldMkLst>
      </pc:sldChg>
      <pc:sldChg chg="del">
        <pc:chgData name="Daniel Scott" userId="S::danielscott@safetymanagementgroup.com::7d1a9f2c-8438-469d-b4d3-94e5a66d963b" providerId="AD" clId="Web-{1270022C-EB23-01CF-EBF2-17E17B4CF3BF}" dt="2024-04-04T18:05:46.426" v="0"/>
        <pc:sldMkLst>
          <pc:docMk/>
          <pc:sldMk cId="279208275" sldId="260"/>
        </pc:sldMkLst>
      </pc:sldChg>
    </pc:docChg>
  </pc:docChgLst>
  <pc:docChgLst>
    <pc:chgData name="Daniel Scott" userId="S::danielscott@safetymanagementgroup.com::7d1a9f2c-8438-469d-b4d3-94e5a66d963b" providerId="AD" clId="Web-{1D0198BF-5616-D3CB-8C17-ED25BBB6726D}"/>
    <pc:docChg chg="addSld delSld modSld">
      <pc:chgData name="Daniel Scott" userId="S::danielscott@safetymanagementgroup.com::7d1a9f2c-8438-469d-b4d3-94e5a66d963b" providerId="AD" clId="Web-{1D0198BF-5616-D3CB-8C17-ED25BBB6726D}" dt="2024-04-04T17:50:36.014" v="7"/>
      <pc:docMkLst>
        <pc:docMk/>
      </pc:docMkLst>
      <pc:sldChg chg="del">
        <pc:chgData name="Daniel Scott" userId="S::danielscott@safetymanagementgroup.com::7d1a9f2c-8438-469d-b4d3-94e5a66d963b" providerId="AD" clId="Web-{1D0198BF-5616-D3CB-8C17-ED25BBB6726D}" dt="2024-04-04T17:50:02.825" v="2"/>
        <pc:sldMkLst>
          <pc:docMk/>
          <pc:sldMk cId="481412751" sldId="258"/>
        </pc:sldMkLst>
      </pc:sldChg>
      <pc:sldChg chg="del">
        <pc:chgData name="Daniel Scott" userId="S::danielscott@safetymanagementgroup.com::7d1a9f2c-8438-469d-b4d3-94e5a66d963b" providerId="AD" clId="Web-{1D0198BF-5616-D3CB-8C17-ED25BBB6726D}" dt="2024-04-04T17:49:55.309" v="0"/>
        <pc:sldMkLst>
          <pc:docMk/>
          <pc:sldMk cId="1009904314" sldId="259"/>
        </pc:sldMkLst>
      </pc:sldChg>
      <pc:sldChg chg="modSp new">
        <pc:chgData name="Daniel Scott" userId="S::danielscott@safetymanagementgroup.com::7d1a9f2c-8438-469d-b4d3-94e5a66d963b" providerId="AD" clId="Web-{1D0198BF-5616-D3CB-8C17-ED25BBB6726D}" dt="2024-04-04T17:50:09.341" v="4" actId="20577"/>
        <pc:sldMkLst>
          <pc:docMk/>
          <pc:sldMk cId="2010469538" sldId="259"/>
        </pc:sldMkLst>
        <pc:spChg chg="mod">
          <ac:chgData name="Daniel Scott" userId="S::danielscott@safetymanagementgroup.com::7d1a9f2c-8438-469d-b4d3-94e5a66d963b" providerId="AD" clId="Web-{1D0198BF-5616-D3CB-8C17-ED25BBB6726D}" dt="2024-04-04T17:50:09.341" v="4" actId="20577"/>
          <ac:spMkLst>
            <pc:docMk/>
            <pc:sldMk cId="2010469538" sldId="259"/>
            <ac:spMk id="3" creationId="{B8AFFCCF-DF9D-7BF3-796F-D047B296022D}"/>
          </ac:spMkLst>
        </pc:spChg>
      </pc:sldChg>
      <pc:sldChg chg="new">
        <pc:chgData name="Daniel Scott" userId="S::danielscott@safetymanagementgroup.com::7d1a9f2c-8438-469d-b4d3-94e5a66d963b" providerId="AD" clId="Web-{1D0198BF-5616-D3CB-8C17-ED25BBB6726D}" dt="2024-04-04T17:50:12.622" v="5"/>
        <pc:sldMkLst>
          <pc:docMk/>
          <pc:sldMk cId="279208275" sldId="260"/>
        </pc:sldMkLst>
      </pc:sldChg>
      <pc:sldChg chg="new del">
        <pc:chgData name="Daniel Scott" userId="S::danielscott@safetymanagementgroup.com::7d1a9f2c-8438-469d-b4d3-94e5a66d963b" providerId="AD" clId="Web-{1D0198BF-5616-D3CB-8C17-ED25BBB6726D}" dt="2024-04-04T17:50:36.014" v="7"/>
        <pc:sldMkLst>
          <pc:docMk/>
          <pc:sldMk cId="3453750543" sldId="261"/>
        </pc:sldMkLst>
      </pc:sldChg>
    </pc:docChg>
  </pc:docChgLst>
  <pc:docChgLst>
    <pc:chgData name="Daniel Scott" userId="7d1a9f2c-8438-469d-b4d3-94e5a66d963b" providerId="ADAL" clId="{D8B4989A-3143-4C40-96A4-5656A4C63A15}"/>
    <pc:docChg chg="custSel modMainMaster">
      <pc:chgData name="Daniel Scott" userId="7d1a9f2c-8438-469d-b4d3-94e5a66d963b" providerId="ADAL" clId="{D8B4989A-3143-4C40-96A4-5656A4C63A15}" dt="2024-04-04T18:05:22.036" v="1" actId="14100"/>
      <pc:docMkLst>
        <pc:docMk/>
      </pc:docMkLst>
      <pc:sldMasterChg chg="modSldLayout">
        <pc:chgData name="Daniel Scott" userId="7d1a9f2c-8438-469d-b4d3-94e5a66d963b" providerId="ADAL" clId="{D8B4989A-3143-4C40-96A4-5656A4C63A15}" dt="2024-04-04T18:05:22.036" v="1" actId="14100"/>
        <pc:sldMasterMkLst>
          <pc:docMk/>
          <pc:sldMasterMk cId="615118443" sldId="2147483648"/>
        </pc:sldMasterMkLst>
        <pc:sldLayoutChg chg="delSp mod">
          <pc:chgData name="Daniel Scott" userId="7d1a9f2c-8438-469d-b4d3-94e5a66d963b" providerId="ADAL" clId="{D8B4989A-3143-4C40-96A4-5656A4C63A15}" dt="2024-04-04T18:04:20.642" v="0" actId="478"/>
          <pc:sldLayoutMkLst>
            <pc:docMk/>
            <pc:sldMasterMk cId="615118443" sldId="2147483648"/>
            <pc:sldLayoutMk cId="615692906" sldId="2147483672"/>
          </pc:sldLayoutMkLst>
          <pc:picChg chg="del">
            <ac:chgData name="Daniel Scott" userId="7d1a9f2c-8438-469d-b4d3-94e5a66d963b" providerId="ADAL" clId="{D8B4989A-3143-4C40-96A4-5656A4C63A15}" dt="2024-04-04T18:04:20.642" v="0" actId="478"/>
            <ac:picMkLst>
              <pc:docMk/>
              <pc:sldMasterMk cId="615118443" sldId="2147483648"/>
              <pc:sldLayoutMk cId="615692906" sldId="2147483672"/>
              <ac:picMk id="12" creationId="{D4C0B05E-3F52-DF15-CDB2-8245F484796E}"/>
            </ac:picMkLst>
          </pc:picChg>
        </pc:sldLayoutChg>
        <pc:sldLayoutChg chg="modSp mod">
          <pc:chgData name="Daniel Scott" userId="7d1a9f2c-8438-469d-b4d3-94e5a66d963b" providerId="ADAL" clId="{D8B4989A-3143-4C40-96A4-5656A4C63A15}" dt="2024-04-04T18:05:22.036" v="1" actId="14100"/>
          <pc:sldLayoutMkLst>
            <pc:docMk/>
            <pc:sldMasterMk cId="615118443" sldId="2147483648"/>
            <pc:sldLayoutMk cId="4067022105" sldId="2147483675"/>
          </pc:sldLayoutMkLst>
          <pc:spChg chg="mod">
            <ac:chgData name="Daniel Scott" userId="7d1a9f2c-8438-469d-b4d3-94e5a66d963b" providerId="ADAL" clId="{D8B4989A-3143-4C40-96A4-5656A4C63A15}" dt="2024-04-04T18:05:22.036" v="1" actId="14100"/>
            <ac:spMkLst>
              <pc:docMk/>
              <pc:sldMasterMk cId="615118443" sldId="2147483648"/>
              <pc:sldLayoutMk cId="4067022105" sldId="2147483675"/>
              <ac:spMk id="32" creationId="{A2598FED-5100-69B3-096D-67545E00585D}"/>
            </ac:spMkLst>
          </pc:spChg>
        </pc:sldLayoutChg>
      </pc:sldMasterChg>
    </pc:docChg>
  </pc:docChgLst>
  <pc:docChgLst>
    <pc:chgData name="Daniel Scott" userId="S::danielscott@safetymanagementgroup.com::7d1a9f2c-8438-469d-b4d3-94e5a66d963b" providerId="AD" clId="Web-{E47C8A70-B29B-7F64-E7D8-EBEDC3DCBB5E}"/>
    <pc:docChg chg="addSld">
      <pc:chgData name="Daniel Scott" userId="S::danielscott@safetymanagementgroup.com::7d1a9f2c-8438-469d-b4d3-94e5a66d963b" providerId="AD" clId="Web-{E47C8A70-B29B-7F64-E7D8-EBEDC3DCBB5E}" dt="2024-05-13T15:02:37.412" v="1"/>
      <pc:docMkLst>
        <pc:docMk/>
      </pc:docMkLst>
      <pc:sldChg chg="new">
        <pc:chgData name="Daniel Scott" userId="S::danielscott@safetymanagementgroup.com::7d1a9f2c-8438-469d-b4d3-94e5a66d963b" providerId="AD" clId="Web-{E47C8A70-B29B-7F64-E7D8-EBEDC3DCBB5E}" dt="2024-05-13T15:02:06.848" v="0"/>
        <pc:sldMkLst>
          <pc:docMk/>
          <pc:sldMk cId="2513079628" sldId="261"/>
        </pc:sldMkLst>
      </pc:sldChg>
      <pc:sldChg chg="new">
        <pc:chgData name="Daniel Scott" userId="S::danielscott@safetymanagementgroup.com::7d1a9f2c-8438-469d-b4d3-94e5a66d963b" providerId="AD" clId="Web-{E47C8A70-B29B-7F64-E7D8-EBEDC3DCBB5E}" dt="2024-05-13T15:02:37.412" v="1"/>
        <pc:sldMkLst>
          <pc:docMk/>
          <pc:sldMk cId="142201122" sldId="26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4.png"/><Relationship Id="rId4" Type="http://schemas.openxmlformats.org/officeDocument/2006/relationships/image" Target="../media/image29.png"/><Relationship Id="rId9" Type="http://schemas.openxmlformats.org/officeDocument/2006/relationships/image" Target="../media/image34.jpe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1.png"/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imp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green background&#10;&#10;Description automatically generated">
            <a:extLst>
              <a:ext uri="{FF2B5EF4-FFF2-40B4-BE49-F238E27FC236}">
                <a16:creationId xmlns:a16="http://schemas.microsoft.com/office/drawing/2014/main" id="{AE3C8EC6-1DD1-B5B7-0306-E9D771EA0C5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89CC8A-D63D-4D07-3C90-24F5651961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099405"/>
            <a:ext cx="9144000" cy="1329595"/>
          </a:xfrm>
        </p:spPr>
        <p:txBody>
          <a:bodyPr wrap="square" lIns="0" tIns="0" rIns="0" bIns="0" anchor="t" anchorCtr="0">
            <a:spAutoFit/>
          </a:bodyPr>
          <a:lstStyle>
            <a:lvl1pPr algn="ctr">
              <a:defRPr sz="4800" spc="3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2A747D-2BCB-0589-AD69-2A4F1696A7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16812"/>
            <a:ext cx="9144000" cy="332399"/>
          </a:xfrm>
        </p:spPr>
        <p:txBody>
          <a:bodyPr lIns="0" tIns="0" rIns="0" bIns="0" anchor="ctr" anchorCtr="0">
            <a:spAutoFit/>
          </a:bodyPr>
          <a:lstStyle>
            <a:lvl1pPr marL="0" indent="0" algn="ctr">
              <a:buNone/>
              <a:defRPr sz="2400" b="0" i="0" spc="0">
                <a:latin typeface="Avenir Next LT Pro Light" panose="020B0304020202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CCD8117-1DE4-15A1-FDFF-64EB7CC99DB5}"/>
              </a:ext>
            </a:extLst>
          </p:cNvPr>
          <p:cNvCxnSpPr>
            <a:cxnSpLocks/>
          </p:cNvCxnSpPr>
          <p:nvPr userDrawn="1"/>
        </p:nvCxnSpPr>
        <p:spPr>
          <a:xfrm>
            <a:off x="5662449" y="3733519"/>
            <a:ext cx="867102" cy="0"/>
          </a:xfrm>
          <a:prstGeom prst="line">
            <a:avLst/>
          </a:prstGeom>
          <a:ln w="76200">
            <a:solidFill>
              <a:srgbClr val="6BB3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logo with a person in the middle&#10;&#10;Description automatically generated">
            <a:extLst>
              <a:ext uri="{FF2B5EF4-FFF2-40B4-BE49-F238E27FC236}">
                <a16:creationId xmlns:a16="http://schemas.microsoft.com/office/drawing/2014/main" id="{1FBFEB78-E19D-9F9B-562F-169F2CE2B6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1436" r="22912" b="35089"/>
          <a:stretch/>
        </p:blipFill>
        <p:spPr>
          <a:xfrm>
            <a:off x="256686" y="6226700"/>
            <a:ext cx="775427" cy="33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305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967D1FD-8049-6FB8-B723-2B64388064C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9342402-EF71-7153-88C6-BB79346BBCC6}"/>
              </a:ext>
            </a:extLst>
          </p:cNvPr>
          <p:cNvGrpSpPr/>
          <p:nvPr userDrawn="1"/>
        </p:nvGrpSpPr>
        <p:grpSpPr>
          <a:xfrm>
            <a:off x="1228220" y="1274729"/>
            <a:ext cx="9735558" cy="4308541"/>
            <a:chOff x="1163250" y="933450"/>
            <a:chExt cx="9422913" cy="4170178"/>
          </a:xfrm>
        </p:grpSpPr>
        <p:pic>
          <p:nvPicPr>
            <p:cNvPr id="5" name="Picture 4" descr="A group of icons with text&#10;&#10;Description automatically generated">
              <a:extLst>
                <a:ext uri="{FF2B5EF4-FFF2-40B4-BE49-F238E27FC236}">
                  <a16:creationId xmlns:a16="http://schemas.microsoft.com/office/drawing/2014/main" id="{1631BFD1-CC5D-7BD6-9F00-A36F17E839F6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6096000" y="1392556"/>
              <a:ext cx="4490163" cy="3251967"/>
            </a:xfrm>
            <a:prstGeom prst="rect">
              <a:avLst/>
            </a:prstGeom>
          </p:spPr>
        </p:pic>
        <p:pic>
          <p:nvPicPr>
            <p:cNvPr id="6" name="Picture 5" descr="A green and blue circles with icons&#10;&#10;Description automatically generated">
              <a:extLst>
                <a:ext uri="{FF2B5EF4-FFF2-40B4-BE49-F238E27FC236}">
                  <a16:creationId xmlns:a16="http://schemas.microsoft.com/office/drawing/2014/main" id="{7A9795C1-BEAB-90F4-8CEA-B586F37B5ECC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163250" y="933450"/>
              <a:ext cx="4605235" cy="4170178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CFEC6CE3-2AC2-90D3-8C6F-0D8B35E9A8D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t="521" b="521"/>
          <a:stretch/>
        </p:blipFill>
        <p:spPr>
          <a:xfrm>
            <a:off x="256686" y="6226700"/>
            <a:ext cx="775427" cy="33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566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Image Fea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onstruction workers at a construction site&#10;&#10;Description automatically generated">
            <a:extLst>
              <a:ext uri="{FF2B5EF4-FFF2-40B4-BE49-F238E27FC236}">
                <a16:creationId xmlns:a16="http://schemas.microsoft.com/office/drawing/2014/main" id="{A2AA6487-2F4B-EFB8-0711-34C49C3F0A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156"/>
            <a:ext cx="12199400" cy="685384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6A0569F-6A84-8F36-BF43-46991E80E9DB}"/>
              </a:ext>
            </a:extLst>
          </p:cNvPr>
          <p:cNvSpPr/>
          <p:nvPr userDrawn="1"/>
        </p:nvSpPr>
        <p:spPr>
          <a:xfrm>
            <a:off x="2157413" y="1066800"/>
            <a:ext cx="7877175" cy="47244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89CC8A-D63D-4D07-3C90-24F5651961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67025" y="3194208"/>
            <a:ext cx="6457950" cy="1772793"/>
          </a:xfrm>
        </p:spPr>
        <p:txBody>
          <a:bodyPr wrap="square" lIns="0" tIns="0" rIns="0" bIns="0" anchor="t" anchorCtr="0">
            <a:spAutoFit/>
          </a:bodyPr>
          <a:lstStyle>
            <a:lvl1pPr algn="ctr">
              <a:defRPr sz="3200" spc="300"/>
            </a:lvl1pPr>
          </a:lstStyle>
          <a:p>
            <a:r>
              <a:rPr lang="en-US" dirty="0"/>
              <a:t>QUOTE OR CALLOUT GOES HERE QUOTE OR CALLOUT GOES HERE QUOTE OR CALLOUT GOES HERE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CCD8117-1DE4-15A1-FDFF-64EB7CC99DB5}"/>
              </a:ext>
            </a:extLst>
          </p:cNvPr>
          <p:cNvCxnSpPr>
            <a:cxnSpLocks/>
          </p:cNvCxnSpPr>
          <p:nvPr userDrawn="1"/>
        </p:nvCxnSpPr>
        <p:spPr>
          <a:xfrm>
            <a:off x="5662449" y="2857219"/>
            <a:ext cx="867102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ubtitle 2">
            <a:extLst>
              <a:ext uri="{FF2B5EF4-FFF2-40B4-BE49-F238E27FC236}">
                <a16:creationId xmlns:a16="http://schemas.microsoft.com/office/drawing/2014/main" id="{0B1E0FB5-C303-CC91-E685-CA504E03B10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3812" y="1819830"/>
            <a:ext cx="4524375" cy="664797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2400" b="0" i="0" spc="0">
                <a:latin typeface="Avenir Next LT Pro Light" panose="020B0304020202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Intro content goes here Intro content goes here </a:t>
            </a:r>
          </a:p>
        </p:txBody>
      </p:sp>
      <p:pic>
        <p:nvPicPr>
          <p:cNvPr id="3" name="Picture 2" descr="A logo with a person in the middle&#10;&#10;Description automatically generated">
            <a:extLst>
              <a:ext uri="{FF2B5EF4-FFF2-40B4-BE49-F238E27FC236}">
                <a16:creationId xmlns:a16="http://schemas.microsoft.com/office/drawing/2014/main" id="{819502D6-7CA4-4284-F70E-4DD3E51C21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1436" r="22912" b="35089"/>
          <a:stretch/>
        </p:blipFill>
        <p:spPr>
          <a:xfrm>
            <a:off x="256686" y="6226700"/>
            <a:ext cx="775427" cy="33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27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black background with green lines&#10;&#10;Description automatically generated">
            <a:extLst>
              <a:ext uri="{FF2B5EF4-FFF2-40B4-BE49-F238E27FC236}">
                <a16:creationId xmlns:a16="http://schemas.microsoft.com/office/drawing/2014/main" id="{D95366CD-4DB6-127D-234C-2AFAC05121D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89CC8A-D63D-4D07-3C90-24F5651961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2576" y="1949922"/>
            <a:ext cx="4290849" cy="1329595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3200" spc="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CCD8117-1DE4-15A1-FDFF-64EB7CC99DB5}"/>
              </a:ext>
            </a:extLst>
          </p:cNvPr>
          <p:cNvCxnSpPr>
            <a:cxnSpLocks/>
          </p:cNvCxnSpPr>
          <p:nvPr userDrawn="1"/>
        </p:nvCxnSpPr>
        <p:spPr>
          <a:xfrm>
            <a:off x="902576" y="3658004"/>
            <a:ext cx="867102" cy="0"/>
          </a:xfrm>
          <a:prstGeom prst="line">
            <a:avLst/>
          </a:prstGeom>
          <a:ln w="76200">
            <a:solidFill>
              <a:srgbClr val="6BB3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FFC75339-4001-8651-2627-33E91AB8C9A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096001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9EDE6F1-1B92-CFDC-6861-A028F7ADD445}"/>
              </a:ext>
            </a:extLst>
          </p:cNvPr>
          <p:cNvSpPr txBox="1">
            <a:spLocks/>
          </p:cNvSpPr>
          <p:nvPr userDrawn="1"/>
        </p:nvSpPr>
        <p:spPr>
          <a:xfrm>
            <a:off x="6849956" y="1750338"/>
            <a:ext cx="4074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b="0" i="0" dirty="0">
                <a:solidFill>
                  <a:schemeClr val="bg1"/>
                </a:solidFill>
                <a:latin typeface="Avenir Next LT Pro Light" panose="020B0304020202020204" pitchFamily="34" charset="77"/>
              </a:rPr>
              <a:t>Lorem </a:t>
            </a:r>
            <a:r>
              <a:rPr lang="en-US" b="0" i="0" dirty="0">
                <a:solidFill>
                  <a:srgbClr val="000000"/>
                </a:solidFill>
                <a:effectLst/>
                <a:latin typeface="Avenir Next LT Pro Light" panose="020B0304020202020204" pitchFamily="34" charset="77"/>
              </a:rPr>
              <a:t>ipsum dolor sit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venir Next LT Pro Light" panose="020B0304020202020204" pitchFamily="34" charset="77"/>
              </a:rPr>
              <a:t>amet</a:t>
            </a:r>
            <a:r>
              <a:rPr lang="en-US" b="0" i="0" dirty="0">
                <a:solidFill>
                  <a:srgbClr val="000000"/>
                </a:solidFill>
                <a:effectLst/>
                <a:latin typeface="Avenir Next LT Pro Light" panose="020B0304020202020204" pitchFamily="34" charset="77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venir Next LT Pro Light" panose="020B0304020202020204" pitchFamily="34" charset="77"/>
              </a:rPr>
              <a:t>consectetur</a:t>
            </a:r>
            <a:r>
              <a:rPr lang="en-US" b="0" i="0" dirty="0">
                <a:solidFill>
                  <a:srgbClr val="000000"/>
                </a:solidFill>
                <a:effectLst/>
                <a:latin typeface="Avenir Next LT Pro Light" panose="020B0304020202020204" pitchFamily="34" charset="77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venir Next LT Pro Light" panose="020B0304020202020204" pitchFamily="34" charset="77"/>
              </a:rPr>
              <a:t>adipiscing</a:t>
            </a:r>
            <a:r>
              <a:rPr lang="en-US" b="0" i="0" dirty="0">
                <a:solidFill>
                  <a:srgbClr val="000000"/>
                </a:solidFill>
                <a:effectLst/>
                <a:latin typeface="Avenir Next LT Pro Light" panose="020B0304020202020204" pitchFamily="34" charset="77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venir Next LT Pro Light" panose="020B0304020202020204" pitchFamily="34" charset="77"/>
              </a:rPr>
              <a:t>elit</a:t>
            </a:r>
            <a:endParaRPr lang="en-US" b="0" i="0" dirty="0">
              <a:solidFill>
                <a:schemeClr val="bg1"/>
              </a:solidFill>
              <a:latin typeface="Avenir Next LT Pro Light" panose="020B0304020202020204" pitchFamily="34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472939-08AD-7134-F6DE-2A7E309E142D}"/>
              </a:ext>
            </a:extLst>
          </p:cNvPr>
          <p:cNvSpPr txBox="1">
            <a:spLocks/>
          </p:cNvSpPr>
          <p:nvPr userDrawn="1"/>
        </p:nvSpPr>
        <p:spPr>
          <a:xfrm>
            <a:off x="6849957" y="1174373"/>
            <a:ext cx="2517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b="1" i="0" spc="300" dirty="0">
                <a:solidFill>
                  <a:schemeClr val="bg2"/>
                </a:solidFill>
                <a:latin typeface="Avenir Next LT Pro" panose="020B0504020202020204" pitchFamily="34" charset="77"/>
              </a:rPr>
              <a:t>TITLE ONE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81D353-8044-DEBC-ABEF-AA5B3E28A784}"/>
              </a:ext>
            </a:extLst>
          </p:cNvPr>
          <p:cNvSpPr txBox="1">
            <a:spLocks/>
          </p:cNvSpPr>
          <p:nvPr userDrawn="1"/>
        </p:nvSpPr>
        <p:spPr>
          <a:xfrm>
            <a:off x="6849956" y="3393817"/>
            <a:ext cx="4074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b="0" i="0" dirty="0">
                <a:solidFill>
                  <a:schemeClr val="bg1"/>
                </a:solidFill>
                <a:latin typeface="Avenir Next LT Pro Light" panose="020B0304020202020204" pitchFamily="34" charset="77"/>
              </a:rPr>
              <a:t>Lorem </a:t>
            </a:r>
            <a:r>
              <a:rPr lang="en-US" b="0" i="0" dirty="0">
                <a:solidFill>
                  <a:srgbClr val="000000"/>
                </a:solidFill>
                <a:effectLst/>
                <a:latin typeface="Avenir Next LT Pro Light" panose="020B0304020202020204" pitchFamily="34" charset="77"/>
              </a:rPr>
              <a:t>ipsum dolor sit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venir Next LT Pro Light" panose="020B0304020202020204" pitchFamily="34" charset="77"/>
              </a:rPr>
              <a:t>amet</a:t>
            </a:r>
            <a:r>
              <a:rPr lang="en-US" b="0" i="0" dirty="0">
                <a:solidFill>
                  <a:srgbClr val="000000"/>
                </a:solidFill>
                <a:effectLst/>
                <a:latin typeface="Avenir Next LT Pro Light" panose="020B0304020202020204" pitchFamily="34" charset="77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venir Next LT Pro Light" panose="020B0304020202020204" pitchFamily="34" charset="77"/>
              </a:rPr>
              <a:t>consectetur</a:t>
            </a:r>
            <a:r>
              <a:rPr lang="en-US" b="0" i="0" dirty="0">
                <a:solidFill>
                  <a:srgbClr val="000000"/>
                </a:solidFill>
                <a:effectLst/>
                <a:latin typeface="Avenir Next LT Pro Light" panose="020B0304020202020204" pitchFamily="34" charset="77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venir Next LT Pro Light" panose="020B0304020202020204" pitchFamily="34" charset="77"/>
              </a:rPr>
              <a:t>adipiscing</a:t>
            </a:r>
            <a:r>
              <a:rPr lang="en-US" b="0" i="0" dirty="0">
                <a:solidFill>
                  <a:srgbClr val="000000"/>
                </a:solidFill>
                <a:effectLst/>
                <a:latin typeface="Avenir Next LT Pro Light" panose="020B0304020202020204" pitchFamily="34" charset="77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venir Next LT Pro Light" panose="020B0304020202020204" pitchFamily="34" charset="77"/>
              </a:rPr>
              <a:t>elit</a:t>
            </a:r>
            <a:endParaRPr lang="en-US" b="0" i="0" dirty="0">
              <a:solidFill>
                <a:schemeClr val="bg1"/>
              </a:solidFill>
              <a:latin typeface="Avenir Next LT Pro Light" panose="020B0304020202020204" pitchFamily="34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316436-0F73-291E-B11C-63E98E265D08}"/>
              </a:ext>
            </a:extLst>
          </p:cNvPr>
          <p:cNvSpPr txBox="1">
            <a:spLocks/>
          </p:cNvSpPr>
          <p:nvPr userDrawn="1"/>
        </p:nvSpPr>
        <p:spPr>
          <a:xfrm>
            <a:off x="6849957" y="2817852"/>
            <a:ext cx="2517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b="1" i="0" spc="300" dirty="0">
                <a:solidFill>
                  <a:schemeClr val="bg2"/>
                </a:solidFill>
                <a:latin typeface="Avenir Next LT Pro" panose="020B0504020202020204" pitchFamily="34" charset="77"/>
              </a:rPr>
              <a:t>TITLE TWO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62FF2F-19D6-65D0-74BF-039589A786C1}"/>
              </a:ext>
            </a:extLst>
          </p:cNvPr>
          <p:cNvSpPr txBox="1">
            <a:spLocks/>
          </p:cNvSpPr>
          <p:nvPr userDrawn="1"/>
        </p:nvSpPr>
        <p:spPr>
          <a:xfrm>
            <a:off x="6849956" y="5037296"/>
            <a:ext cx="4074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b="0" i="0" dirty="0">
                <a:solidFill>
                  <a:schemeClr val="bg1"/>
                </a:solidFill>
                <a:latin typeface="Avenir Next LT Pro Light" panose="020B0304020202020204" pitchFamily="34" charset="77"/>
              </a:rPr>
              <a:t>Lorem </a:t>
            </a:r>
            <a:r>
              <a:rPr lang="en-US" b="0" i="0" dirty="0">
                <a:solidFill>
                  <a:srgbClr val="000000"/>
                </a:solidFill>
                <a:effectLst/>
                <a:latin typeface="Avenir Next LT Pro Light" panose="020B0304020202020204" pitchFamily="34" charset="77"/>
              </a:rPr>
              <a:t>ipsum dolor sit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venir Next LT Pro Light" panose="020B0304020202020204" pitchFamily="34" charset="77"/>
              </a:rPr>
              <a:t>amet</a:t>
            </a:r>
            <a:r>
              <a:rPr lang="en-US" b="0" i="0" dirty="0">
                <a:solidFill>
                  <a:srgbClr val="000000"/>
                </a:solidFill>
                <a:effectLst/>
                <a:latin typeface="Avenir Next LT Pro Light" panose="020B0304020202020204" pitchFamily="34" charset="77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venir Next LT Pro Light" panose="020B0304020202020204" pitchFamily="34" charset="77"/>
              </a:rPr>
              <a:t>consectetur</a:t>
            </a:r>
            <a:r>
              <a:rPr lang="en-US" b="0" i="0" dirty="0">
                <a:solidFill>
                  <a:srgbClr val="000000"/>
                </a:solidFill>
                <a:effectLst/>
                <a:latin typeface="Avenir Next LT Pro Light" panose="020B0304020202020204" pitchFamily="34" charset="77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venir Next LT Pro Light" panose="020B0304020202020204" pitchFamily="34" charset="77"/>
              </a:rPr>
              <a:t>adipiscing</a:t>
            </a:r>
            <a:r>
              <a:rPr lang="en-US" b="0" i="0" dirty="0">
                <a:solidFill>
                  <a:srgbClr val="000000"/>
                </a:solidFill>
                <a:effectLst/>
                <a:latin typeface="Avenir Next LT Pro Light" panose="020B0304020202020204" pitchFamily="34" charset="77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venir Next LT Pro Light" panose="020B0304020202020204" pitchFamily="34" charset="77"/>
              </a:rPr>
              <a:t>elit</a:t>
            </a:r>
            <a:endParaRPr lang="en-US" b="0" i="0" dirty="0">
              <a:solidFill>
                <a:schemeClr val="bg1"/>
              </a:solidFill>
              <a:latin typeface="Avenir Next LT Pro Light" panose="020B0304020202020204" pitchFamily="34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23B0A6-74FD-B1CB-A3EE-05C06A3FFAEE}"/>
              </a:ext>
            </a:extLst>
          </p:cNvPr>
          <p:cNvSpPr txBox="1">
            <a:spLocks/>
          </p:cNvSpPr>
          <p:nvPr userDrawn="1"/>
        </p:nvSpPr>
        <p:spPr>
          <a:xfrm>
            <a:off x="6849957" y="4461331"/>
            <a:ext cx="2517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b="1" i="0" spc="300" dirty="0">
                <a:solidFill>
                  <a:schemeClr val="bg2"/>
                </a:solidFill>
                <a:latin typeface="Avenir Next LT Pro" panose="020B0504020202020204" pitchFamily="34" charset="77"/>
              </a:rPr>
              <a:t>TITLE THREE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CBD383-F1E8-2F80-7261-49F47F2947AC}"/>
              </a:ext>
            </a:extLst>
          </p:cNvPr>
          <p:cNvSpPr txBox="1">
            <a:spLocks/>
          </p:cNvSpPr>
          <p:nvPr userDrawn="1"/>
        </p:nvSpPr>
        <p:spPr>
          <a:xfrm>
            <a:off x="902576" y="3948482"/>
            <a:ext cx="429084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chemeClr val="tx1"/>
                </a:solidFill>
                <a:latin typeface="Avenir Next LT Pro Light" panose="020B0304020202020204" pitchFamily="34" charset="77"/>
              </a:rPr>
              <a:t>Lorem </a:t>
            </a:r>
            <a:r>
              <a:rPr lang="en-US" b="0" i="0" dirty="0">
                <a:solidFill>
                  <a:schemeClr val="tx1"/>
                </a:solidFill>
                <a:effectLst/>
                <a:latin typeface="Avenir Next LT Pro Light" panose="020B0304020202020204" pitchFamily="34" charset="77"/>
              </a:rPr>
              <a:t>ipsum dolor sit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Avenir Next LT Pro Light" panose="020B0304020202020204" pitchFamily="34" charset="77"/>
              </a:rPr>
              <a:t>amet</a:t>
            </a:r>
            <a:r>
              <a:rPr lang="en-US" b="0" i="0" dirty="0">
                <a:solidFill>
                  <a:schemeClr val="tx1"/>
                </a:solidFill>
                <a:effectLst/>
                <a:latin typeface="Avenir Next LT Pro Light" panose="020B0304020202020204" pitchFamily="34" charset="77"/>
              </a:rPr>
              <a:t>,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Avenir Next LT Pro Light" panose="020B0304020202020204" pitchFamily="34" charset="77"/>
              </a:rPr>
              <a:t>consectetur</a:t>
            </a:r>
            <a:r>
              <a:rPr lang="en-US" b="0" i="0" dirty="0">
                <a:solidFill>
                  <a:schemeClr val="tx1"/>
                </a:solidFill>
                <a:effectLst/>
                <a:latin typeface="Avenir Next LT Pro Light" panose="020B0304020202020204" pitchFamily="34" charset="77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Avenir Next LT Pro Light" panose="020B0304020202020204" pitchFamily="34" charset="77"/>
              </a:rPr>
              <a:t>adipiscing</a:t>
            </a:r>
            <a:r>
              <a:rPr lang="en-US" b="0" i="0" dirty="0">
                <a:solidFill>
                  <a:schemeClr val="tx1"/>
                </a:solidFill>
                <a:effectLst/>
                <a:latin typeface="Avenir Next LT Pro Light" panose="020B0304020202020204" pitchFamily="34" charset="77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Avenir Next LT Pro Light" panose="020B0304020202020204" pitchFamily="34" charset="77"/>
              </a:rPr>
              <a:t>elit</a:t>
            </a:r>
            <a:r>
              <a:rPr lang="en-US" b="0" i="0" dirty="0">
                <a:solidFill>
                  <a:schemeClr val="tx1"/>
                </a:solidFill>
                <a:effectLst/>
                <a:latin typeface="Avenir Next LT Pro Light" panose="020B0304020202020204" pitchFamily="34" charset="77"/>
              </a:rPr>
              <a:t> </a:t>
            </a:r>
            <a:r>
              <a:rPr lang="en-US" b="0" i="0" dirty="0">
                <a:solidFill>
                  <a:schemeClr val="tx1"/>
                </a:solidFill>
                <a:latin typeface="Avenir Next LT Pro Light" panose="020B0304020202020204" pitchFamily="34" charset="77"/>
              </a:rPr>
              <a:t>Lorem </a:t>
            </a:r>
            <a:r>
              <a:rPr lang="en-US" b="0" i="0" dirty="0">
                <a:solidFill>
                  <a:schemeClr val="tx1"/>
                </a:solidFill>
                <a:effectLst/>
                <a:latin typeface="Avenir Next LT Pro Light" panose="020B0304020202020204" pitchFamily="34" charset="77"/>
              </a:rPr>
              <a:t>ipsum dolor sit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Avenir Next LT Pro Light" panose="020B0304020202020204" pitchFamily="34" charset="77"/>
              </a:rPr>
              <a:t>amet</a:t>
            </a:r>
            <a:r>
              <a:rPr lang="en-US" b="0" i="0" dirty="0">
                <a:solidFill>
                  <a:schemeClr val="tx1"/>
                </a:solidFill>
                <a:effectLst/>
                <a:latin typeface="Avenir Next LT Pro Light" panose="020B0304020202020204" pitchFamily="34" charset="77"/>
              </a:rPr>
              <a:t>,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Avenir Next LT Pro Light" panose="020B0304020202020204" pitchFamily="34" charset="77"/>
              </a:rPr>
              <a:t>consectetur</a:t>
            </a:r>
            <a:r>
              <a:rPr lang="en-US" b="0" i="0" dirty="0">
                <a:solidFill>
                  <a:schemeClr val="tx1"/>
                </a:solidFill>
                <a:effectLst/>
                <a:latin typeface="Avenir Next LT Pro Light" panose="020B0304020202020204" pitchFamily="34" charset="77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Avenir Next LT Pro Light" panose="020B0304020202020204" pitchFamily="34" charset="77"/>
              </a:rPr>
              <a:t>adipiscing</a:t>
            </a:r>
            <a:r>
              <a:rPr lang="en-US" b="0" i="0" dirty="0">
                <a:solidFill>
                  <a:schemeClr val="tx1"/>
                </a:solidFill>
                <a:effectLst/>
                <a:latin typeface="Avenir Next LT Pro Light" panose="020B0304020202020204" pitchFamily="34" charset="77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Avenir Next LT Pro Light" panose="020B0304020202020204" pitchFamily="34" charset="77"/>
              </a:rPr>
              <a:t>elit</a:t>
            </a:r>
            <a:endParaRPr lang="en-US" b="0" i="0" dirty="0">
              <a:solidFill>
                <a:schemeClr val="tx1"/>
              </a:solidFill>
              <a:latin typeface="Avenir Next LT Pro Light" panose="020B0304020202020204" pitchFamily="34" charset="77"/>
            </a:endParaRPr>
          </a:p>
        </p:txBody>
      </p:sp>
      <p:pic>
        <p:nvPicPr>
          <p:cNvPr id="6" name="Picture 5" descr="A logo with a person in the middle&#10;&#10;Description automatically generated">
            <a:extLst>
              <a:ext uri="{FF2B5EF4-FFF2-40B4-BE49-F238E27FC236}">
                <a16:creationId xmlns:a16="http://schemas.microsoft.com/office/drawing/2014/main" id="{BC0171D8-63EE-53EB-4C63-2F585911AC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1436" r="22912" b="35089"/>
          <a:stretch/>
        </p:blipFill>
        <p:spPr>
          <a:xfrm>
            <a:off x="256686" y="6226700"/>
            <a:ext cx="775427" cy="33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882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black background with green lines&#10;&#10;Description automatically generated">
            <a:extLst>
              <a:ext uri="{FF2B5EF4-FFF2-40B4-BE49-F238E27FC236}">
                <a16:creationId xmlns:a16="http://schemas.microsoft.com/office/drawing/2014/main" id="{D95366CD-4DB6-127D-234C-2AFAC05121D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7FADF3D-85F8-2D52-53C0-649466649346}"/>
              </a:ext>
            </a:extLst>
          </p:cNvPr>
          <p:cNvSpPr/>
          <p:nvPr userDrawn="1"/>
        </p:nvSpPr>
        <p:spPr>
          <a:xfrm>
            <a:off x="1238248" y="850425"/>
            <a:ext cx="9715504" cy="51571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C12F69D-27F1-2999-6D21-D43355CA4708}"/>
              </a:ext>
            </a:extLst>
          </p:cNvPr>
          <p:cNvSpPr txBox="1">
            <a:spLocks/>
          </p:cNvSpPr>
          <p:nvPr userDrawn="1"/>
        </p:nvSpPr>
        <p:spPr>
          <a:xfrm>
            <a:off x="3747655" y="2985802"/>
            <a:ext cx="4696691" cy="8863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spc="300">
                <a:solidFill>
                  <a:schemeClr val="tx1"/>
                </a:solidFill>
                <a:latin typeface="Avenir Next LT Pro" panose="020B0504020202020204" pitchFamily="34" charset="77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PLACE VIDEO ON TOP OF THIS BOX</a:t>
            </a:r>
          </a:p>
        </p:txBody>
      </p:sp>
      <p:pic>
        <p:nvPicPr>
          <p:cNvPr id="2" name="Picture 1" descr="A logo with a person in the middle&#10;&#10;Description automatically generated">
            <a:extLst>
              <a:ext uri="{FF2B5EF4-FFF2-40B4-BE49-F238E27FC236}">
                <a16:creationId xmlns:a16="http://schemas.microsoft.com/office/drawing/2014/main" id="{3A59443D-D5F0-DDE8-E91B-6F24617A6C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1436" r="22912" b="35089"/>
          <a:stretch/>
        </p:blipFill>
        <p:spPr>
          <a:xfrm>
            <a:off x="256686" y="6226700"/>
            <a:ext cx="775427" cy="33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45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een circle with black background&#10;&#10;Description automatically generated">
            <a:extLst>
              <a:ext uri="{FF2B5EF4-FFF2-40B4-BE49-F238E27FC236}">
                <a16:creationId xmlns:a16="http://schemas.microsoft.com/office/drawing/2014/main" id="{79851CCB-36FA-6D56-BE95-720E8B962D4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FC75339-4001-8651-2627-33E91AB8C9A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89CC8A-D63D-4D07-3C90-24F5651961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2931" y="1949922"/>
            <a:ext cx="4290849" cy="1329595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3200" spc="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CCD8117-1DE4-15A1-FDFF-64EB7CC99DB5}"/>
              </a:ext>
            </a:extLst>
          </p:cNvPr>
          <p:cNvCxnSpPr>
            <a:cxnSpLocks/>
          </p:cNvCxnSpPr>
          <p:nvPr userDrawn="1"/>
        </p:nvCxnSpPr>
        <p:spPr>
          <a:xfrm>
            <a:off x="812931" y="3658004"/>
            <a:ext cx="867102" cy="0"/>
          </a:xfrm>
          <a:prstGeom prst="line">
            <a:avLst/>
          </a:prstGeom>
          <a:ln w="76200">
            <a:solidFill>
              <a:srgbClr val="6BB3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6CBD383-F1E8-2F80-7261-49F47F2947AC}"/>
              </a:ext>
            </a:extLst>
          </p:cNvPr>
          <p:cNvSpPr txBox="1">
            <a:spLocks/>
          </p:cNvSpPr>
          <p:nvPr userDrawn="1"/>
        </p:nvSpPr>
        <p:spPr>
          <a:xfrm>
            <a:off x="812931" y="3948482"/>
            <a:ext cx="429084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chemeClr val="bg1"/>
                </a:solidFill>
                <a:latin typeface="Avenir Next LT Pro Light" panose="020B0304020202020204" pitchFamily="34" charset="77"/>
              </a:rPr>
              <a:t>Lorem </a:t>
            </a:r>
            <a:r>
              <a:rPr lang="en-US" b="0" i="0" dirty="0">
                <a:solidFill>
                  <a:schemeClr val="bg1"/>
                </a:solidFill>
                <a:effectLst/>
                <a:latin typeface="Avenir Next LT Pro Light" panose="020B0304020202020204" pitchFamily="34" charset="77"/>
              </a:rPr>
              <a:t>ipsum dolor sit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venir Next LT Pro Light" panose="020B0304020202020204" pitchFamily="34" charset="77"/>
              </a:rPr>
              <a:t>amet</a:t>
            </a:r>
            <a:r>
              <a:rPr lang="en-US" b="0" i="0" dirty="0">
                <a:solidFill>
                  <a:schemeClr val="bg1"/>
                </a:solidFill>
                <a:effectLst/>
                <a:latin typeface="Avenir Next LT Pro Light" panose="020B0304020202020204" pitchFamily="34" charset="77"/>
              </a:rPr>
              <a:t>,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venir Next LT Pro Light" panose="020B0304020202020204" pitchFamily="34" charset="77"/>
              </a:rPr>
              <a:t>consectetur</a:t>
            </a:r>
            <a:r>
              <a:rPr lang="en-US" b="0" i="0" dirty="0">
                <a:solidFill>
                  <a:schemeClr val="bg1"/>
                </a:solidFill>
                <a:effectLst/>
                <a:latin typeface="Avenir Next LT Pro Light" panose="020B0304020202020204" pitchFamily="34" charset="77"/>
              </a:rPr>
              <a:t>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venir Next LT Pro Light" panose="020B0304020202020204" pitchFamily="34" charset="77"/>
              </a:rPr>
              <a:t>adipiscing</a:t>
            </a:r>
            <a:r>
              <a:rPr lang="en-US" b="0" i="0" dirty="0">
                <a:solidFill>
                  <a:schemeClr val="bg1"/>
                </a:solidFill>
                <a:effectLst/>
                <a:latin typeface="Avenir Next LT Pro Light" panose="020B0304020202020204" pitchFamily="34" charset="77"/>
              </a:rPr>
              <a:t>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venir Next LT Pro Light" panose="020B0304020202020204" pitchFamily="34" charset="77"/>
              </a:rPr>
              <a:t>elit</a:t>
            </a:r>
            <a:r>
              <a:rPr lang="en-US" b="0" i="0" dirty="0">
                <a:solidFill>
                  <a:schemeClr val="bg1"/>
                </a:solidFill>
                <a:effectLst/>
                <a:latin typeface="Avenir Next LT Pro Light" panose="020B0304020202020204" pitchFamily="34" charset="77"/>
              </a:rPr>
              <a:t> </a:t>
            </a:r>
            <a:r>
              <a:rPr lang="en-US" b="0" i="0" dirty="0">
                <a:solidFill>
                  <a:schemeClr val="bg1"/>
                </a:solidFill>
                <a:latin typeface="Avenir Next LT Pro Light" panose="020B0304020202020204" pitchFamily="34" charset="77"/>
              </a:rPr>
              <a:t>Lorem </a:t>
            </a:r>
            <a:r>
              <a:rPr lang="en-US" b="0" i="0" dirty="0">
                <a:solidFill>
                  <a:schemeClr val="bg1"/>
                </a:solidFill>
                <a:effectLst/>
                <a:latin typeface="Avenir Next LT Pro Light" panose="020B0304020202020204" pitchFamily="34" charset="77"/>
              </a:rPr>
              <a:t>ipsum dolor sit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venir Next LT Pro Light" panose="020B0304020202020204" pitchFamily="34" charset="77"/>
              </a:rPr>
              <a:t>amet</a:t>
            </a:r>
            <a:r>
              <a:rPr lang="en-US" b="0" i="0" dirty="0">
                <a:solidFill>
                  <a:schemeClr val="bg1"/>
                </a:solidFill>
                <a:effectLst/>
                <a:latin typeface="Avenir Next LT Pro Light" panose="020B0304020202020204" pitchFamily="34" charset="77"/>
              </a:rPr>
              <a:t>,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venir Next LT Pro Light" panose="020B0304020202020204" pitchFamily="34" charset="77"/>
              </a:rPr>
              <a:t>consectetur</a:t>
            </a:r>
            <a:r>
              <a:rPr lang="en-US" b="0" i="0" dirty="0">
                <a:solidFill>
                  <a:schemeClr val="bg1"/>
                </a:solidFill>
                <a:effectLst/>
                <a:latin typeface="Avenir Next LT Pro Light" panose="020B0304020202020204" pitchFamily="34" charset="77"/>
              </a:rPr>
              <a:t>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venir Next LT Pro Light" panose="020B0304020202020204" pitchFamily="34" charset="77"/>
              </a:rPr>
              <a:t>adipiscing</a:t>
            </a:r>
            <a:r>
              <a:rPr lang="en-US" b="0" i="0" dirty="0">
                <a:solidFill>
                  <a:schemeClr val="bg1"/>
                </a:solidFill>
                <a:effectLst/>
                <a:latin typeface="Avenir Next LT Pro Light" panose="020B0304020202020204" pitchFamily="34" charset="77"/>
              </a:rPr>
              <a:t>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venir Next LT Pro Light" panose="020B0304020202020204" pitchFamily="34" charset="77"/>
              </a:rPr>
              <a:t>elit</a:t>
            </a:r>
            <a:endParaRPr lang="en-US" b="0" i="0" dirty="0">
              <a:solidFill>
                <a:schemeClr val="bg1"/>
              </a:solidFill>
              <a:latin typeface="Avenir Next LT Pro Light" panose="020B0304020202020204" pitchFamily="34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81298C-3096-59D9-966C-5F24F2B4D9EB}"/>
              </a:ext>
            </a:extLst>
          </p:cNvPr>
          <p:cNvSpPr txBox="1"/>
          <p:nvPr/>
        </p:nvSpPr>
        <p:spPr>
          <a:xfrm>
            <a:off x="6636869" y="1147596"/>
            <a:ext cx="3125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300" dirty="0">
                <a:latin typeface="Avenir Next LT Pro" panose="020B0504020202020204" pitchFamily="34" charset="77"/>
                <a:cs typeface="Calibri" panose="020F0502020204030204" pitchFamily="34" charset="0"/>
              </a:rPr>
              <a:t>INFORMATION ONE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7DEE6B3-E2FB-C291-CAB0-BEA95359D53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765154" y="1016805"/>
            <a:ext cx="661692" cy="66169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0FBB22E-0461-64FB-5313-953C688E47A3}"/>
              </a:ext>
            </a:extLst>
          </p:cNvPr>
          <p:cNvSpPr txBox="1"/>
          <p:nvPr/>
        </p:nvSpPr>
        <p:spPr>
          <a:xfrm>
            <a:off x="6636869" y="2145139"/>
            <a:ext cx="3297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300" dirty="0">
                <a:latin typeface="Avenir Next LT Pro Light" panose="020B0304020202020204" pitchFamily="34" charset="77"/>
                <a:cs typeface="Calibri" panose="020F0502020204030204" pitchFamily="34" charset="0"/>
              </a:rPr>
              <a:t>INFORMATION TWO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8B6084B-0CFE-B56B-9009-B39F5AF009C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765154" y="2014348"/>
            <a:ext cx="661692" cy="66169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C4DCA0C-F110-2395-2B2F-CA35B82CFEFE}"/>
              </a:ext>
            </a:extLst>
          </p:cNvPr>
          <p:cNvSpPr txBox="1"/>
          <p:nvPr/>
        </p:nvSpPr>
        <p:spPr>
          <a:xfrm>
            <a:off x="6636869" y="3142682"/>
            <a:ext cx="3454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300" dirty="0">
                <a:latin typeface="Avenir Next LT Pro Light" panose="020B0304020202020204" pitchFamily="34" charset="77"/>
                <a:cs typeface="Calibri" panose="020F0502020204030204" pitchFamily="34" charset="0"/>
              </a:rPr>
              <a:t>INFORMATION THREE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21CCA88-B91E-72FF-5D10-1F169A8012A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765154" y="3011891"/>
            <a:ext cx="661692" cy="66169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801D6B4-4580-B2D6-32E6-E67264819165}"/>
              </a:ext>
            </a:extLst>
          </p:cNvPr>
          <p:cNvSpPr txBox="1"/>
          <p:nvPr/>
        </p:nvSpPr>
        <p:spPr>
          <a:xfrm>
            <a:off x="6636869" y="4140225"/>
            <a:ext cx="3297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300" dirty="0">
                <a:latin typeface="Avenir Next LT Pro Light" panose="020B0304020202020204" pitchFamily="34" charset="77"/>
                <a:cs typeface="Calibri" panose="020F0502020204030204" pitchFamily="34" charset="0"/>
              </a:rPr>
              <a:t>INFORMATION FOUR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90965C5-1FA5-9408-E474-2541EDB6461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765154" y="4009434"/>
            <a:ext cx="661692" cy="66169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168D1D04-5CE5-587E-B082-B6C9E02C1A9E}"/>
              </a:ext>
            </a:extLst>
          </p:cNvPr>
          <p:cNvSpPr txBox="1"/>
          <p:nvPr/>
        </p:nvSpPr>
        <p:spPr>
          <a:xfrm>
            <a:off x="6636869" y="5137766"/>
            <a:ext cx="3297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300" dirty="0">
                <a:latin typeface="Avenir Next LT Pro Light" panose="020B0304020202020204" pitchFamily="34" charset="77"/>
                <a:cs typeface="Calibri" panose="020F0502020204030204" pitchFamily="34" charset="0"/>
              </a:rPr>
              <a:t>INFORMATION FIVE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848D92A-C28B-EA5B-320E-22349BBDA07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5765154" y="5006975"/>
            <a:ext cx="661692" cy="6616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98CC0F-C142-F0FC-C452-344E9AF5FA7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 t="521" b="521"/>
          <a:stretch/>
        </p:blipFill>
        <p:spPr>
          <a:xfrm>
            <a:off x="256686" y="6226700"/>
            <a:ext cx="775427" cy="33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029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Content Rever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een circle with black background&#10;&#10;Description automatically generated">
            <a:extLst>
              <a:ext uri="{FF2B5EF4-FFF2-40B4-BE49-F238E27FC236}">
                <a16:creationId xmlns:a16="http://schemas.microsoft.com/office/drawing/2014/main" id="{79851CCB-36FA-6D56-BE95-720E8B962D4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FC75339-4001-8651-2627-33E91AB8C9A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89CC8A-D63D-4D07-3C90-24F5651961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2576" y="1949922"/>
            <a:ext cx="4290849" cy="1329595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3200" spc="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CCD8117-1DE4-15A1-FDFF-64EB7CC99DB5}"/>
              </a:ext>
            </a:extLst>
          </p:cNvPr>
          <p:cNvCxnSpPr>
            <a:cxnSpLocks/>
          </p:cNvCxnSpPr>
          <p:nvPr userDrawn="1"/>
        </p:nvCxnSpPr>
        <p:spPr>
          <a:xfrm>
            <a:off x="902576" y="3658004"/>
            <a:ext cx="867102" cy="0"/>
          </a:xfrm>
          <a:prstGeom prst="line">
            <a:avLst/>
          </a:prstGeom>
          <a:ln w="76200">
            <a:solidFill>
              <a:srgbClr val="6BB3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9EDE6F1-1B92-CFDC-6861-A028F7ADD445}"/>
              </a:ext>
            </a:extLst>
          </p:cNvPr>
          <p:cNvSpPr txBox="1">
            <a:spLocks/>
          </p:cNvSpPr>
          <p:nvPr userDrawn="1"/>
        </p:nvSpPr>
        <p:spPr>
          <a:xfrm>
            <a:off x="6849956" y="1750338"/>
            <a:ext cx="4074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b="0" i="0" dirty="0">
                <a:solidFill>
                  <a:schemeClr val="tx1"/>
                </a:solidFill>
                <a:latin typeface="Avenir Next LT Pro Light" panose="020B0304020202020204" pitchFamily="34" charset="77"/>
              </a:rPr>
              <a:t>Lorem </a:t>
            </a:r>
            <a:r>
              <a:rPr lang="en-US" b="0" i="0" dirty="0">
                <a:solidFill>
                  <a:schemeClr val="tx1"/>
                </a:solidFill>
                <a:effectLst/>
                <a:latin typeface="Avenir Next LT Pro Light" panose="020B0304020202020204" pitchFamily="34" charset="77"/>
              </a:rPr>
              <a:t>ipsum dolor sit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Avenir Next LT Pro Light" panose="020B0304020202020204" pitchFamily="34" charset="77"/>
              </a:rPr>
              <a:t>amet</a:t>
            </a:r>
            <a:r>
              <a:rPr lang="en-US" b="0" i="0" dirty="0">
                <a:solidFill>
                  <a:schemeClr val="tx1"/>
                </a:solidFill>
                <a:effectLst/>
                <a:latin typeface="Avenir Next LT Pro Light" panose="020B0304020202020204" pitchFamily="34" charset="77"/>
              </a:rPr>
              <a:t>,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Avenir Next LT Pro Light" panose="020B0304020202020204" pitchFamily="34" charset="77"/>
              </a:rPr>
              <a:t>consectetur</a:t>
            </a:r>
            <a:r>
              <a:rPr lang="en-US" b="0" i="0" dirty="0">
                <a:solidFill>
                  <a:schemeClr val="tx1"/>
                </a:solidFill>
                <a:effectLst/>
                <a:latin typeface="Avenir Next LT Pro Light" panose="020B0304020202020204" pitchFamily="34" charset="77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Avenir Next LT Pro Light" panose="020B0304020202020204" pitchFamily="34" charset="77"/>
              </a:rPr>
              <a:t>adipiscing</a:t>
            </a:r>
            <a:r>
              <a:rPr lang="en-US" b="0" i="0" dirty="0">
                <a:solidFill>
                  <a:schemeClr val="tx1"/>
                </a:solidFill>
                <a:effectLst/>
                <a:latin typeface="Avenir Next LT Pro Light" panose="020B0304020202020204" pitchFamily="34" charset="77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Avenir Next LT Pro Light" panose="020B0304020202020204" pitchFamily="34" charset="77"/>
              </a:rPr>
              <a:t>elit</a:t>
            </a:r>
            <a:endParaRPr lang="en-US" b="0" i="0" dirty="0">
              <a:solidFill>
                <a:schemeClr val="tx1"/>
              </a:solidFill>
              <a:latin typeface="Avenir Next LT Pro Light" panose="020B0304020202020204" pitchFamily="34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472939-08AD-7134-F6DE-2A7E309E142D}"/>
              </a:ext>
            </a:extLst>
          </p:cNvPr>
          <p:cNvSpPr txBox="1">
            <a:spLocks/>
          </p:cNvSpPr>
          <p:nvPr userDrawn="1"/>
        </p:nvSpPr>
        <p:spPr>
          <a:xfrm>
            <a:off x="6849957" y="1174373"/>
            <a:ext cx="2517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b="1" i="0" spc="300" dirty="0">
                <a:solidFill>
                  <a:schemeClr val="bg2"/>
                </a:solidFill>
                <a:latin typeface="Avenir Next LT Pro" panose="020B0504020202020204" pitchFamily="34" charset="77"/>
              </a:rPr>
              <a:t>TITLE ONE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81D353-8044-DEBC-ABEF-AA5B3E28A784}"/>
              </a:ext>
            </a:extLst>
          </p:cNvPr>
          <p:cNvSpPr txBox="1">
            <a:spLocks/>
          </p:cNvSpPr>
          <p:nvPr userDrawn="1"/>
        </p:nvSpPr>
        <p:spPr>
          <a:xfrm>
            <a:off x="6849956" y="3393817"/>
            <a:ext cx="4074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b="0" i="0" dirty="0">
                <a:solidFill>
                  <a:schemeClr val="tx1"/>
                </a:solidFill>
                <a:latin typeface="Avenir Next LT Pro Light" panose="020B0304020202020204" pitchFamily="34" charset="77"/>
              </a:rPr>
              <a:t>Lorem </a:t>
            </a:r>
            <a:r>
              <a:rPr lang="en-US" b="0" i="0" dirty="0">
                <a:solidFill>
                  <a:schemeClr val="tx1"/>
                </a:solidFill>
                <a:effectLst/>
                <a:latin typeface="Avenir Next LT Pro Light" panose="020B0304020202020204" pitchFamily="34" charset="77"/>
              </a:rPr>
              <a:t>ipsum dolor sit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Avenir Next LT Pro Light" panose="020B0304020202020204" pitchFamily="34" charset="77"/>
              </a:rPr>
              <a:t>amet</a:t>
            </a:r>
            <a:r>
              <a:rPr lang="en-US" b="0" i="0" dirty="0">
                <a:solidFill>
                  <a:schemeClr val="tx1"/>
                </a:solidFill>
                <a:effectLst/>
                <a:latin typeface="Avenir Next LT Pro Light" panose="020B0304020202020204" pitchFamily="34" charset="77"/>
              </a:rPr>
              <a:t>,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Avenir Next LT Pro Light" panose="020B0304020202020204" pitchFamily="34" charset="77"/>
              </a:rPr>
              <a:t>consectetur</a:t>
            </a:r>
            <a:r>
              <a:rPr lang="en-US" b="0" i="0" dirty="0">
                <a:solidFill>
                  <a:schemeClr val="tx1"/>
                </a:solidFill>
                <a:effectLst/>
                <a:latin typeface="Avenir Next LT Pro Light" panose="020B0304020202020204" pitchFamily="34" charset="77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Avenir Next LT Pro Light" panose="020B0304020202020204" pitchFamily="34" charset="77"/>
              </a:rPr>
              <a:t>adipiscing</a:t>
            </a:r>
            <a:r>
              <a:rPr lang="en-US" b="0" i="0" dirty="0">
                <a:solidFill>
                  <a:schemeClr val="tx1"/>
                </a:solidFill>
                <a:effectLst/>
                <a:latin typeface="Avenir Next LT Pro Light" panose="020B0304020202020204" pitchFamily="34" charset="77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Avenir Next LT Pro Light" panose="020B0304020202020204" pitchFamily="34" charset="77"/>
              </a:rPr>
              <a:t>elit</a:t>
            </a:r>
            <a:endParaRPr lang="en-US" b="0" i="0" dirty="0">
              <a:solidFill>
                <a:schemeClr val="tx1"/>
              </a:solidFill>
              <a:latin typeface="Avenir Next LT Pro Light" panose="020B0304020202020204" pitchFamily="34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316436-0F73-291E-B11C-63E98E265D08}"/>
              </a:ext>
            </a:extLst>
          </p:cNvPr>
          <p:cNvSpPr txBox="1">
            <a:spLocks/>
          </p:cNvSpPr>
          <p:nvPr userDrawn="1"/>
        </p:nvSpPr>
        <p:spPr>
          <a:xfrm>
            <a:off x="6849957" y="2817852"/>
            <a:ext cx="2517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b="1" i="0" spc="300" dirty="0">
                <a:solidFill>
                  <a:schemeClr val="bg2"/>
                </a:solidFill>
                <a:latin typeface="Avenir Next LT Pro" panose="020B0504020202020204" pitchFamily="34" charset="77"/>
              </a:rPr>
              <a:t>TITLE TWO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62FF2F-19D6-65D0-74BF-039589A786C1}"/>
              </a:ext>
            </a:extLst>
          </p:cNvPr>
          <p:cNvSpPr txBox="1">
            <a:spLocks/>
          </p:cNvSpPr>
          <p:nvPr userDrawn="1"/>
        </p:nvSpPr>
        <p:spPr>
          <a:xfrm>
            <a:off x="6849956" y="5037296"/>
            <a:ext cx="4074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b="0" i="0" dirty="0">
                <a:solidFill>
                  <a:schemeClr val="tx1"/>
                </a:solidFill>
                <a:latin typeface="Avenir Next LT Pro Light" panose="020B0304020202020204" pitchFamily="34" charset="77"/>
              </a:rPr>
              <a:t>Lorem </a:t>
            </a:r>
            <a:r>
              <a:rPr lang="en-US" b="0" i="0" dirty="0">
                <a:solidFill>
                  <a:schemeClr val="tx1"/>
                </a:solidFill>
                <a:effectLst/>
                <a:latin typeface="Avenir Next LT Pro Light" panose="020B0304020202020204" pitchFamily="34" charset="77"/>
              </a:rPr>
              <a:t>ipsum dolor sit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Avenir Next LT Pro Light" panose="020B0304020202020204" pitchFamily="34" charset="77"/>
              </a:rPr>
              <a:t>amet</a:t>
            </a:r>
            <a:r>
              <a:rPr lang="en-US" b="0" i="0" dirty="0">
                <a:solidFill>
                  <a:schemeClr val="tx1"/>
                </a:solidFill>
                <a:effectLst/>
                <a:latin typeface="Avenir Next LT Pro Light" panose="020B0304020202020204" pitchFamily="34" charset="77"/>
              </a:rPr>
              <a:t>,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Avenir Next LT Pro Light" panose="020B0304020202020204" pitchFamily="34" charset="77"/>
              </a:rPr>
              <a:t>consectetur</a:t>
            </a:r>
            <a:r>
              <a:rPr lang="en-US" b="0" i="0" dirty="0">
                <a:solidFill>
                  <a:schemeClr val="tx1"/>
                </a:solidFill>
                <a:effectLst/>
                <a:latin typeface="Avenir Next LT Pro Light" panose="020B0304020202020204" pitchFamily="34" charset="77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Avenir Next LT Pro Light" panose="020B0304020202020204" pitchFamily="34" charset="77"/>
              </a:rPr>
              <a:t>adipiscing</a:t>
            </a:r>
            <a:r>
              <a:rPr lang="en-US" b="0" i="0" dirty="0">
                <a:solidFill>
                  <a:schemeClr val="tx1"/>
                </a:solidFill>
                <a:effectLst/>
                <a:latin typeface="Avenir Next LT Pro Light" panose="020B0304020202020204" pitchFamily="34" charset="77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Avenir Next LT Pro Light" panose="020B0304020202020204" pitchFamily="34" charset="77"/>
              </a:rPr>
              <a:t>elit</a:t>
            </a:r>
            <a:endParaRPr lang="en-US" b="0" i="0" dirty="0">
              <a:solidFill>
                <a:schemeClr val="tx1"/>
              </a:solidFill>
              <a:latin typeface="Avenir Next LT Pro Light" panose="020B0304020202020204" pitchFamily="34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23B0A6-74FD-B1CB-A3EE-05C06A3FFAEE}"/>
              </a:ext>
            </a:extLst>
          </p:cNvPr>
          <p:cNvSpPr txBox="1">
            <a:spLocks/>
          </p:cNvSpPr>
          <p:nvPr userDrawn="1"/>
        </p:nvSpPr>
        <p:spPr>
          <a:xfrm>
            <a:off x="6849957" y="4461331"/>
            <a:ext cx="2517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b="1" i="0" spc="300" dirty="0">
                <a:solidFill>
                  <a:schemeClr val="bg2"/>
                </a:solidFill>
                <a:latin typeface="Avenir Next LT Pro" panose="020B0504020202020204" pitchFamily="34" charset="77"/>
              </a:rPr>
              <a:t>TITLE THREE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CBD383-F1E8-2F80-7261-49F47F2947AC}"/>
              </a:ext>
            </a:extLst>
          </p:cNvPr>
          <p:cNvSpPr txBox="1">
            <a:spLocks/>
          </p:cNvSpPr>
          <p:nvPr userDrawn="1"/>
        </p:nvSpPr>
        <p:spPr>
          <a:xfrm>
            <a:off x="902576" y="3948482"/>
            <a:ext cx="429084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chemeClr val="bg1"/>
                </a:solidFill>
                <a:latin typeface="Avenir Next LT Pro Light" panose="020B0304020202020204" pitchFamily="34" charset="77"/>
              </a:rPr>
              <a:t>Lorem </a:t>
            </a:r>
            <a:r>
              <a:rPr lang="en-US" b="0" i="0" dirty="0">
                <a:solidFill>
                  <a:schemeClr val="bg1"/>
                </a:solidFill>
                <a:effectLst/>
                <a:latin typeface="Avenir Next LT Pro Light" panose="020B0304020202020204" pitchFamily="34" charset="77"/>
              </a:rPr>
              <a:t>ipsum dolor sit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venir Next LT Pro Light" panose="020B0304020202020204" pitchFamily="34" charset="77"/>
              </a:rPr>
              <a:t>amet</a:t>
            </a:r>
            <a:r>
              <a:rPr lang="en-US" b="0" i="0" dirty="0">
                <a:solidFill>
                  <a:schemeClr val="bg1"/>
                </a:solidFill>
                <a:effectLst/>
                <a:latin typeface="Avenir Next LT Pro Light" panose="020B0304020202020204" pitchFamily="34" charset="77"/>
              </a:rPr>
              <a:t>,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venir Next LT Pro Light" panose="020B0304020202020204" pitchFamily="34" charset="77"/>
              </a:rPr>
              <a:t>consectetur</a:t>
            </a:r>
            <a:r>
              <a:rPr lang="en-US" b="0" i="0" dirty="0">
                <a:solidFill>
                  <a:schemeClr val="bg1"/>
                </a:solidFill>
                <a:effectLst/>
                <a:latin typeface="Avenir Next LT Pro Light" panose="020B0304020202020204" pitchFamily="34" charset="77"/>
              </a:rPr>
              <a:t>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venir Next LT Pro Light" panose="020B0304020202020204" pitchFamily="34" charset="77"/>
              </a:rPr>
              <a:t>adipiscing</a:t>
            </a:r>
            <a:r>
              <a:rPr lang="en-US" b="0" i="0" dirty="0">
                <a:solidFill>
                  <a:schemeClr val="bg1"/>
                </a:solidFill>
                <a:effectLst/>
                <a:latin typeface="Avenir Next LT Pro Light" panose="020B0304020202020204" pitchFamily="34" charset="77"/>
              </a:rPr>
              <a:t>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venir Next LT Pro Light" panose="020B0304020202020204" pitchFamily="34" charset="77"/>
              </a:rPr>
              <a:t>elit</a:t>
            </a:r>
            <a:r>
              <a:rPr lang="en-US" b="0" i="0" dirty="0">
                <a:solidFill>
                  <a:schemeClr val="bg1"/>
                </a:solidFill>
                <a:effectLst/>
                <a:latin typeface="Avenir Next LT Pro Light" panose="020B0304020202020204" pitchFamily="34" charset="77"/>
              </a:rPr>
              <a:t> </a:t>
            </a:r>
            <a:r>
              <a:rPr lang="en-US" b="0" i="0" dirty="0">
                <a:solidFill>
                  <a:schemeClr val="bg1"/>
                </a:solidFill>
                <a:latin typeface="Avenir Next LT Pro Light" panose="020B0304020202020204" pitchFamily="34" charset="77"/>
              </a:rPr>
              <a:t>Lorem </a:t>
            </a:r>
            <a:r>
              <a:rPr lang="en-US" b="0" i="0" dirty="0">
                <a:solidFill>
                  <a:schemeClr val="bg1"/>
                </a:solidFill>
                <a:effectLst/>
                <a:latin typeface="Avenir Next LT Pro Light" panose="020B0304020202020204" pitchFamily="34" charset="77"/>
              </a:rPr>
              <a:t>ipsum dolor sit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venir Next LT Pro Light" panose="020B0304020202020204" pitchFamily="34" charset="77"/>
              </a:rPr>
              <a:t>amet</a:t>
            </a:r>
            <a:r>
              <a:rPr lang="en-US" b="0" i="0" dirty="0">
                <a:solidFill>
                  <a:schemeClr val="bg1"/>
                </a:solidFill>
                <a:effectLst/>
                <a:latin typeface="Avenir Next LT Pro Light" panose="020B0304020202020204" pitchFamily="34" charset="77"/>
              </a:rPr>
              <a:t>,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venir Next LT Pro Light" panose="020B0304020202020204" pitchFamily="34" charset="77"/>
              </a:rPr>
              <a:t>consectetur</a:t>
            </a:r>
            <a:r>
              <a:rPr lang="en-US" b="0" i="0" dirty="0">
                <a:solidFill>
                  <a:schemeClr val="bg1"/>
                </a:solidFill>
                <a:effectLst/>
                <a:latin typeface="Avenir Next LT Pro Light" panose="020B0304020202020204" pitchFamily="34" charset="77"/>
              </a:rPr>
              <a:t>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venir Next LT Pro Light" panose="020B0304020202020204" pitchFamily="34" charset="77"/>
              </a:rPr>
              <a:t>adipiscing</a:t>
            </a:r>
            <a:r>
              <a:rPr lang="en-US" b="0" i="0" dirty="0">
                <a:solidFill>
                  <a:schemeClr val="bg1"/>
                </a:solidFill>
                <a:effectLst/>
                <a:latin typeface="Avenir Next LT Pro Light" panose="020B0304020202020204" pitchFamily="34" charset="77"/>
              </a:rPr>
              <a:t>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venir Next LT Pro Light" panose="020B0304020202020204" pitchFamily="34" charset="77"/>
              </a:rPr>
              <a:t>elit</a:t>
            </a:r>
            <a:endParaRPr lang="en-US" b="0" i="0" dirty="0">
              <a:solidFill>
                <a:schemeClr val="bg1"/>
              </a:solidFill>
              <a:latin typeface="Avenir Next LT Pro Light" panose="020B0304020202020204" pitchFamily="34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4C1CDC-5352-413E-112E-7C3C182E89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521" b="521"/>
          <a:stretch/>
        </p:blipFill>
        <p:spPr>
          <a:xfrm>
            <a:off x="256686" y="6226700"/>
            <a:ext cx="775427" cy="33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1684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Image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wearing a safety vest and a hard hat&#10;&#10;Description automatically generated">
            <a:extLst>
              <a:ext uri="{FF2B5EF4-FFF2-40B4-BE49-F238E27FC236}">
                <a16:creationId xmlns:a16="http://schemas.microsoft.com/office/drawing/2014/main" id="{A984749C-3540-E357-1616-0B1003E7417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/>
          <a:srcRect r="18958"/>
          <a:stretch/>
        </p:blipFill>
        <p:spPr>
          <a:xfrm>
            <a:off x="2315357" y="0"/>
            <a:ext cx="9876644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FC75339-4001-8651-2627-33E91AB8C9A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89CC8A-D63D-4D07-3C90-24F5651961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2576" y="1949922"/>
            <a:ext cx="4290849" cy="1329595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3200" spc="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CCD8117-1DE4-15A1-FDFF-64EB7CC99DB5}"/>
              </a:ext>
            </a:extLst>
          </p:cNvPr>
          <p:cNvCxnSpPr>
            <a:cxnSpLocks/>
          </p:cNvCxnSpPr>
          <p:nvPr userDrawn="1"/>
        </p:nvCxnSpPr>
        <p:spPr>
          <a:xfrm>
            <a:off x="902576" y="3658004"/>
            <a:ext cx="867102" cy="0"/>
          </a:xfrm>
          <a:prstGeom prst="line">
            <a:avLst/>
          </a:prstGeom>
          <a:ln w="76200">
            <a:solidFill>
              <a:srgbClr val="6BB3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6CBD383-F1E8-2F80-7261-49F47F2947AC}"/>
              </a:ext>
            </a:extLst>
          </p:cNvPr>
          <p:cNvSpPr txBox="1">
            <a:spLocks/>
          </p:cNvSpPr>
          <p:nvPr userDrawn="1"/>
        </p:nvSpPr>
        <p:spPr>
          <a:xfrm>
            <a:off x="902576" y="3948482"/>
            <a:ext cx="429084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chemeClr val="bg1"/>
                </a:solidFill>
                <a:latin typeface="Avenir Next LT Pro Light" panose="020B0304020202020204" pitchFamily="34" charset="77"/>
              </a:rPr>
              <a:t>Lorem </a:t>
            </a:r>
            <a:r>
              <a:rPr lang="en-US" b="0" i="0" dirty="0">
                <a:solidFill>
                  <a:schemeClr val="bg1"/>
                </a:solidFill>
                <a:effectLst/>
                <a:latin typeface="Avenir Next LT Pro Light" panose="020B0304020202020204" pitchFamily="34" charset="77"/>
              </a:rPr>
              <a:t>ipsum dolor sit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venir Next LT Pro Light" panose="020B0304020202020204" pitchFamily="34" charset="77"/>
              </a:rPr>
              <a:t>amet</a:t>
            </a:r>
            <a:r>
              <a:rPr lang="en-US" b="0" i="0" dirty="0">
                <a:solidFill>
                  <a:schemeClr val="bg1"/>
                </a:solidFill>
                <a:effectLst/>
                <a:latin typeface="Avenir Next LT Pro Light" panose="020B0304020202020204" pitchFamily="34" charset="77"/>
              </a:rPr>
              <a:t>,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venir Next LT Pro Light" panose="020B0304020202020204" pitchFamily="34" charset="77"/>
              </a:rPr>
              <a:t>consectetur</a:t>
            </a:r>
            <a:r>
              <a:rPr lang="en-US" b="0" i="0" dirty="0">
                <a:solidFill>
                  <a:schemeClr val="bg1"/>
                </a:solidFill>
                <a:effectLst/>
                <a:latin typeface="Avenir Next LT Pro Light" panose="020B0304020202020204" pitchFamily="34" charset="77"/>
              </a:rPr>
              <a:t>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venir Next LT Pro Light" panose="020B0304020202020204" pitchFamily="34" charset="77"/>
              </a:rPr>
              <a:t>adipiscing</a:t>
            </a:r>
            <a:r>
              <a:rPr lang="en-US" b="0" i="0" dirty="0">
                <a:solidFill>
                  <a:schemeClr val="bg1"/>
                </a:solidFill>
                <a:effectLst/>
                <a:latin typeface="Avenir Next LT Pro Light" panose="020B0304020202020204" pitchFamily="34" charset="77"/>
              </a:rPr>
              <a:t>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venir Next LT Pro Light" panose="020B0304020202020204" pitchFamily="34" charset="77"/>
              </a:rPr>
              <a:t>elit</a:t>
            </a:r>
            <a:r>
              <a:rPr lang="en-US" b="0" i="0" dirty="0">
                <a:solidFill>
                  <a:schemeClr val="bg1"/>
                </a:solidFill>
                <a:effectLst/>
                <a:latin typeface="Avenir Next LT Pro Light" panose="020B0304020202020204" pitchFamily="34" charset="77"/>
              </a:rPr>
              <a:t> </a:t>
            </a:r>
            <a:r>
              <a:rPr lang="en-US" b="0" i="0" dirty="0">
                <a:solidFill>
                  <a:schemeClr val="bg1"/>
                </a:solidFill>
                <a:latin typeface="Avenir Next LT Pro Light" panose="020B0304020202020204" pitchFamily="34" charset="77"/>
              </a:rPr>
              <a:t>Lorem </a:t>
            </a:r>
            <a:r>
              <a:rPr lang="en-US" b="0" i="0" dirty="0">
                <a:solidFill>
                  <a:schemeClr val="bg1"/>
                </a:solidFill>
                <a:effectLst/>
                <a:latin typeface="Avenir Next LT Pro Light" panose="020B0304020202020204" pitchFamily="34" charset="77"/>
              </a:rPr>
              <a:t>ipsum dolor sit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venir Next LT Pro Light" panose="020B0304020202020204" pitchFamily="34" charset="77"/>
              </a:rPr>
              <a:t>amet</a:t>
            </a:r>
            <a:r>
              <a:rPr lang="en-US" b="0" i="0" dirty="0">
                <a:solidFill>
                  <a:schemeClr val="bg1"/>
                </a:solidFill>
                <a:effectLst/>
                <a:latin typeface="Avenir Next LT Pro Light" panose="020B0304020202020204" pitchFamily="34" charset="77"/>
              </a:rPr>
              <a:t>,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venir Next LT Pro Light" panose="020B0304020202020204" pitchFamily="34" charset="77"/>
              </a:rPr>
              <a:t>consectetur</a:t>
            </a:r>
            <a:r>
              <a:rPr lang="en-US" b="0" i="0" dirty="0">
                <a:solidFill>
                  <a:schemeClr val="bg1"/>
                </a:solidFill>
                <a:effectLst/>
                <a:latin typeface="Avenir Next LT Pro Light" panose="020B0304020202020204" pitchFamily="34" charset="77"/>
              </a:rPr>
              <a:t>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venir Next LT Pro Light" panose="020B0304020202020204" pitchFamily="34" charset="77"/>
              </a:rPr>
              <a:t>adipiscing</a:t>
            </a:r>
            <a:r>
              <a:rPr lang="en-US" b="0" i="0" dirty="0">
                <a:solidFill>
                  <a:schemeClr val="bg1"/>
                </a:solidFill>
                <a:effectLst/>
                <a:latin typeface="Avenir Next LT Pro Light" panose="020B0304020202020204" pitchFamily="34" charset="77"/>
              </a:rPr>
              <a:t>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venir Next LT Pro Light" panose="020B0304020202020204" pitchFamily="34" charset="77"/>
              </a:rPr>
              <a:t>elit</a:t>
            </a:r>
            <a:endParaRPr lang="en-US" b="0" i="0" dirty="0">
              <a:solidFill>
                <a:schemeClr val="bg1"/>
              </a:solidFill>
              <a:latin typeface="Avenir Next LT Pro Light" panose="020B0304020202020204" pitchFamily="34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34F3C8-CCE4-6DD3-7033-F37C95DC6E1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521" b="521"/>
          <a:stretch/>
        </p:blipFill>
        <p:spPr>
          <a:xfrm>
            <a:off x="256686" y="6226700"/>
            <a:ext cx="775427" cy="33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0841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967D1FD-8049-6FB8-B723-2B64388064C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D42EE7F-8F45-EB74-1A9E-373C8A073B28}"/>
              </a:ext>
            </a:extLst>
          </p:cNvPr>
          <p:cNvGrpSpPr/>
          <p:nvPr userDrawn="1"/>
        </p:nvGrpSpPr>
        <p:grpSpPr>
          <a:xfrm>
            <a:off x="2472655" y="1635977"/>
            <a:ext cx="7246685" cy="4328414"/>
            <a:chOff x="2315511" y="1208292"/>
            <a:chExt cx="7246685" cy="4328414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95B0769D-1051-7768-5773-BA213CDF8EB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526" b="18535"/>
            <a:stretch/>
          </p:blipFill>
          <p:spPr bwMode="auto">
            <a:xfrm>
              <a:off x="2315511" y="1208292"/>
              <a:ext cx="2009870" cy="12650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4A402942-EBF3-7BEC-29AC-BD150D6673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3920" y="4484645"/>
              <a:ext cx="1993052" cy="1024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">
              <a:extLst>
                <a:ext uri="{FF2B5EF4-FFF2-40B4-BE49-F238E27FC236}">
                  <a16:creationId xmlns:a16="http://schemas.microsoft.com/office/drawing/2014/main" id="{F1F6C1B3-7B3A-AE32-B386-1FD9281C99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1225" y="1285596"/>
              <a:ext cx="1345841" cy="1110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8">
              <a:extLst>
                <a:ext uri="{FF2B5EF4-FFF2-40B4-BE49-F238E27FC236}">
                  <a16:creationId xmlns:a16="http://schemas.microsoft.com/office/drawing/2014/main" id="{324B3E65-4B1F-7FE2-DDE8-91B8BEBAA96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5" t="34253" r="8121" b="36791"/>
            <a:stretch/>
          </p:blipFill>
          <p:spPr bwMode="auto">
            <a:xfrm>
              <a:off x="2862854" y="3066067"/>
              <a:ext cx="3165411" cy="7258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9">
              <a:extLst>
                <a:ext uri="{FF2B5EF4-FFF2-40B4-BE49-F238E27FC236}">
                  <a16:creationId xmlns:a16="http://schemas.microsoft.com/office/drawing/2014/main" id="{85BAF631-0663-10CD-6070-80E899DF68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8624" y="4457136"/>
              <a:ext cx="1993052" cy="10795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CB75F07-C963-A84A-0559-A9474B2259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6095" y="4517505"/>
              <a:ext cx="1756101" cy="9588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 descr="Download CBRE Group Logo in SVG Vector or PNG File Format - Logo.wine">
              <a:extLst>
                <a:ext uri="{FF2B5EF4-FFF2-40B4-BE49-F238E27FC236}">
                  <a16:creationId xmlns:a16="http://schemas.microsoft.com/office/drawing/2014/main" id="{730191B7-2242-2075-652C-59BFC8CF989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10" t="23665" r="7650" b="25808"/>
            <a:stretch/>
          </p:blipFill>
          <p:spPr bwMode="auto">
            <a:xfrm>
              <a:off x="6495778" y="2962121"/>
              <a:ext cx="2340725" cy="9337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838B62A-92AA-8254-DC15-D8298C01C4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1014" y="1373914"/>
              <a:ext cx="2009870" cy="9337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421AAED-8165-2D57-2E22-611D281316BE}"/>
              </a:ext>
            </a:extLst>
          </p:cNvPr>
          <p:cNvSpPr txBox="1"/>
          <p:nvPr userDrawn="1"/>
        </p:nvSpPr>
        <p:spPr>
          <a:xfrm>
            <a:off x="3301375" y="718723"/>
            <a:ext cx="5589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300" dirty="0">
                <a:solidFill>
                  <a:srgbClr val="6BB340"/>
                </a:solidFill>
                <a:latin typeface="Avenir Next LT Pro" panose="020B0504020202020204" pitchFamily="34" charset="77"/>
                <a:cs typeface="Calibri" panose="020F0502020204030204" pitchFamily="34" charset="0"/>
              </a:rPr>
              <a:t>CLIENT LOGOS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9E69AA5-7B69-AE89-D572-ED74E9464DB7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rcRect t="521" b="521"/>
          <a:stretch/>
        </p:blipFill>
        <p:spPr>
          <a:xfrm>
            <a:off x="256686" y="6226700"/>
            <a:ext cx="775427" cy="33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2251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men in safety vests and helmets&#10;&#10;Description automatically generated">
            <a:extLst>
              <a:ext uri="{FF2B5EF4-FFF2-40B4-BE49-F238E27FC236}">
                <a16:creationId xmlns:a16="http://schemas.microsoft.com/office/drawing/2014/main" id="{877BA5D8-EFB4-70CF-FEB7-184A9CE08FA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1782474-905C-79DC-072B-89D67E2218BC}"/>
              </a:ext>
            </a:extLst>
          </p:cNvPr>
          <p:cNvGrpSpPr/>
          <p:nvPr/>
        </p:nvGrpSpPr>
        <p:grpSpPr>
          <a:xfrm>
            <a:off x="2480972" y="2215981"/>
            <a:ext cx="3405759" cy="1031481"/>
            <a:chOff x="1429272" y="1616621"/>
            <a:chExt cx="3405759" cy="103148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D4C8880-AEF3-8D14-D3A1-37670B91A32B}"/>
                </a:ext>
              </a:extLst>
            </p:cNvPr>
            <p:cNvSpPr txBox="1"/>
            <p:nvPr/>
          </p:nvSpPr>
          <p:spPr>
            <a:xfrm>
              <a:off x="1429273" y="1616621"/>
              <a:ext cx="29157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spc="300" dirty="0">
                  <a:latin typeface="Avenir Next LT Pro" panose="020B0504020202020204" pitchFamily="34" charset="77"/>
                  <a:cs typeface="Calibri" panose="020F0502020204030204" pitchFamily="34" charset="0"/>
                </a:rPr>
                <a:t>NUMBER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ABA7BDF-E7AB-3E34-3635-BBEB407A8D5E}"/>
                </a:ext>
              </a:extLst>
            </p:cNvPr>
            <p:cNvSpPr txBox="1"/>
            <p:nvPr/>
          </p:nvSpPr>
          <p:spPr>
            <a:xfrm>
              <a:off x="1429272" y="2278770"/>
              <a:ext cx="34057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pc="300" dirty="0">
                  <a:solidFill>
                    <a:srgbClr val="FFFFFF"/>
                  </a:solidFill>
                  <a:latin typeface="Avenir Next LT Pro Demi" panose="020B0504020202020204" pitchFamily="34" charset="77"/>
                  <a:cs typeface="Calibri" panose="020F0502020204030204" pitchFamily="34" charset="0"/>
                </a:rPr>
                <a:t>DESCRIPTIVE</a:t>
              </a:r>
              <a:endParaRPr lang="en-US" b="1" spc="300" dirty="0">
                <a:latin typeface="Avenir Next LT Pro Demi" panose="020B0504020202020204" pitchFamily="34" charset="77"/>
                <a:cs typeface="Calibri" panose="020F0502020204030204" pitchFamily="34" charset="0"/>
              </a:endParaRPr>
            </a:p>
          </p:txBody>
        </p:sp>
      </p:grpSp>
      <p:pic>
        <p:nvPicPr>
          <p:cNvPr id="11" name="Picture 10" descr="A white and green logo&#10;&#10;Description automatically generated">
            <a:extLst>
              <a:ext uri="{FF2B5EF4-FFF2-40B4-BE49-F238E27FC236}">
                <a16:creationId xmlns:a16="http://schemas.microsoft.com/office/drawing/2014/main" id="{2AB04485-264C-B0BA-15EA-3792B1E8A89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303387" y="2251653"/>
            <a:ext cx="1004491" cy="96013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DF8D305-53AE-2D69-523C-1692A10501DA}"/>
              </a:ext>
            </a:extLst>
          </p:cNvPr>
          <p:cNvGrpSpPr/>
          <p:nvPr/>
        </p:nvGrpSpPr>
        <p:grpSpPr>
          <a:xfrm>
            <a:off x="7972857" y="2215981"/>
            <a:ext cx="2915755" cy="1031481"/>
            <a:chOff x="1837517" y="1616621"/>
            <a:chExt cx="1685980" cy="103148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007F407-37BA-0BFC-EC91-67A1D8B69673}"/>
                </a:ext>
              </a:extLst>
            </p:cNvPr>
            <p:cNvSpPr txBox="1"/>
            <p:nvPr/>
          </p:nvSpPr>
          <p:spPr>
            <a:xfrm>
              <a:off x="1837518" y="1616621"/>
              <a:ext cx="168597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spc="300" dirty="0">
                  <a:latin typeface="Avenir Next LT Pro" panose="020B0504020202020204" pitchFamily="34" charset="77"/>
                  <a:cs typeface="Calibri" panose="020F0502020204030204" pitchFamily="34" charset="0"/>
                </a:rPr>
                <a:t>NUMBER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A5C3273-9DD3-5C7C-BC96-AF2E36C8AD71}"/>
                </a:ext>
              </a:extLst>
            </p:cNvPr>
            <p:cNvSpPr txBox="1"/>
            <p:nvPr/>
          </p:nvSpPr>
          <p:spPr>
            <a:xfrm>
              <a:off x="1837517" y="2278770"/>
              <a:ext cx="14248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pc="300" dirty="0">
                  <a:solidFill>
                    <a:srgbClr val="FFFFFF"/>
                  </a:solidFill>
                  <a:latin typeface="Avenir Next LT Pro Demi" panose="020B0504020202020204" pitchFamily="34" charset="77"/>
                  <a:cs typeface="Calibri" panose="020F0502020204030204" pitchFamily="34" charset="0"/>
                </a:rPr>
                <a:t>DESCRIPTIVE</a:t>
              </a:r>
              <a:endParaRPr lang="en-US" b="1" spc="300" dirty="0">
                <a:latin typeface="Avenir Next LT Pro Demi" panose="020B0504020202020204" pitchFamily="34" charset="77"/>
                <a:cs typeface="Calibri" panose="020F0502020204030204" pitchFamily="34" charset="0"/>
              </a:endParaRPr>
            </a:p>
          </p:txBody>
        </p:sp>
      </p:grpSp>
      <p:pic>
        <p:nvPicPr>
          <p:cNvPr id="16" name="Picture 15" descr="A white line drawing of people&#10;&#10;Description automatically generated">
            <a:extLst>
              <a:ext uri="{FF2B5EF4-FFF2-40B4-BE49-F238E27FC236}">
                <a16:creationId xmlns:a16="http://schemas.microsoft.com/office/drawing/2014/main" id="{20C89AFC-2DBB-271B-926B-E41351A580D9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779215" y="2247329"/>
            <a:ext cx="1013537" cy="968784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65CDB355-9A3D-C94E-7EC1-6D8DBE655F87}"/>
              </a:ext>
            </a:extLst>
          </p:cNvPr>
          <p:cNvGrpSpPr/>
          <p:nvPr/>
        </p:nvGrpSpPr>
        <p:grpSpPr>
          <a:xfrm>
            <a:off x="2504737" y="3652621"/>
            <a:ext cx="2908049" cy="1031481"/>
            <a:chOff x="1429272" y="1616621"/>
            <a:chExt cx="2908049" cy="103148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E88D101-3E18-0D5A-6EE0-5BCDB57659C1}"/>
                </a:ext>
              </a:extLst>
            </p:cNvPr>
            <p:cNvSpPr txBox="1"/>
            <p:nvPr/>
          </p:nvSpPr>
          <p:spPr>
            <a:xfrm>
              <a:off x="1429272" y="1616621"/>
              <a:ext cx="29080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spc="300" dirty="0">
                  <a:latin typeface="Avenir Next LT Pro" panose="020B0504020202020204" pitchFamily="34" charset="77"/>
                  <a:cs typeface="Calibri" panose="020F0502020204030204" pitchFamily="34" charset="0"/>
                </a:rPr>
                <a:t>NUMBER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C170E94-93D3-9FC3-4F0B-437370BC88B4}"/>
                </a:ext>
              </a:extLst>
            </p:cNvPr>
            <p:cNvSpPr txBox="1"/>
            <p:nvPr/>
          </p:nvSpPr>
          <p:spPr>
            <a:xfrm>
              <a:off x="1429272" y="2278770"/>
              <a:ext cx="24469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pc="300" dirty="0">
                  <a:solidFill>
                    <a:srgbClr val="FFFFFF"/>
                  </a:solidFill>
                  <a:latin typeface="Avenir Next LT Pro Demi" panose="020B0504020202020204" pitchFamily="34" charset="77"/>
                  <a:cs typeface="Calibri" panose="020F0502020204030204" pitchFamily="34" charset="0"/>
                </a:rPr>
                <a:t>DESCRIPTIVE</a:t>
              </a:r>
              <a:endParaRPr lang="en-US" b="1" spc="300" dirty="0">
                <a:latin typeface="Avenir Next LT Pro Demi" panose="020B0504020202020204" pitchFamily="34" charset="77"/>
                <a:cs typeface="Calibri" panose="020F0502020204030204" pitchFamily="34" charset="0"/>
              </a:endParaRPr>
            </a:p>
          </p:txBody>
        </p:sp>
      </p:grpSp>
      <p:pic>
        <p:nvPicPr>
          <p:cNvPr id="21" name="Picture 20" descr="A light bulb on a green background&#10;&#10;Description automatically generated">
            <a:extLst>
              <a:ext uri="{FF2B5EF4-FFF2-40B4-BE49-F238E27FC236}">
                <a16:creationId xmlns:a16="http://schemas.microsoft.com/office/drawing/2014/main" id="{B7D76A2E-D529-4746-BB43-A491ED436440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303387" y="3683969"/>
            <a:ext cx="1013537" cy="968784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E87152D9-B354-713A-73E0-FEE2D5C931D3}"/>
              </a:ext>
            </a:extLst>
          </p:cNvPr>
          <p:cNvGrpSpPr/>
          <p:nvPr/>
        </p:nvGrpSpPr>
        <p:grpSpPr>
          <a:xfrm>
            <a:off x="7969995" y="3652621"/>
            <a:ext cx="2989899" cy="1031481"/>
            <a:chOff x="1837517" y="1616621"/>
            <a:chExt cx="2989899" cy="1031481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87308D3-63F1-1A30-C391-25D79E3CDA70}"/>
                </a:ext>
              </a:extLst>
            </p:cNvPr>
            <p:cNvSpPr txBox="1"/>
            <p:nvPr/>
          </p:nvSpPr>
          <p:spPr>
            <a:xfrm>
              <a:off x="1837517" y="1616621"/>
              <a:ext cx="29157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spc="300" dirty="0">
                  <a:latin typeface="Avenir Next LT Pro" panose="020B0504020202020204" pitchFamily="34" charset="77"/>
                  <a:cs typeface="Calibri" panose="020F0502020204030204" pitchFamily="34" charset="0"/>
                </a:rPr>
                <a:t>NUMBER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43E52A5-A99C-D540-529B-9EC429D425E6}"/>
                </a:ext>
              </a:extLst>
            </p:cNvPr>
            <p:cNvSpPr txBox="1"/>
            <p:nvPr/>
          </p:nvSpPr>
          <p:spPr>
            <a:xfrm>
              <a:off x="1837517" y="2278770"/>
              <a:ext cx="29898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pc="300" dirty="0">
                  <a:solidFill>
                    <a:srgbClr val="FFFFFF"/>
                  </a:solidFill>
                  <a:latin typeface="Avenir Next LT Pro Demi" panose="020B0504020202020204" pitchFamily="34" charset="77"/>
                  <a:cs typeface="Calibri" panose="020F0502020204030204" pitchFamily="34" charset="0"/>
                </a:rPr>
                <a:t>DESCRIPTIVE</a:t>
              </a:r>
              <a:endParaRPr lang="en-US" b="1" spc="300" dirty="0">
                <a:latin typeface="Avenir Next LT Pro Demi" panose="020B0504020202020204" pitchFamily="34" charset="77"/>
                <a:cs typeface="Calibri" panose="020F0502020204030204" pitchFamily="34" charset="0"/>
              </a:endParaRPr>
            </a:p>
          </p:txBody>
        </p:sp>
      </p:grpSp>
      <p:pic>
        <p:nvPicPr>
          <p:cNvPr id="26" name="Picture 25" descr="A white clock in a green background&#10;&#10;Description automatically generated">
            <a:extLst>
              <a:ext uri="{FF2B5EF4-FFF2-40B4-BE49-F238E27FC236}">
                <a16:creationId xmlns:a16="http://schemas.microsoft.com/office/drawing/2014/main" id="{B417E723-8F4A-CCFF-A63E-519A95B778B0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6779215" y="3681987"/>
            <a:ext cx="1017685" cy="972748"/>
          </a:xfrm>
          <a:prstGeom prst="rect">
            <a:avLst/>
          </a:prstGeom>
        </p:spPr>
      </p:pic>
      <p:pic>
        <p:nvPicPr>
          <p:cNvPr id="2" name="Picture 1" descr="A logo with a person in the middle&#10;&#10;Description automatically generated">
            <a:extLst>
              <a:ext uri="{FF2B5EF4-FFF2-40B4-BE49-F238E27FC236}">
                <a16:creationId xmlns:a16="http://schemas.microsoft.com/office/drawing/2014/main" id="{57DB2F60-7C74-F311-6B1D-F6A3550DD2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21436" r="22912" b="35089"/>
          <a:stretch/>
        </p:blipFill>
        <p:spPr>
          <a:xfrm>
            <a:off x="256686" y="6226700"/>
            <a:ext cx="775427" cy="33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736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Video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black background with green lines&#10;&#10;Description automatically generated">
            <a:extLst>
              <a:ext uri="{FF2B5EF4-FFF2-40B4-BE49-F238E27FC236}">
                <a16:creationId xmlns:a16="http://schemas.microsoft.com/office/drawing/2014/main" id="{D95366CD-4DB6-127D-234C-2AFAC05121D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89CC8A-D63D-4D07-3C90-24F5651961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2576" y="1949922"/>
            <a:ext cx="4290849" cy="1329595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3200" spc="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CCD8117-1DE4-15A1-FDFF-64EB7CC99DB5}"/>
              </a:ext>
            </a:extLst>
          </p:cNvPr>
          <p:cNvCxnSpPr>
            <a:cxnSpLocks/>
          </p:cNvCxnSpPr>
          <p:nvPr userDrawn="1"/>
        </p:nvCxnSpPr>
        <p:spPr>
          <a:xfrm>
            <a:off x="902576" y="3658004"/>
            <a:ext cx="867102" cy="0"/>
          </a:xfrm>
          <a:prstGeom prst="line">
            <a:avLst/>
          </a:prstGeom>
          <a:ln w="76200">
            <a:solidFill>
              <a:srgbClr val="6BB3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6CBD383-F1E8-2F80-7261-49F47F2947AC}"/>
              </a:ext>
            </a:extLst>
          </p:cNvPr>
          <p:cNvSpPr txBox="1">
            <a:spLocks/>
          </p:cNvSpPr>
          <p:nvPr userDrawn="1"/>
        </p:nvSpPr>
        <p:spPr>
          <a:xfrm>
            <a:off x="902576" y="3948482"/>
            <a:ext cx="429084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chemeClr val="tx1"/>
                </a:solidFill>
                <a:latin typeface="Avenir Next LT Pro Light" panose="020B0304020202020204" pitchFamily="34" charset="77"/>
              </a:rPr>
              <a:t>Lorem </a:t>
            </a:r>
            <a:r>
              <a:rPr lang="en-US" b="0" i="0" dirty="0">
                <a:solidFill>
                  <a:schemeClr val="tx1"/>
                </a:solidFill>
                <a:effectLst/>
                <a:latin typeface="Avenir Next LT Pro Light" panose="020B0304020202020204" pitchFamily="34" charset="77"/>
              </a:rPr>
              <a:t>ipsum dolor sit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Avenir Next LT Pro Light" panose="020B0304020202020204" pitchFamily="34" charset="77"/>
              </a:rPr>
              <a:t>amet</a:t>
            </a:r>
            <a:r>
              <a:rPr lang="en-US" b="0" i="0" dirty="0">
                <a:solidFill>
                  <a:schemeClr val="tx1"/>
                </a:solidFill>
                <a:effectLst/>
                <a:latin typeface="Avenir Next LT Pro Light" panose="020B0304020202020204" pitchFamily="34" charset="77"/>
              </a:rPr>
              <a:t>,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Avenir Next LT Pro Light" panose="020B0304020202020204" pitchFamily="34" charset="77"/>
              </a:rPr>
              <a:t>consectetur</a:t>
            </a:r>
            <a:r>
              <a:rPr lang="en-US" b="0" i="0" dirty="0">
                <a:solidFill>
                  <a:schemeClr val="tx1"/>
                </a:solidFill>
                <a:effectLst/>
                <a:latin typeface="Avenir Next LT Pro Light" panose="020B0304020202020204" pitchFamily="34" charset="77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Avenir Next LT Pro Light" panose="020B0304020202020204" pitchFamily="34" charset="77"/>
              </a:rPr>
              <a:t>adipiscing</a:t>
            </a:r>
            <a:r>
              <a:rPr lang="en-US" b="0" i="0" dirty="0">
                <a:solidFill>
                  <a:schemeClr val="tx1"/>
                </a:solidFill>
                <a:effectLst/>
                <a:latin typeface="Avenir Next LT Pro Light" panose="020B0304020202020204" pitchFamily="34" charset="77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Avenir Next LT Pro Light" panose="020B0304020202020204" pitchFamily="34" charset="77"/>
              </a:rPr>
              <a:t>elit</a:t>
            </a:r>
            <a:r>
              <a:rPr lang="en-US" b="0" i="0" dirty="0">
                <a:solidFill>
                  <a:schemeClr val="tx1"/>
                </a:solidFill>
                <a:effectLst/>
                <a:latin typeface="Avenir Next LT Pro Light" panose="020B0304020202020204" pitchFamily="34" charset="77"/>
              </a:rPr>
              <a:t> </a:t>
            </a:r>
            <a:r>
              <a:rPr lang="en-US" b="0" i="0" dirty="0">
                <a:solidFill>
                  <a:schemeClr val="tx1"/>
                </a:solidFill>
                <a:latin typeface="Avenir Next LT Pro Light" panose="020B0304020202020204" pitchFamily="34" charset="77"/>
              </a:rPr>
              <a:t>Lorem </a:t>
            </a:r>
            <a:r>
              <a:rPr lang="en-US" b="0" i="0" dirty="0">
                <a:solidFill>
                  <a:schemeClr val="tx1"/>
                </a:solidFill>
                <a:effectLst/>
                <a:latin typeface="Avenir Next LT Pro Light" panose="020B0304020202020204" pitchFamily="34" charset="77"/>
              </a:rPr>
              <a:t>ipsum dolor sit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Avenir Next LT Pro Light" panose="020B0304020202020204" pitchFamily="34" charset="77"/>
              </a:rPr>
              <a:t>amet</a:t>
            </a:r>
            <a:r>
              <a:rPr lang="en-US" b="0" i="0" dirty="0">
                <a:solidFill>
                  <a:schemeClr val="tx1"/>
                </a:solidFill>
                <a:effectLst/>
                <a:latin typeface="Avenir Next LT Pro Light" panose="020B0304020202020204" pitchFamily="34" charset="77"/>
              </a:rPr>
              <a:t>,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Avenir Next LT Pro Light" panose="020B0304020202020204" pitchFamily="34" charset="77"/>
              </a:rPr>
              <a:t>consectetur</a:t>
            </a:r>
            <a:r>
              <a:rPr lang="en-US" b="0" i="0" dirty="0">
                <a:solidFill>
                  <a:schemeClr val="tx1"/>
                </a:solidFill>
                <a:effectLst/>
                <a:latin typeface="Avenir Next LT Pro Light" panose="020B0304020202020204" pitchFamily="34" charset="77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Avenir Next LT Pro Light" panose="020B0304020202020204" pitchFamily="34" charset="77"/>
              </a:rPr>
              <a:t>adipiscing</a:t>
            </a:r>
            <a:r>
              <a:rPr lang="en-US" b="0" i="0" dirty="0">
                <a:solidFill>
                  <a:schemeClr val="tx1"/>
                </a:solidFill>
                <a:effectLst/>
                <a:latin typeface="Avenir Next LT Pro Light" panose="020B0304020202020204" pitchFamily="34" charset="77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Avenir Next LT Pro Light" panose="020B0304020202020204" pitchFamily="34" charset="77"/>
              </a:rPr>
              <a:t>elit</a:t>
            </a:r>
            <a:endParaRPr lang="en-US" b="0" i="0" dirty="0">
              <a:solidFill>
                <a:schemeClr val="tx1"/>
              </a:solidFill>
              <a:latin typeface="Avenir Next LT Pro Light" panose="020B0304020202020204" pitchFamily="34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FADF3D-85F8-2D52-53C0-649466649346}"/>
              </a:ext>
            </a:extLst>
          </p:cNvPr>
          <p:cNvSpPr/>
          <p:nvPr userDrawn="1"/>
        </p:nvSpPr>
        <p:spPr>
          <a:xfrm>
            <a:off x="6173630" y="1098176"/>
            <a:ext cx="5038165" cy="466164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C12F69D-27F1-2999-6D21-D43355CA4708}"/>
              </a:ext>
            </a:extLst>
          </p:cNvPr>
          <p:cNvSpPr txBox="1">
            <a:spLocks/>
          </p:cNvSpPr>
          <p:nvPr userDrawn="1"/>
        </p:nvSpPr>
        <p:spPr>
          <a:xfrm>
            <a:off x="7007445" y="2764202"/>
            <a:ext cx="3370535" cy="132959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spc="300">
                <a:solidFill>
                  <a:schemeClr val="tx1"/>
                </a:solidFill>
                <a:latin typeface="Avenir Next LT Pro" panose="020B0504020202020204" pitchFamily="34" charset="77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PLACE VIDEO ON TOP OF THIS BOX</a:t>
            </a:r>
          </a:p>
        </p:txBody>
      </p:sp>
      <p:pic>
        <p:nvPicPr>
          <p:cNvPr id="3" name="Picture 2" descr="A logo with a person in the middle&#10;&#10;Description automatically generated">
            <a:extLst>
              <a:ext uri="{FF2B5EF4-FFF2-40B4-BE49-F238E27FC236}">
                <a16:creationId xmlns:a16="http://schemas.microsoft.com/office/drawing/2014/main" id="{015631A9-448C-0835-7EC4-FB4CE70394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1436" r="22912" b="35089"/>
          <a:stretch/>
        </p:blipFill>
        <p:spPr>
          <a:xfrm>
            <a:off x="256686" y="6226700"/>
            <a:ext cx="775427" cy="33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507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een lines on a black background&#10;&#10;Description automatically generated">
            <a:extLst>
              <a:ext uri="{FF2B5EF4-FFF2-40B4-BE49-F238E27FC236}">
                <a16:creationId xmlns:a16="http://schemas.microsoft.com/office/drawing/2014/main" id="{39AB1BC0-0134-6C8B-21D2-8D8F3C35060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>
            <a:alphaModFix amt="20000"/>
          </a:blip>
          <a:srcRect t="14448"/>
          <a:stretch/>
        </p:blipFill>
        <p:spPr>
          <a:xfrm>
            <a:off x="0" y="-1"/>
            <a:ext cx="12192000" cy="586711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603E2DF-E784-258B-33A4-56A8B417E85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4758596"/>
            <a:ext cx="12192000" cy="20994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C75339-4001-8651-2627-33E91AB8C9A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796430" y="3128100"/>
            <a:ext cx="8599141" cy="32306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logo with a person in the middle&#10;&#10;Description automatically generated">
            <a:extLst>
              <a:ext uri="{FF2B5EF4-FFF2-40B4-BE49-F238E27FC236}">
                <a16:creationId xmlns:a16="http://schemas.microsoft.com/office/drawing/2014/main" id="{45F869FE-2671-3D4F-C884-3C0736CED0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00262" y="597001"/>
            <a:ext cx="5591472" cy="20593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4CE717-C7B0-CE9D-C769-F7279E3F492C}"/>
              </a:ext>
            </a:extLst>
          </p:cNvPr>
          <p:cNvSpPr txBox="1"/>
          <p:nvPr userDrawn="1"/>
        </p:nvSpPr>
        <p:spPr>
          <a:xfrm>
            <a:off x="2781265" y="3873756"/>
            <a:ext cx="6629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none" strike="noStrike" spc="300" dirty="0">
                <a:solidFill>
                  <a:schemeClr val="bg1"/>
                </a:solidFill>
                <a:effectLst/>
                <a:latin typeface="Avenir Next LT Pro" panose="020B0504020202020204" pitchFamily="34" charset="77"/>
                <a:cs typeface="Calibri" panose="020F0502020204030204" pitchFamily="34" charset="0"/>
              </a:rPr>
              <a:t>TITLE GOES HERE</a:t>
            </a:r>
            <a:endParaRPr lang="en-US" sz="3200" b="1" spc="300" dirty="0">
              <a:solidFill>
                <a:schemeClr val="bg1"/>
              </a:solidFill>
              <a:latin typeface="Avenir Next LT Pro" panose="020B0504020202020204" pitchFamily="34" charset="77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A75568-E054-C022-DB78-D8A03D6C8EF9}"/>
              </a:ext>
            </a:extLst>
          </p:cNvPr>
          <p:cNvSpPr txBox="1"/>
          <p:nvPr userDrawn="1"/>
        </p:nvSpPr>
        <p:spPr>
          <a:xfrm>
            <a:off x="3669562" y="3478647"/>
            <a:ext cx="4852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300" dirty="0">
                <a:solidFill>
                  <a:srgbClr val="6BB340"/>
                </a:solidFill>
                <a:latin typeface="Avenir Next LT Pro Light" panose="020B0304020202020204" pitchFamily="34" charset="77"/>
                <a:cs typeface="Calibri Light" panose="020F0302020204030204" pitchFamily="34" charset="0"/>
              </a:rPr>
              <a:t>JAN. 1, 2024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03DCE0-78DB-0F9F-AE1B-AAE3C3D6C982}"/>
              </a:ext>
            </a:extLst>
          </p:cNvPr>
          <p:cNvSpPr/>
          <p:nvPr userDrawn="1"/>
        </p:nvSpPr>
        <p:spPr>
          <a:xfrm>
            <a:off x="4082428" y="4817004"/>
            <a:ext cx="4027144" cy="156928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929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black background with green lines&#10;&#10;Description automatically generated">
            <a:extLst>
              <a:ext uri="{FF2B5EF4-FFF2-40B4-BE49-F238E27FC236}">
                <a16:creationId xmlns:a16="http://schemas.microsoft.com/office/drawing/2014/main" id="{D95366CD-4DB6-127D-234C-2AFAC05121D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logo with a person in the middle&#10;&#10;Description automatically generated">
            <a:extLst>
              <a:ext uri="{FF2B5EF4-FFF2-40B4-BE49-F238E27FC236}">
                <a16:creationId xmlns:a16="http://schemas.microsoft.com/office/drawing/2014/main" id="{2071CFA6-73BC-EDE7-1CAE-3FC5E9E3BE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32816" y="2153481"/>
            <a:ext cx="6926367" cy="2551038"/>
          </a:xfrm>
          <a:prstGeom prst="rect">
            <a:avLst/>
          </a:prstGeom>
        </p:spPr>
      </p:pic>
      <p:pic>
        <p:nvPicPr>
          <p:cNvPr id="2" name="Picture 1" descr="A logo with a person in the middle&#10;&#10;Description automatically generated">
            <a:extLst>
              <a:ext uri="{FF2B5EF4-FFF2-40B4-BE49-F238E27FC236}">
                <a16:creationId xmlns:a16="http://schemas.microsoft.com/office/drawing/2014/main" id="{7BA2BCD2-3624-65AB-F6F6-55EA731489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1436" r="22912" b="35089"/>
          <a:stretch/>
        </p:blipFill>
        <p:spPr>
          <a:xfrm>
            <a:off x="256686" y="6226700"/>
            <a:ext cx="775427" cy="33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69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een lines on a black background&#10;&#10;Description automatically generated">
            <a:extLst>
              <a:ext uri="{FF2B5EF4-FFF2-40B4-BE49-F238E27FC236}">
                <a16:creationId xmlns:a16="http://schemas.microsoft.com/office/drawing/2014/main" id="{39AB1BC0-0134-6C8B-21D2-8D8F3C35060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>
            <a:alphaModFix amt="20000"/>
          </a:blip>
          <a:srcRect t="14448"/>
          <a:stretch/>
        </p:blipFill>
        <p:spPr>
          <a:xfrm>
            <a:off x="0" y="-1"/>
            <a:ext cx="12192000" cy="58671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89CC8A-D63D-4D07-3C90-24F5651961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47950" y="1041558"/>
            <a:ext cx="6896100" cy="886397"/>
          </a:xfrm>
        </p:spPr>
        <p:txBody>
          <a:bodyPr wrap="square" lIns="0" tIns="0" rIns="0" bIns="0" anchor="t" anchorCtr="0">
            <a:spAutoFit/>
          </a:bodyPr>
          <a:lstStyle>
            <a:lvl1pPr algn="ctr">
              <a:defRPr sz="3200" spc="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CCD8117-1DE4-15A1-FDFF-64EB7CC99DB5}"/>
              </a:ext>
            </a:extLst>
          </p:cNvPr>
          <p:cNvCxnSpPr>
            <a:cxnSpLocks/>
          </p:cNvCxnSpPr>
          <p:nvPr userDrawn="1"/>
        </p:nvCxnSpPr>
        <p:spPr>
          <a:xfrm>
            <a:off x="5662449" y="2266669"/>
            <a:ext cx="867102" cy="0"/>
          </a:xfrm>
          <a:prstGeom prst="line">
            <a:avLst/>
          </a:prstGeom>
          <a:ln w="76200">
            <a:solidFill>
              <a:srgbClr val="6BB3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5603E2DF-E784-258B-33A4-56A8B417E85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4758596"/>
            <a:ext cx="12192000" cy="20994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405ABD-071F-0CB1-EC02-B0479557EBA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213292" y="3486408"/>
            <a:ext cx="4290849" cy="28723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1CEC29-990B-0B3B-A3DE-DF8A2254C629}"/>
              </a:ext>
            </a:extLst>
          </p:cNvPr>
          <p:cNvSpPr/>
          <p:nvPr userDrawn="1"/>
        </p:nvSpPr>
        <p:spPr>
          <a:xfrm>
            <a:off x="7799040" y="2933887"/>
            <a:ext cx="1119351" cy="110504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C75339-4001-8651-2627-33E91AB8C9A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687859" y="3486408"/>
            <a:ext cx="4290849" cy="28723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16CE03E-DCCB-90E4-E5BC-E87536ABEDB8}"/>
              </a:ext>
            </a:extLst>
          </p:cNvPr>
          <p:cNvSpPr/>
          <p:nvPr userDrawn="1"/>
        </p:nvSpPr>
        <p:spPr>
          <a:xfrm>
            <a:off x="3273607" y="2933887"/>
            <a:ext cx="1119351" cy="110504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9EDE6F1-1B92-CFDC-6861-A028F7ADD445}"/>
              </a:ext>
            </a:extLst>
          </p:cNvPr>
          <p:cNvSpPr txBox="1"/>
          <p:nvPr userDrawn="1"/>
        </p:nvSpPr>
        <p:spPr>
          <a:xfrm>
            <a:off x="2326032" y="4350319"/>
            <a:ext cx="3014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0" dirty="0">
                <a:solidFill>
                  <a:schemeClr val="bg1"/>
                </a:solidFill>
                <a:latin typeface="Avenir Next LT Pro Light" panose="020B0304020202020204" pitchFamily="34" charset="77"/>
              </a:rPr>
              <a:t>Lorem </a:t>
            </a:r>
            <a:r>
              <a:rPr lang="en-US" b="0" i="0" dirty="0">
                <a:solidFill>
                  <a:srgbClr val="000000"/>
                </a:solidFill>
                <a:effectLst/>
                <a:latin typeface="Avenir Next LT Pro Light" panose="020B0304020202020204" pitchFamily="34" charset="77"/>
              </a:rPr>
              <a:t>ipsum dolor sit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venir Next LT Pro Light" panose="020B0304020202020204" pitchFamily="34" charset="77"/>
              </a:rPr>
              <a:t>amet</a:t>
            </a:r>
            <a:r>
              <a:rPr lang="en-US" b="0" i="0" dirty="0">
                <a:solidFill>
                  <a:srgbClr val="000000"/>
                </a:solidFill>
                <a:effectLst/>
                <a:latin typeface="Avenir Next LT Pro Light" panose="020B0304020202020204" pitchFamily="34" charset="77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venir Next LT Pro Light" panose="020B0304020202020204" pitchFamily="34" charset="77"/>
              </a:rPr>
              <a:t>consectetur</a:t>
            </a:r>
            <a:r>
              <a:rPr lang="en-US" b="0" i="0" dirty="0">
                <a:solidFill>
                  <a:srgbClr val="000000"/>
                </a:solidFill>
                <a:effectLst/>
                <a:latin typeface="Avenir Next LT Pro Light" panose="020B0304020202020204" pitchFamily="34" charset="77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venir Next LT Pro Light" panose="020B0304020202020204" pitchFamily="34" charset="77"/>
              </a:rPr>
              <a:t>adipiscing</a:t>
            </a:r>
            <a:r>
              <a:rPr lang="en-US" b="0" i="0" dirty="0">
                <a:solidFill>
                  <a:srgbClr val="000000"/>
                </a:solidFill>
                <a:effectLst/>
                <a:latin typeface="Avenir Next LT Pro Light" panose="020B0304020202020204" pitchFamily="34" charset="77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venir Next LT Pro Light" panose="020B0304020202020204" pitchFamily="34" charset="77"/>
              </a:rPr>
              <a:t>elit</a:t>
            </a:r>
            <a:r>
              <a:rPr lang="en-US" b="0" i="0" dirty="0">
                <a:solidFill>
                  <a:srgbClr val="000000"/>
                </a:solidFill>
                <a:effectLst/>
                <a:latin typeface="Avenir Next LT Pro Light" panose="020B0304020202020204" pitchFamily="34" charset="77"/>
              </a:rPr>
              <a:t>, sed do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venir Next LT Pro Light" panose="020B0304020202020204" pitchFamily="34" charset="77"/>
              </a:rPr>
              <a:t>eiusmod</a:t>
            </a:r>
            <a:r>
              <a:rPr lang="en-US" b="0" i="0" dirty="0">
                <a:solidFill>
                  <a:srgbClr val="000000"/>
                </a:solidFill>
                <a:effectLst/>
                <a:latin typeface="Avenir Next LT Pro Light" panose="020B0304020202020204" pitchFamily="34" charset="77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venir Next LT Pro Light" panose="020B0304020202020204" pitchFamily="34" charset="77"/>
              </a:rPr>
              <a:t>tempor</a:t>
            </a:r>
            <a:r>
              <a:rPr lang="en-US" b="0" i="0" dirty="0">
                <a:solidFill>
                  <a:srgbClr val="000000"/>
                </a:solidFill>
                <a:effectLst/>
                <a:latin typeface="Avenir Next LT Pro Light" panose="020B0304020202020204" pitchFamily="34" charset="77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venir Next LT Pro Light" panose="020B0304020202020204" pitchFamily="34" charset="77"/>
              </a:rPr>
              <a:t>incididunt</a:t>
            </a:r>
            <a:endParaRPr lang="en-US" b="0" i="0" dirty="0">
              <a:solidFill>
                <a:schemeClr val="bg1"/>
              </a:solidFill>
              <a:latin typeface="Avenir Next LT Pro Light" panose="020B0304020202020204" pitchFamily="34" charset="7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793BE0D-80B7-2BAD-5023-652155D2B909}"/>
              </a:ext>
            </a:extLst>
          </p:cNvPr>
          <p:cNvSpPr txBox="1"/>
          <p:nvPr userDrawn="1"/>
        </p:nvSpPr>
        <p:spPr>
          <a:xfrm>
            <a:off x="6851469" y="4350319"/>
            <a:ext cx="3014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0" dirty="0">
                <a:solidFill>
                  <a:schemeClr val="bg1"/>
                </a:solidFill>
                <a:latin typeface="Avenir Next LT Pro Light" panose="020B0304020202020204" pitchFamily="34" charset="77"/>
              </a:rPr>
              <a:t>Lorem </a:t>
            </a:r>
            <a:r>
              <a:rPr lang="en-US" b="0" i="0" dirty="0">
                <a:solidFill>
                  <a:srgbClr val="000000"/>
                </a:solidFill>
                <a:effectLst/>
                <a:latin typeface="Avenir Next LT Pro Light" panose="020B0304020202020204" pitchFamily="34" charset="77"/>
              </a:rPr>
              <a:t>ipsum dolor sit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venir Next LT Pro Light" panose="020B0304020202020204" pitchFamily="34" charset="77"/>
              </a:rPr>
              <a:t>amet</a:t>
            </a:r>
            <a:r>
              <a:rPr lang="en-US" b="0" i="0" dirty="0">
                <a:solidFill>
                  <a:srgbClr val="000000"/>
                </a:solidFill>
                <a:effectLst/>
                <a:latin typeface="Avenir Next LT Pro Light" panose="020B0304020202020204" pitchFamily="34" charset="77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venir Next LT Pro Light" panose="020B0304020202020204" pitchFamily="34" charset="77"/>
              </a:rPr>
              <a:t>consectetur</a:t>
            </a:r>
            <a:r>
              <a:rPr lang="en-US" b="0" i="0" dirty="0">
                <a:solidFill>
                  <a:srgbClr val="000000"/>
                </a:solidFill>
                <a:effectLst/>
                <a:latin typeface="Avenir Next LT Pro Light" panose="020B0304020202020204" pitchFamily="34" charset="77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venir Next LT Pro Light" panose="020B0304020202020204" pitchFamily="34" charset="77"/>
              </a:rPr>
              <a:t>adipiscing</a:t>
            </a:r>
            <a:r>
              <a:rPr lang="en-US" b="0" i="0" dirty="0">
                <a:solidFill>
                  <a:srgbClr val="000000"/>
                </a:solidFill>
                <a:effectLst/>
                <a:latin typeface="Avenir Next LT Pro Light" panose="020B0304020202020204" pitchFamily="34" charset="77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venir Next LT Pro Light" panose="020B0304020202020204" pitchFamily="34" charset="77"/>
              </a:rPr>
              <a:t>elit</a:t>
            </a:r>
            <a:r>
              <a:rPr lang="en-US" b="0" i="0" dirty="0">
                <a:solidFill>
                  <a:srgbClr val="000000"/>
                </a:solidFill>
                <a:effectLst/>
                <a:latin typeface="Avenir Next LT Pro Light" panose="020B0304020202020204" pitchFamily="34" charset="77"/>
              </a:rPr>
              <a:t>, sed do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venir Next LT Pro Light" panose="020B0304020202020204" pitchFamily="34" charset="77"/>
              </a:rPr>
              <a:t>eiusmod</a:t>
            </a:r>
            <a:r>
              <a:rPr lang="en-US" b="0" i="0" dirty="0">
                <a:solidFill>
                  <a:srgbClr val="000000"/>
                </a:solidFill>
                <a:effectLst/>
                <a:latin typeface="Avenir Next LT Pro Light" panose="020B0304020202020204" pitchFamily="34" charset="77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venir Next LT Pro Light" panose="020B0304020202020204" pitchFamily="34" charset="77"/>
              </a:rPr>
              <a:t>tempor</a:t>
            </a:r>
            <a:r>
              <a:rPr lang="en-US" b="0" i="0" dirty="0">
                <a:solidFill>
                  <a:srgbClr val="000000"/>
                </a:solidFill>
                <a:effectLst/>
                <a:latin typeface="Avenir Next LT Pro Light" panose="020B0304020202020204" pitchFamily="34" charset="77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venir Next LT Pro Light" panose="020B0304020202020204" pitchFamily="34" charset="77"/>
              </a:rPr>
              <a:t>incididunt</a:t>
            </a:r>
            <a:endParaRPr lang="en-US" b="0" i="0" dirty="0">
              <a:solidFill>
                <a:schemeClr val="bg1"/>
              </a:solidFill>
              <a:latin typeface="Avenir Next LT Pro Light" panose="020B0304020202020204" pitchFamily="34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33E215-A811-1F5C-5E16-C3D6932736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521" b="521"/>
          <a:stretch/>
        </p:blipFill>
        <p:spPr>
          <a:xfrm>
            <a:off x="256686" y="6226700"/>
            <a:ext cx="775427" cy="33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302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een lines on a black background&#10;&#10;Description automatically generated">
            <a:extLst>
              <a:ext uri="{FF2B5EF4-FFF2-40B4-BE49-F238E27FC236}">
                <a16:creationId xmlns:a16="http://schemas.microsoft.com/office/drawing/2014/main" id="{39AB1BC0-0134-6C8B-21D2-8D8F3C35060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>
            <a:alphaModFix amt="20000"/>
          </a:blip>
          <a:srcRect t="14448"/>
          <a:stretch/>
        </p:blipFill>
        <p:spPr>
          <a:xfrm>
            <a:off x="0" y="-1"/>
            <a:ext cx="12192000" cy="58671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89CC8A-D63D-4D07-3C90-24F5651961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47950" y="896084"/>
            <a:ext cx="6896100" cy="886397"/>
          </a:xfrm>
        </p:spPr>
        <p:txBody>
          <a:bodyPr wrap="square" lIns="0" tIns="0" rIns="0" bIns="0" anchor="t" anchorCtr="0">
            <a:spAutoFit/>
          </a:bodyPr>
          <a:lstStyle>
            <a:lvl1pPr algn="ctr">
              <a:defRPr sz="3200" spc="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CCD8117-1DE4-15A1-FDFF-64EB7CC99DB5}"/>
              </a:ext>
            </a:extLst>
          </p:cNvPr>
          <p:cNvCxnSpPr>
            <a:cxnSpLocks/>
          </p:cNvCxnSpPr>
          <p:nvPr userDrawn="1"/>
        </p:nvCxnSpPr>
        <p:spPr>
          <a:xfrm>
            <a:off x="5662449" y="2121195"/>
            <a:ext cx="867102" cy="0"/>
          </a:xfrm>
          <a:prstGeom prst="line">
            <a:avLst/>
          </a:prstGeom>
          <a:ln w="76200">
            <a:solidFill>
              <a:srgbClr val="6BB3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5603E2DF-E784-258B-33A4-56A8B417E85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480869E-7FDF-E573-9D75-2B340EB76C83}"/>
              </a:ext>
            </a:extLst>
          </p:cNvPr>
          <p:cNvGrpSpPr/>
          <p:nvPr/>
        </p:nvGrpSpPr>
        <p:grpSpPr>
          <a:xfrm>
            <a:off x="856381" y="2832769"/>
            <a:ext cx="2444445" cy="3437635"/>
            <a:chOff x="173794" y="2243291"/>
            <a:chExt cx="2444445" cy="3437635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C0FB9EBE-A636-8EE8-69DF-45ACA16DBDD4}"/>
                </a:ext>
              </a:extLst>
            </p:cNvPr>
            <p:cNvGrpSpPr/>
            <p:nvPr/>
          </p:nvGrpSpPr>
          <p:grpSpPr>
            <a:xfrm>
              <a:off x="173794" y="4698825"/>
              <a:ext cx="2444445" cy="982101"/>
              <a:chOff x="1825023" y="3854534"/>
              <a:chExt cx="2444445" cy="914349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51F0ACA-0EDE-29A1-CF15-B59FE04DC133}"/>
                  </a:ext>
                </a:extLst>
              </p:cNvPr>
              <p:cNvSpPr txBox="1"/>
              <p:nvPr/>
            </p:nvSpPr>
            <p:spPr>
              <a:xfrm>
                <a:off x="1825023" y="3854534"/>
                <a:ext cx="2444445" cy="34385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b="1" spc="300" dirty="0">
                    <a:solidFill>
                      <a:schemeClr val="bg1"/>
                    </a:solidFill>
                    <a:latin typeface="Avenir Next LT Pro" panose="020B0504020202020204" pitchFamily="34" charset="77"/>
                    <a:cs typeface="Calibri" panose="020F0502020204030204" pitchFamily="34" charset="0"/>
                  </a:rPr>
                  <a:t>TITLE ONE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2598FED-5100-69B3-096D-67545E00585D}"/>
                  </a:ext>
                </a:extLst>
              </p:cNvPr>
              <p:cNvSpPr txBox="1"/>
              <p:nvPr/>
            </p:nvSpPr>
            <p:spPr>
              <a:xfrm>
                <a:off x="2187591" y="4394303"/>
                <a:ext cx="1719309" cy="374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spc="300" dirty="0">
                    <a:solidFill>
                      <a:srgbClr val="6BB340"/>
                    </a:solidFill>
                    <a:latin typeface="Avenir Next LT Pro Light" panose="020B0304020202020204" pitchFamily="34" charset="77"/>
                    <a:cs typeface="Calibri" panose="020F0502020204030204" pitchFamily="34" charset="0"/>
                  </a:rPr>
                  <a:t>content</a:t>
                </a:r>
              </a:p>
            </p:txBody>
          </p:sp>
        </p:grpSp>
        <p:pic>
          <p:nvPicPr>
            <p:cNvPr id="30" name="Picture 2" descr="A couple of men wearing safety vests and reflectors&#10;&#10;Description automatically generated with low confidence">
              <a:extLst>
                <a:ext uri="{FF2B5EF4-FFF2-40B4-BE49-F238E27FC236}">
                  <a16:creationId xmlns:a16="http://schemas.microsoft.com/office/drawing/2014/main" id="{89941FEA-E04B-38AC-ECE8-94A28E96C6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75" y="2243291"/>
              <a:ext cx="2014683" cy="19527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83DC988-2A89-3645-A56F-F67A0F7FB124}"/>
              </a:ext>
            </a:extLst>
          </p:cNvPr>
          <p:cNvGrpSpPr/>
          <p:nvPr/>
        </p:nvGrpSpPr>
        <p:grpSpPr>
          <a:xfrm>
            <a:off x="3549612" y="2832769"/>
            <a:ext cx="2582486" cy="3383670"/>
            <a:chOff x="3513514" y="2243291"/>
            <a:chExt cx="2582486" cy="3383670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8C536E8-8221-A1F0-1C2D-E6E8633CC79A}"/>
                </a:ext>
              </a:extLst>
            </p:cNvPr>
            <p:cNvGrpSpPr/>
            <p:nvPr/>
          </p:nvGrpSpPr>
          <p:grpSpPr>
            <a:xfrm>
              <a:off x="3513514" y="4677863"/>
              <a:ext cx="2582486" cy="949098"/>
              <a:chOff x="2327265" y="3854533"/>
              <a:chExt cx="2582486" cy="883623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A1EAD25-4A9B-0071-FED6-30139B3FA570}"/>
                  </a:ext>
                </a:extLst>
              </p:cNvPr>
              <p:cNvSpPr txBox="1"/>
              <p:nvPr/>
            </p:nvSpPr>
            <p:spPr>
              <a:xfrm>
                <a:off x="2327265" y="3854533"/>
                <a:ext cx="2582486" cy="34385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b="1" spc="300" dirty="0">
                    <a:solidFill>
                      <a:schemeClr val="bg1"/>
                    </a:solidFill>
                    <a:latin typeface="Avenir Next LT Pro" panose="020B0504020202020204" pitchFamily="34" charset="77"/>
                    <a:cs typeface="Calibri" panose="020F0502020204030204" pitchFamily="34" charset="0"/>
                  </a:rPr>
                  <a:t>TITLE TWO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8197B00-9895-1738-DF90-8EC629320CB6}"/>
                  </a:ext>
                </a:extLst>
              </p:cNvPr>
              <p:cNvSpPr txBox="1"/>
              <p:nvPr/>
            </p:nvSpPr>
            <p:spPr>
              <a:xfrm>
                <a:off x="2758854" y="4394303"/>
                <a:ext cx="1719309" cy="343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pc="300" dirty="0">
                    <a:solidFill>
                      <a:srgbClr val="6BB340"/>
                    </a:solidFill>
                    <a:latin typeface="Avenir Next LT Pro Light" panose="020B0304020202020204" pitchFamily="34" charset="77"/>
                    <a:cs typeface="Calibri" panose="020F0502020204030204" pitchFamily="34" charset="0"/>
                  </a:rPr>
                  <a:t>content</a:t>
                </a:r>
              </a:p>
            </p:txBody>
          </p:sp>
        </p:grpSp>
        <p:pic>
          <p:nvPicPr>
            <p:cNvPr id="26" name="Picture 4" descr="A person standing in front of a group of people in a classroom&#10;&#10;Description automatically generated">
              <a:extLst>
                <a:ext uri="{FF2B5EF4-FFF2-40B4-BE49-F238E27FC236}">
                  <a16:creationId xmlns:a16="http://schemas.microsoft.com/office/drawing/2014/main" id="{206E15E4-55CF-60F2-A549-2F684DF8DB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7415" y="2243291"/>
              <a:ext cx="2014684" cy="19573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24A91CC-1A4B-ADCD-2C10-98E2243B7652}"/>
              </a:ext>
            </a:extLst>
          </p:cNvPr>
          <p:cNvGrpSpPr/>
          <p:nvPr/>
        </p:nvGrpSpPr>
        <p:grpSpPr>
          <a:xfrm>
            <a:off x="6337581" y="2811808"/>
            <a:ext cx="2582486" cy="3409261"/>
            <a:chOff x="5774739" y="2238662"/>
            <a:chExt cx="2582486" cy="3409261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C1420612-5793-0D30-7083-E0F428B1B1E2}"/>
                </a:ext>
              </a:extLst>
            </p:cNvPr>
            <p:cNvGrpSpPr/>
            <p:nvPr/>
          </p:nvGrpSpPr>
          <p:grpSpPr>
            <a:xfrm>
              <a:off x="5774739" y="4698825"/>
              <a:ext cx="2582486" cy="949098"/>
              <a:chOff x="1825023" y="3854533"/>
              <a:chExt cx="2582486" cy="883623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99207D0-8FBF-448D-7425-12B09C0A3FAC}"/>
                  </a:ext>
                </a:extLst>
              </p:cNvPr>
              <p:cNvSpPr txBox="1"/>
              <p:nvPr/>
            </p:nvSpPr>
            <p:spPr>
              <a:xfrm>
                <a:off x="1825023" y="3854533"/>
                <a:ext cx="2582486" cy="34385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b="1" spc="300" dirty="0">
                    <a:solidFill>
                      <a:schemeClr val="bg1"/>
                    </a:solidFill>
                    <a:latin typeface="Avenir Next LT Pro" panose="020B0504020202020204" pitchFamily="34" charset="77"/>
                    <a:cs typeface="Calibri" panose="020F0502020204030204" pitchFamily="34" charset="0"/>
                  </a:rPr>
                  <a:t>TITLE THREE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590221A-8545-84BF-0F75-B589C346F1D9}"/>
                  </a:ext>
                </a:extLst>
              </p:cNvPr>
              <p:cNvSpPr txBox="1"/>
              <p:nvPr/>
            </p:nvSpPr>
            <p:spPr>
              <a:xfrm>
                <a:off x="2256612" y="4394303"/>
                <a:ext cx="1719309" cy="343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pc="300" dirty="0">
                    <a:solidFill>
                      <a:srgbClr val="6BB340"/>
                    </a:solidFill>
                    <a:latin typeface="Avenir Next LT Pro Light" panose="020B0304020202020204" pitchFamily="34" charset="77"/>
                    <a:cs typeface="Calibri" panose="020F0502020204030204" pitchFamily="34" charset="0"/>
                  </a:rPr>
                  <a:t>content</a:t>
                </a:r>
              </a:p>
            </p:txBody>
          </p:sp>
        </p:grpSp>
        <p:pic>
          <p:nvPicPr>
            <p:cNvPr id="22" name="Picture 6" descr="A picture containing sky, outdoor, person, person&#10;&#10;Description automatically generated">
              <a:extLst>
                <a:ext uri="{FF2B5EF4-FFF2-40B4-BE49-F238E27FC236}">
                  <a16:creationId xmlns:a16="http://schemas.microsoft.com/office/drawing/2014/main" id="{9C62B534-BCB1-EED7-AF50-FB4A46893F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8640" y="2238662"/>
              <a:ext cx="2014684" cy="19573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959EC04-10A9-4D85-EEE9-D467B6214C60}"/>
              </a:ext>
            </a:extLst>
          </p:cNvPr>
          <p:cNvGrpSpPr/>
          <p:nvPr/>
        </p:nvGrpSpPr>
        <p:grpSpPr>
          <a:xfrm>
            <a:off x="9225100" y="2835213"/>
            <a:ext cx="2110519" cy="3431815"/>
            <a:chOff x="9384630" y="2216106"/>
            <a:chExt cx="2110519" cy="343181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2E7BAAF-5B51-18F4-9881-E77A5F529E2B}"/>
                </a:ext>
              </a:extLst>
            </p:cNvPr>
            <p:cNvGrpSpPr/>
            <p:nvPr/>
          </p:nvGrpSpPr>
          <p:grpSpPr>
            <a:xfrm>
              <a:off x="9384630" y="4648234"/>
              <a:ext cx="2084613" cy="999687"/>
              <a:chOff x="2593684" y="3807433"/>
              <a:chExt cx="2084613" cy="930723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301979B-D6E4-A19B-6CA8-2015FC34B7F2}"/>
                  </a:ext>
                </a:extLst>
              </p:cNvPr>
              <p:cNvSpPr txBox="1"/>
              <p:nvPr/>
            </p:nvSpPr>
            <p:spPr>
              <a:xfrm>
                <a:off x="2640178" y="3807433"/>
                <a:ext cx="1991623" cy="34385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b="1" spc="300" dirty="0">
                    <a:solidFill>
                      <a:schemeClr val="bg1"/>
                    </a:solidFill>
                    <a:latin typeface="Avenir Next LT Pro" panose="020B0504020202020204" pitchFamily="34" charset="77"/>
                    <a:cs typeface="Calibri" panose="020F0502020204030204" pitchFamily="34" charset="0"/>
                  </a:rPr>
                  <a:t>TITLE FOUR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D0992E9-0D0C-1730-D712-09E05A3785A0}"/>
                  </a:ext>
                </a:extLst>
              </p:cNvPr>
              <p:cNvSpPr txBox="1"/>
              <p:nvPr/>
            </p:nvSpPr>
            <p:spPr>
              <a:xfrm>
                <a:off x="2593684" y="4394303"/>
                <a:ext cx="2084613" cy="343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pc="300" dirty="0">
                    <a:solidFill>
                      <a:srgbClr val="6BB340"/>
                    </a:solidFill>
                    <a:latin typeface="Avenir Next LT Pro Light" panose="020B0304020202020204" pitchFamily="34" charset="77"/>
                    <a:cs typeface="Calibri" panose="020F0502020204030204" pitchFamily="34" charset="0"/>
                  </a:rPr>
                  <a:t>content</a:t>
                </a:r>
              </a:p>
            </p:txBody>
          </p:sp>
        </p:grpSp>
        <p:pic>
          <p:nvPicPr>
            <p:cNvPr id="16" name="Picture 8" descr="A person in a safety vest looking at a tablet&#10;&#10;Description automatically generated with low confidence">
              <a:extLst>
                <a:ext uri="{FF2B5EF4-FFF2-40B4-BE49-F238E27FC236}">
                  <a16:creationId xmlns:a16="http://schemas.microsoft.com/office/drawing/2014/main" id="{06E12EC1-EE3D-E7C5-C191-A4C7AEDFBF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03527" y="2216106"/>
              <a:ext cx="1991622" cy="19304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AA02025-852B-AE54-3ECF-75D7981C49B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 t="521" b="521"/>
          <a:stretch/>
        </p:blipFill>
        <p:spPr>
          <a:xfrm>
            <a:off x="256686" y="6226700"/>
            <a:ext cx="775427" cy="33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022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nstruction site with excavators and a cloudy sky&#10;&#10;Description automatically generated">
            <a:extLst>
              <a:ext uri="{FF2B5EF4-FFF2-40B4-BE49-F238E27FC236}">
                <a16:creationId xmlns:a16="http://schemas.microsoft.com/office/drawing/2014/main" id="{DDE93782-8F63-B80A-156A-B8E89F115F2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6A0569F-6A84-8F36-BF43-46991E80E9DB}"/>
              </a:ext>
            </a:extLst>
          </p:cNvPr>
          <p:cNvSpPr/>
          <p:nvPr userDrawn="1"/>
        </p:nvSpPr>
        <p:spPr>
          <a:xfrm>
            <a:off x="2157413" y="1066800"/>
            <a:ext cx="7877175" cy="4724400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89CC8A-D63D-4D07-3C90-24F5651961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67025" y="3194208"/>
            <a:ext cx="6457950" cy="1772793"/>
          </a:xfrm>
        </p:spPr>
        <p:txBody>
          <a:bodyPr wrap="square" lIns="0" tIns="0" rIns="0" bIns="0" anchor="t" anchorCtr="0">
            <a:spAutoFit/>
          </a:bodyPr>
          <a:lstStyle>
            <a:lvl1pPr algn="ctr">
              <a:defRPr sz="3200" spc="300"/>
            </a:lvl1pPr>
          </a:lstStyle>
          <a:p>
            <a:r>
              <a:rPr lang="en-US" dirty="0"/>
              <a:t>QUOTE OR CALLOUT GOES HERE QUOTE OR CALLOUT GOES HERE QUOTE OR CALLOUT GOES HERE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CCD8117-1DE4-15A1-FDFF-64EB7CC99DB5}"/>
              </a:ext>
            </a:extLst>
          </p:cNvPr>
          <p:cNvCxnSpPr>
            <a:cxnSpLocks/>
          </p:cNvCxnSpPr>
          <p:nvPr userDrawn="1"/>
        </p:nvCxnSpPr>
        <p:spPr>
          <a:xfrm>
            <a:off x="5662449" y="2857219"/>
            <a:ext cx="86710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ubtitle 2">
            <a:extLst>
              <a:ext uri="{FF2B5EF4-FFF2-40B4-BE49-F238E27FC236}">
                <a16:creationId xmlns:a16="http://schemas.microsoft.com/office/drawing/2014/main" id="{0B1E0FB5-C303-CC91-E685-CA504E03B10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3812" y="1819830"/>
            <a:ext cx="4524375" cy="664797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2400" b="0" i="0" spc="0">
                <a:latin typeface="Avenir Next LT Pro Light" panose="020B0304020202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Intro content goes here Intro content goes here </a:t>
            </a:r>
          </a:p>
        </p:txBody>
      </p:sp>
      <p:pic>
        <p:nvPicPr>
          <p:cNvPr id="3" name="Picture 2" descr="A logo with a person in the middle&#10;&#10;Description automatically generated">
            <a:extLst>
              <a:ext uri="{FF2B5EF4-FFF2-40B4-BE49-F238E27FC236}">
                <a16:creationId xmlns:a16="http://schemas.microsoft.com/office/drawing/2014/main" id="{EA84A012-1E79-67DF-1CF2-171C1F7000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1436" r="22912" b="35089"/>
          <a:stretch/>
        </p:blipFill>
        <p:spPr>
          <a:xfrm>
            <a:off x="256686" y="6226700"/>
            <a:ext cx="775427" cy="33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978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onstruction workers in reflective vests&#10;&#10;Description automatically generated">
            <a:extLst>
              <a:ext uri="{FF2B5EF4-FFF2-40B4-BE49-F238E27FC236}">
                <a16:creationId xmlns:a16="http://schemas.microsoft.com/office/drawing/2014/main" id="{F31CC1B3-B7F9-6EDC-FC11-12CFDBBA33A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4156"/>
            <a:ext cx="12199400" cy="68538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E8637E-BD8E-EECA-C1AD-538D6F974650}"/>
              </a:ext>
            </a:extLst>
          </p:cNvPr>
          <p:cNvSpPr txBox="1"/>
          <p:nvPr userDrawn="1"/>
        </p:nvSpPr>
        <p:spPr>
          <a:xfrm>
            <a:off x="2558946" y="1707891"/>
            <a:ext cx="70741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none" strike="noStrike" spc="300" dirty="0">
                <a:effectLst/>
                <a:latin typeface="Avenir Next LT Pro" panose="020B0504020202020204" pitchFamily="34" charset="77"/>
                <a:cs typeface="Calibri" panose="020F0502020204030204" pitchFamily="34" charset="0"/>
              </a:rPr>
              <a:t>PUT YOUR TITLE HERE, ONE OR TWO LINES</a:t>
            </a:r>
            <a:endParaRPr lang="en-US" sz="4000" b="1" spc="300" dirty="0">
              <a:latin typeface="Avenir Next LT Pro" panose="020B0504020202020204" pitchFamily="34" charset="77"/>
              <a:cs typeface="Calibri" panose="020F050202020403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8240B22-2150-4E1D-0F6C-8E9E550F1BE9}"/>
              </a:ext>
            </a:extLst>
          </p:cNvPr>
          <p:cNvGrpSpPr/>
          <p:nvPr userDrawn="1"/>
        </p:nvGrpSpPr>
        <p:grpSpPr>
          <a:xfrm>
            <a:off x="1985919" y="3950357"/>
            <a:ext cx="1551323" cy="1498724"/>
            <a:chOff x="1540032" y="3913711"/>
            <a:chExt cx="1551323" cy="149872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AA876DE-A37E-158E-B0FC-5620273D3A5C}"/>
                </a:ext>
              </a:extLst>
            </p:cNvPr>
            <p:cNvSpPr txBox="1"/>
            <p:nvPr/>
          </p:nvSpPr>
          <p:spPr>
            <a:xfrm>
              <a:off x="1540032" y="4889215"/>
              <a:ext cx="15513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pc="300" dirty="0">
                  <a:latin typeface="Avenir Next LT Pro Demi" panose="020B0504020202020204" pitchFamily="34" charset="77"/>
                  <a:cs typeface="Calibri" panose="020F0502020204030204" pitchFamily="34" charset="0"/>
                </a:rPr>
                <a:t>STEP 1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BA4B648-6A5D-F224-E0FA-E6F17B2037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926262" y="3913711"/>
              <a:ext cx="778862" cy="778862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1397442-19B3-7209-E14F-C46304052757}"/>
              </a:ext>
            </a:extLst>
          </p:cNvPr>
          <p:cNvGrpSpPr/>
          <p:nvPr userDrawn="1"/>
        </p:nvGrpSpPr>
        <p:grpSpPr>
          <a:xfrm>
            <a:off x="8654758" y="3950357"/>
            <a:ext cx="1551323" cy="1498724"/>
            <a:chOff x="7953368" y="3913711"/>
            <a:chExt cx="1551323" cy="149872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E394830-C94A-E6C9-CACA-FA6A04C51FC5}"/>
                </a:ext>
              </a:extLst>
            </p:cNvPr>
            <p:cNvSpPr txBox="1"/>
            <p:nvPr/>
          </p:nvSpPr>
          <p:spPr>
            <a:xfrm>
              <a:off x="7953368" y="4889215"/>
              <a:ext cx="15513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pc="300" dirty="0">
                  <a:latin typeface="Avenir Next LT Pro Demi" panose="020B0504020202020204" pitchFamily="34" charset="77"/>
                  <a:cs typeface="Calibri" panose="020F0502020204030204" pitchFamily="34" charset="0"/>
                </a:rPr>
                <a:t>STEP 3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696EF01-ACE2-994B-F5C5-0819750E59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8339598" y="3913711"/>
              <a:ext cx="778862" cy="778862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3D4CA6E-AB39-9ADC-9B43-4D460F2E0A6E}"/>
              </a:ext>
            </a:extLst>
          </p:cNvPr>
          <p:cNvGrpSpPr/>
          <p:nvPr userDrawn="1"/>
        </p:nvGrpSpPr>
        <p:grpSpPr>
          <a:xfrm>
            <a:off x="5320338" y="3950357"/>
            <a:ext cx="1551323" cy="1498724"/>
            <a:chOff x="4834479" y="3913711"/>
            <a:chExt cx="1551323" cy="149872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B0530B2-D2A2-4BB3-0655-EA9565D224A1}"/>
                </a:ext>
              </a:extLst>
            </p:cNvPr>
            <p:cNvSpPr txBox="1"/>
            <p:nvPr/>
          </p:nvSpPr>
          <p:spPr>
            <a:xfrm>
              <a:off x="4834479" y="4889215"/>
              <a:ext cx="15513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pc="300" dirty="0">
                  <a:latin typeface="Avenir Next LT Pro Demi" panose="020B0504020202020204" pitchFamily="34" charset="77"/>
                  <a:cs typeface="Calibri" panose="020F0502020204030204" pitchFamily="34" charset="0"/>
                </a:rPr>
                <a:t>STEP 2</a:t>
              </a: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B4048164-8D11-DC91-4689-F5AED98CF7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5220709" y="3913711"/>
              <a:ext cx="778862" cy="778862"/>
            </a:xfrm>
            <a:prstGeom prst="rect">
              <a:avLst/>
            </a:prstGeom>
          </p:spPr>
        </p:pic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FBDA89CE-C8C3-1218-2537-EB0944935F7E}"/>
              </a:ext>
            </a:extLst>
          </p:cNvPr>
          <p:cNvSpPr txBox="1"/>
          <p:nvPr userDrawn="1"/>
        </p:nvSpPr>
        <p:spPr>
          <a:xfrm>
            <a:off x="3901757" y="1206175"/>
            <a:ext cx="4388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none" strike="noStrike" spc="300" dirty="0">
                <a:solidFill>
                  <a:srgbClr val="FFFFFF"/>
                </a:solidFill>
                <a:effectLst/>
                <a:latin typeface="Avenir Next LT Pro Light" panose="020B0304020202020204" pitchFamily="34" charset="77"/>
                <a:cs typeface="Calibri" panose="020F0502020204030204" pitchFamily="34" charset="0"/>
              </a:rPr>
              <a:t>CONTENT INTRO</a:t>
            </a:r>
            <a:endParaRPr lang="en-US" spc="300" dirty="0">
              <a:latin typeface="Avenir Next LT Pro Light" panose="020B0304020202020204" pitchFamily="34" charset="77"/>
              <a:cs typeface="Calibri" panose="020F0502020204030204" pitchFamily="34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E872408-4731-9D97-C08F-7D544A927BDC}"/>
              </a:ext>
            </a:extLst>
          </p:cNvPr>
          <p:cNvCxnSpPr>
            <a:cxnSpLocks/>
          </p:cNvCxnSpPr>
          <p:nvPr userDrawn="1"/>
        </p:nvCxnSpPr>
        <p:spPr>
          <a:xfrm>
            <a:off x="5662449" y="3199772"/>
            <a:ext cx="867102" cy="0"/>
          </a:xfrm>
          <a:prstGeom prst="line">
            <a:avLst/>
          </a:prstGeom>
          <a:ln w="76200">
            <a:solidFill>
              <a:srgbClr val="6BB3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logo with a person in the middle&#10;&#10;Description automatically generated">
            <a:extLst>
              <a:ext uri="{FF2B5EF4-FFF2-40B4-BE49-F238E27FC236}">
                <a16:creationId xmlns:a16="http://schemas.microsoft.com/office/drawing/2014/main" id="{4FFF7D9B-4129-6A43-D422-FACF936838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21436" r="22912" b="35089"/>
          <a:stretch/>
        </p:blipFill>
        <p:spPr>
          <a:xfrm>
            <a:off x="256686" y="6226700"/>
            <a:ext cx="775427" cy="33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726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967D1FD-8049-6FB8-B723-2B64388064C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89CC8A-D63D-4D07-3C90-24F5651961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67025" y="3342737"/>
            <a:ext cx="6457950" cy="1772793"/>
          </a:xfrm>
        </p:spPr>
        <p:txBody>
          <a:bodyPr wrap="square" lIns="0" tIns="0" rIns="0" bIns="0" anchor="t" anchorCtr="0">
            <a:spAutoFit/>
          </a:bodyPr>
          <a:lstStyle>
            <a:lvl1pPr algn="ctr">
              <a:defRPr sz="3200" spc="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CALLOUT GOES HERE QUOTE OR CALLOUT GOES HERE QUOTE OR CALLOUT GOES HERE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CCD8117-1DE4-15A1-FDFF-64EB7CC99DB5}"/>
              </a:ext>
            </a:extLst>
          </p:cNvPr>
          <p:cNvCxnSpPr>
            <a:cxnSpLocks/>
          </p:cNvCxnSpPr>
          <p:nvPr userDrawn="1"/>
        </p:nvCxnSpPr>
        <p:spPr>
          <a:xfrm>
            <a:off x="5662449" y="3005748"/>
            <a:ext cx="867102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ubtitle 2">
            <a:extLst>
              <a:ext uri="{FF2B5EF4-FFF2-40B4-BE49-F238E27FC236}">
                <a16:creationId xmlns:a16="http://schemas.microsoft.com/office/drawing/2014/main" id="{0B1E0FB5-C303-CC91-E685-CA504E03B10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3812" y="1968359"/>
            <a:ext cx="4524375" cy="664797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2400" b="0" i="0" spc="0">
                <a:solidFill>
                  <a:schemeClr val="bg1"/>
                </a:solidFill>
                <a:latin typeface="Avenir Next LT Pro Light" panose="020B0304020202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Intro content goes here Intro content goes here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23B406-62EA-8B4C-7243-DA2A402A17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521" b="521"/>
          <a:stretch/>
        </p:blipFill>
        <p:spPr>
          <a:xfrm>
            <a:off x="256686" y="6226700"/>
            <a:ext cx="775427" cy="33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654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Text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967D1FD-8049-6FB8-B723-2B64388064C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89CC8A-D63D-4D07-3C90-24F5651961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1269" y="2099405"/>
            <a:ext cx="4537822" cy="1329595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3200" spc="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SIMPLE TITLE GOES HERE SIMPLE TITLE GOES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B051FC-ACBF-ACFE-F5AF-95A7FEBAEEE7}"/>
              </a:ext>
            </a:extLst>
          </p:cNvPr>
          <p:cNvSpPr txBox="1"/>
          <p:nvPr userDrawn="1"/>
        </p:nvSpPr>
        <p:spPr>
          <a:xfrm>
            <a:off x="861269" y="3737448"/>
            <a:ext cx="4537822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chemeClr val="bg1"/>
                </a:solidFill>
                <a:latin typeface="Avenir Next LT Pro Light" panose="020B0304020202020204" pitchFamily="34" charset="77"/>
              </a:rPr>
              <a:t>Lorem </a:t>
            </a:r>
            <a:r>
              <a:rPr lang="en-US" b="0" i="0" dirty="0">
                <a:solidFill>
                  <a:srgbClr val="000000"/>
                </a:solidFill>
                <a:effectLst/>
                <a:latin typeface="Avenir Next LT Pro Light" panose="020B0304020202020204" pitchFamily="34" charset="77"/>
              </a:rPr>
              <a:t>ipsum dolor sit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venir Next LT Pro Light" panose="020B0304020202020204" pitchFamily="34" charset="77"/>
              </a:rPr>
              <a:t>amet</a:t>
            </a:r>
            <a:r>
              <a:rPr lang="en-US" b="0" i="0" dirty="0">
                <a:solidFill>
                  <a:srgbClr val="000000"/>
                </a:solidFill>
                <a:effectLst/>
                <a:latin typeface="Avenir Next LT Pro Light" panose="020B0304020202020204" pitchFamily="34" charset="77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venir Next LT Pro Light" panose="020B0304020202020204" pitchFamily="34" charset="77"/>
              </a:rPr>
              <a:t>consectetur</a:t>
            </a:r>
            <a:r>
              <a:rPr lang="en-US" b="0" i="0" dirty="0">
                <a:solidFill>
                  <a:srgbClr val="000000"/>
                </a:solidFill>
                <a:effectLst/>
                <a:latin typeface="Avenir Next LT Pro Light" panose="020B0304020202020204" pitchFamily="34" charset="77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venir Next LT Pro Light" panose="020B0304020202020204" pitchFamily="34" charset="77"/>
              </a:rPr>
              <a:t>adipiscing</a:t>
            </a:r>
            <a:r>
              <a:rPr lang="en-US" b="0" i="0" dirty="0">
                <a:solidFill>
                  <a:srgbClr val="000000"/>
                </a:solidFill>
                <a:effectLst/>
                <a:latin typeface="Avenir Next LT Pro Light" panose="020B0304020202020204" pitchFamily="34" charset="77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venir Next LT Pro Light" panose="020B0304020202020204" pitchFamily="34" charset="77"/>
              </a:rPr>
              <a:t>elit</a:t>
            </a:r>
            <a:r>
              <a:rPr lang="en-US" b="0" i="0" dirty="0">
                <a:solidFill>
                  <a:srgbClr val="000000"/>
                </a:solidFill>
                <a:effectLst/>
                <a:latin typeface="Avenir Next LT Pro Light" panose="020B0304020202020204" pitchFamily="34" charset="77"/>
              </a:rPr>
              <a:t>, sed do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venir Next LT Pro Light" panose="020B0304020202020204" pitchFamily="34" charset="77"/>
              </a:rPr>
              <a:t>eiusmod</a:t>
            </a:r>
            <a:endParaRPr lang="en-US" b="0" i="0" dirty="0">
              <a:solidFill>
                <a:srgbClr val="000000"/>
              </a:solidFill>
              <a:effectLst/>
              <a:latin typeface="Avenir Next LT Pro Light" panose="020B0304020202020204" pitchFamily="34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rgbClr val="000000"/>
              </a:solidFill>
              <a:effectLst/>
              <a:latin typeface="Avenir Next LT Pro Light" panose="020B0304020202020204" pitchFamily="34" charset="77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i="0" dirty="0">
                <a:solidFill>
                  <a:schemeClr val="bg1"/>
                </a:solidFill>
                <a:latin typeface="Avenir Next LT Pro Light" panose="020B0304020202020204" pitchFamily="34" charset="77"/>
              </a:rPr>
              <a:t>Lorem </a:t>
            </a:r>
            <a:r>
              <a:rPr lang="en-US" b="0" i="0" dirty="0">
                <a:solidFill>
                  <a:srgbClr val="000000"/>
                </a:solidFill>
                <a:effectLst/>
                <a:latin typeface="Avenir Next LT Pro Light" panose="020B0304020202020204" pitchFamily="34" charset="77"/>
              </a:rPr>
              <a:t>ipsum dolor sit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venir Next LT Pro Light" panose="020B0304020202020204" pitchFamily="34" charset="77"/>
              </a:rPr>
              <a:t>amet</a:t>
            </a:r>
            <a:endParaRPr lang="en-US" b="0" i="0" dirty="0">
              <a:solidFill>
                <a:srgbClr val="000000"/>
              </a:solidFill>
              <a:effectLst/>
              <a:latin typeface="Avenir Next LT Pro Light" panose="020B0304020202020204" pitchFamily="34" charset="77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i="0" dirty="0">
                <a:solidFill>
                  <a:schemeClr val="bg1"/>
                </a:solidFill>
                <a:latin typeface="Avenir Next LT Pro Light" panose="020B0304020202020204" pitchFamily="34" charset="77"/>
              </a:rPr>
              <a:t>Lorem </a:t>
            </a:r>
            <a:r>
              <a:rPr lang="en-US" b="0" i="0" dirty="0">
                <a:solidFill>
                  <a:srgbClr val="000000"/>
                </a:solidFill>
                <a:effectLst/>
                <a:latin typeface="Avenir Next LT Pro Light" panose="020B0304020202020204" pitchFamily="34" charset="77"/>
              </a:rPr>
              <a:t>ipsum dolor sit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venir Next LT Pro Light" panose="020B0304020202020204" pitchFamily="34" charset="77"/>
              </a:rPr>
              <a:t>amet</a:t>
            </a:r>
            <a:endParaRPr lang="en-US" b="0" i="0" dirty="0">
              <a:solidFill>
                <a:srgbClr val="000000"/>
              </a:solidFill>
              <a:effectLst/>
              <a:latin typeface="Avenir Next LT Pro Light" panose="020B0304020202020204" pitchFamily="34" charset="77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i="0" dirty="0">
                <a:solidFill>
                  <a:schemeClr val="bg1"/>
                </a:solidFill>
                <a:latin typeface="Avenir Next LT Pro Light" panose="020B0304020202020204" pitchFamily="34" charset="77"/>
              </a:rPr>
              <a:t>Lorem </a:t>
            </a:r>
            <a:r>
              <a:rPr lang="en-US" b="0" i="0" dirty="0">
                <a:solidFill>
                  <a:srgbClr val="000000"/>
                </a:solidFill>
                <a:effectLst/>
                <a:latin typeface="Avenir Next LT Pro Light" panose="020B0304020202020204" pitchFamily="34" charset="77"/>
              </a:rPr>
              <a:t>ipsum dolor sit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venir Next LT Pro Light" panose="020B0304020202020204" pitchFamily="34" charset="77"/>
              </a:rPr>
              <a:t>amet</a:t>
            </a:r>
            <a:endParaRPr lang="en-US" b="0" i="0" dirty="0">
              <a:solidFill>
                <a:schemeClr val="bg1"/>
              </a:solidFill>
              <a:latin typeface="Avenir Next LT Pro Light" panose="020B0304020202020204" pitchFamily="34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109714-3F14-E323-484B-507DE7D507CC}"/>
              </a:ext>
            </a:extLst>
          </p:cNvPr>
          <p:cNvSpPr txBox="1"/>
          <p:nvPr userDrawn="1"/>
        </p:nvSpPr>
        <p:spPr>
          <a:xfrm>
            <a:off x="861269" y="1610990"/>
            <a:ext cx="453782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pc="300" dirty="0">
                <a:solidFill>
                  <a:srgbClr val="6BB340"/>
                </a:solidFill>
                <a:latin typeface="Avenir Next LT Pro Light" panose="020B0304020202020204" pitchFamily="34" charset="77"/>
                <a:cs typeface="Calibri Light" panose="020F0302020204030204" pitchFamily="34" charset="0"/>
              </a:rPr>
              <a:t>SHORT INTRO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76C11A-3575-8CEC-C6B9-A5F8739771E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/>
          <a:srcRect l="25928" r="24102"/>
          <a:stretch/>
        </p:blipFill>
        <p:spPr>
          <a:xfrm>
            <a:off x="6096000" y="4156"/>
            <a:ext cx="6095999" cy="68538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AC0697-F853-E600-3190-3BD0E629EC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521" b="521"/>
          <a:stretch/>
        </p:blipFill>
        <p:spPr>
          <a:xfrm>
            <a:off x="256686" y="6226700"/>
            <a:ext cx="775427" cy="33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317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BC6B3DE-C4A1-785F-357D-FD09C82D4894}"/>
              </a:ext>
            </a:extLst>
          </p:cNvPr>
          <p:cNvGrpSpPr/>
          <p:nvPr userDrawn="1"/>
        </p:nvGrpSpPr>
        <p:grpSpPr>
          <a:xfrm>
            <a:off x="2558947" y="2516423"/>
            <a:ext cx="7074107" cy="1825155"/>
            <a:chOff x="2808328" y="2453084"/>
            <a:chExt cx="7074107" cy="182515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AE8637E-BD8E-EECA-C1AD-538D6F974650}"/>
                </a:ext>
              </a:extLst>
            </p:cNvPr>
            <p:cNvSpPr txBox="1"/>
            <p:nvPr userDrawn="1"/>
          </p:nvSpPr>
          <p:spPr>
            <a:xfrm>
              <a:off x="2808328" y="2954800"/>
              <a:ext cx="707410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none" strike="noStrike" spc="300" dirty="0">
                  <a:effectLst/>
                  <a:latin typeface="Avenir Next LT Pro" panose="020B0504020202020204" pitchFamily="34" charset="77"/>
                  <a:cs typeface="Calibri" panose="020F0502020204030204" pitchFamily="34" charset="0"/>
                </a:rPr>
                <a:t>PUT YOUR TITLE HERE, ONE OR TWO LINES</a:t>
              </a:r>
              <a:endParaRPr lang="en-US" sz="4000" b="1" spc="300" dirty="0">
                <a:latin typeface="Avenir Next LT Pro" panose="020B0504020202020204" pitchFamily="34" charset="77"/>
                <a:cs typeface="Calibri" panose="020F0502020204030204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BDA89CE-C8C3-1218-2537-EB0944935F7E}"/>
                </a:ext>
              </a:extLst>
            </p:cNvPr>
            <p:cNvSpPr txBox="1"/>
            <p:nvPr userDrawn="1"/>
          </p:nvSpPr>
          <p:spPr>
            <a:xfrm>
              <a:off x="4151139" y="2453084"/>
              <a:ext cx="43884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none" strike="noStrike" spc="300" dirty="0">
                  <a:solidFill>
                    <a:srgbClr val="FFFFFF"/>
                  </a:solidFill>
                  <a:effectLst/>
                  <a:latin typeface="Avenir Next LT Pro Light" panose="020B0304020202020204" pitchFamily="34" charset="77"/>
                  <a:cs typeface="Calibri" panose="020F0502020204030204" pitchFamily="34" charset="0"/>
                </a:rPr>
                <a:t>CONTENT INTRO</a:t>
              </a:r>
              <a:endParaRPr lang="en-US" spc="300" dirty="0">
                <a:latin typeface="Avenir Next LT Pro Light" panose="020B0304020202020204" pitchFamily="34" charset="77"/>
                <a:cs typeface="Calibri" panose="020F0502020204030204" pitchFamily="34" charset="0"/>
              </a:endParaRPr>
            </a:p>
          </p:txBody>
        </p:sp>
      </p:grpSp>
      <p:pic>
        <p:nvPicPr>
          <p:cNvPr id="10" name="Picture 9" descr="A construction worker wearing a safety vest and hardhat&#10;&#10;Description automatically generated">
            <a:extLst>
              <a:ext uri="{FF2B5EF4-FFF2-40B4-BE49-F238E27FC236}">
                <a16:creationId xmlns:a16="http://schemas.microsoft.com/office/drawing/2014/main" id="{74FF5890-F7A9-BB4C-6CB3-68E5295650A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0" y="4156"/>
            <a:ext cx="12199400" cy="6853844"/>
          </a:xfrm>
          <a:prstGeom prst="rect">
            <a:avLst/>
          </a:prstGeom>
        </p:spPr>
      </p:pic>
      <p:pic>
        <p:nvPicPr>
          <p:cNvPr id="3" name="Picture 2" descr="A logo with a person in the middle&#10;&#10;Description automatically generated">
            <a:extLst>
              <a:ext uri="{FF2B5EF4-FFF2-40B4-BE49-F238E27FC236}">
                <a16:creationId xmlns:a16="http://schemas.microsoft.com/office/drawing/2014/main" id="{E161A633-0691-70C2-757E-FF533A7319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1436" r="22912" b="35089"/>
          <a:stretch/>
        </p:blipFill>
        <p:spPr>
          <a:xfrm>
            <a:off x="256686" y="6226700"/>
            <a:ext cx="775427" cy="33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572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7DBD3D-9E4B-288E-F467-CD28438FD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4A356A-E751-6BA6-CB43-10F4EC99F3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 descr="A logo with a person in the middle&#10;&#10;Description automatically generated">
            <a:extLst>
              <a:ext uri="{FF2B5EF4-FFF2-40B4-BE49-F238E27FC236}">
                <a16:creationId xmlns:a16="http://schemas.microsoft.com/office/drawing/2014/main" id="{A712DA63-4F52-6426-BBF5-85B7B53F86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2"/>
          <a:srcRect l="21436" r="22912" b="35089"/>
          <a:stretch/>
        </p:blipFill>
        <p:spPr>
          <a:xfrm>
            <a:off x="256686" y="6226700"/>
            <a:ext cx="775427" cy="33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1184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59" r:id="rId3"/>
    <p:sldLayoutId id="2147483675" r:id="rId4"/>
    <p:sldLayoutId id="2147483660" r:id="rId5"/>
    <p:sldLayoutId id="2147483667" r:id="rId6"/>
    <p:sldLayoutId id="2147483663" r:id="rId7"/>
    <p:sldLayoutId id="2147483677" r:id="rId8"/>
    <p:sldLayoutId id="2147483674" r:id="rId9"/>
    <p:sldLayoutId id="2147483664" r:id="rId10"/>
    <p:sldLayoutId id="2147483661" r:id="rId11"/>
    <p:sldLayoutId id="2147483662" r:id="rId12"/>
    <p:sldLayoutId id="2147483673" r:id="rId13"/>
    <p:sldLayoutId id="2147483668" r:id="rId14"/>
    <p:sldLayoutId id="2147483676" r:id="rId15"/>
    <p:sldLayoutId id="2147483669" r:id="rId16"/>
    <p:sldLayoutId id="2147483665" r:id="rId17"/>
    <p:sldLayoutId id="2147483666" r:id="rId18"/>
    <p:sldLayoutId id="2147483670" r:id="rId19"/>
    <p:sldLayoutId id="2147483671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 spc="0">
          <a:solidFill>
            <a:schemeClr val="tx1"/>
          </a:solidFill>
          <a:latin typeface="Avenir Next LT Pro" panose="020B050402020202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b="1" i="0" kern="1200" spc="3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i="0" kern="1200">
          <a:solidFill>
            <a:schemeClr val="tx1"/>
          </a:solidFill>
          <a:latin typeface="Avenir Next LT Pro Demi" panose="020B0504020202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 spc="300">
          <a:solidFill>
            <a:schemeClr val="tx1"/>
          </a:solidFill>
          <a:latin typeface="Avenir Next LT Pro Light" panose="020B0304020202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venir Next LT Pro Light" panose="020B0304020202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venir Next LT Pro Light" panose="020B0304020202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D65AB-2CED-3FDC-E9E0-16ADDA9295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AFFCCF-DF9D-7BF3-796F-D047B29602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469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3079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201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8F672-E883-4401-8BF9-E144365889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67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MG Colors">
      <a:dk1>
        <a:srgbClr val="000000"/>
      </a:dk1>
      <a:lt1>
        <a:srgbClr val="FFFFFF"/>
      </a:lt1>
      <a:dk2>
        <a:srgbClr val="6BB340"/>
      </a:dk2>
      <a:lt2>
        <a:srgbClr val="FFFFFF"/>
      </a:lt2>
      <a:accent1>
        <a:srgbClr val="6BB340"/>
      </a:accent1>
      <a:accent2>
        <a:srgbClr val="032E41"/>
      </a:accent2>
      <a:accent3>
        <a:srgbClr val="044151"/>
      </a:accent3>
      <a:accent4>
        <a:srgbClr val="6BB340"/>
      </a:accent4>
      <a:accent5>
        <a:srgbClr val="6BB340"/>
      </a:accent5>
      <a:accent6>
        <a:srgbClr val="6BB340"/>
      </a:accent6>
      <a:hlink>
        <a:srgbClr val="6BB340"/>
      </a:hlink>
      <a:folHlink>
        <a:srgbClr val="044151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9A1E2FA0792F489ECD335842C6590A" ma:contentTypeVersion="15" ma:contentTypeDescription="Create a new document." ma:contentTypeScope="" ma:versionID="c4b217bd227fb8dd24146b2980c07cb9">
  <xsd:schema xmlns:xsd="http://www.w3.org/2001/XMLSchema" xmlns:xs="http://www.w3.org/2001/XMLSchema" xmlns:p="http://schemas.microsoft.com/office/2006/metadata/properties" xmlns:ns2="bc4fd9f1-cfa3-455f-b16d-e6b401075e30" xmlns:ns3="85465b70-e297-45af-82b5-84b3d0d97f5e" targetNamespace="http://schemas.microsoft.com/office/2006/metadata/properties" ma:root="true" ma:fieldsID="20bc72ff5dfe77d5f70fda35aa56c5ff" ns2:_="" ns3:_="">
    <xsd:import namespace="bc4fd9f1-cfa3-455f-b16d-e6b401075e30"/>
    <xsd:import namespace="85465b70-e297-45af-82b5-84b3d0d97f5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4fd9f1-cfa3-455f-b16d-e6b401075e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56847738-4bb9-4da3-b9e1-c7abf87a75a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465b70-e297-45af-82b5-84b3d0d97f5e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2043f5b9-b0d0-4687-a094-846b4869eeb1}" ma:internalName="TaxCatchAll" ma:showField="CatchAllData" ma:web="85465b70-e297-45af-82b5-84b3d0d97f5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c4fd9f1-cfa3-455f-b16d-e6b401075e30">
      <Terms xmlns="http://schemas.microsoft.com/office/infopath/2007/PartnerControls"/>
    </lcf76f155ced4ddcb4097134ff3c332f>
    <TaxCatchAll xmlns="85465b70-e297-45af-82b5-84b3d0d97f5e" xsi:nil="true"/>
  </documentManagement>
</p:properties>
</file>

<file path=customXml/itemProps1.xml><?xml version="1.0" encoding="utf-8"?>
<ds:datastoreItem xmlns:ds="http://schemas.openxmlformats.org/officeDocument/2006/customXml" ds:itemID="{4D1577A8-C9B1-40F0-B714-230F6ABE297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ACF8D1C-EF1D-4537-B7D3-942F2A27AD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4fd9f1-cfa3-455f-b16d-e6b401075e30"/>
    <ds:schemaRef ds:uri="85465b70-e297-45af-82b5-84b3d0d97f5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1ACB808-FA42-4D09-B80A-E75810A49DEB}">
  <ds:schemaRefs>
    <ds:schemaRef ds:uri="http://schemas.microsoft.com/office/2006/documentManagement/types"/>
    <ds:schemaRef ds:uri="bc4fd9f1-cfa3-455f-b16d-e6b401075e30"/>
    <ds:schemaRef ds:uri="http://purl.org/dc/terms/"/>
    <ds:schemaRef ds:uri="http://www.w3.org/XML/1998/namespace"/>
    <ds:schemaRef ds:uri="http://purl.org/dc/elements/1.1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85465b70-e297-45af-82b5-84b3d0d97f5e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Summer Pratt</dc:creator>
  <cp:lastModifiedBy>Daniel Scott</cp:lastModifiedBy>
  <cp:revision>21</cp:revision>
  <dcterms:created xsi:type="dcterms:W3CDTF">2024-03-04T19:56:43Z</dcterms:created>
  <dcterms:modified xsi:type="dcterms:W3CDTF">2024-05-13T15:02:37Z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0x0101002C9A1E2FA0792F489ECD335842C6590A</vt:lpwstr>
  </property>
  <property fmtid="{D5CDD505-2E9C-101B-9397-08002B2CF9AE}" pid="3" name="MediaServiceImageTags">
    <vt:lpwstr/>
  </property>
</Properties>
</file>