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4" r:id="rId8"/>
    <p:sldId id="265" r:id="rId9"/>
    <p:sldId id="266"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B8D93-4E2F-44E3-97DB-A1FDCE2E98C2}" v="20" dt="2024-10-22T19:44:12.536"/>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adas Moses" userId="3e141da7d5a81469" providerId="LiveId" clId="{F17B8D93-4E2F-44E3-97DB-A1FDCE2E98C2}"/>
    <pc:docChg chg="undo custSel delSld modSld">
      <pc:chgData name="Devadas Moses" userId="3e141da7d5a81469" providerId="LiveId" clId="{F17B8D93-4E2F-44E3-97DB-A1FDCE2E98C2}" dt="2024-10-22T19:44:47.934" v="405" actId="20577"/>
      <pc:docMkLst>
        <pc:docMk/>
      </pc:docMkLst>
      <pc:sldChg chg="addSp delSp modSp mod setBg addAnim delAnim setClrOvrMap">
        <pc:chgData name="Devadas Moses" userId="3e141da7d5a81469" providerId="LiveId" clId="{F17B8D93-4E2F-44E3-97DB-A1FDCE2E98C2}" dt="2024-10-22T19:44:12.548" v="403" actId="27636"/>
        <pc:sldMkLst>
          <pc:docMk/>
          <pc:sldMk cId="3585042788" sldId="256"/>
        </pc:sldMkLst>
        <pc:spChg chg="mod">
          <ac:chgData name="Devadas Moses" userId="3e141da7d5a81469" providerId="LiveId" clId="{F17B8D93-4E2F-44E3-97DB-A1FDCE2E98C2}" dt="2024-10-22T19:44:12.548" v="403" actId="27636"/>
          <ac:spMkLst>
            <pc:docMk/>
            <pc:sldMk cId="3585042788" sldId="256"/>
            <ac:spMk id="2" creationId="{81EA86E5-E117-27BC-96A3-3138E5D0697E}"/>
          </ac:spMkLst>
        </pc:spChg>
        <pc:spChg chg="mod">
          <ac:chgData name="Devadas Moses" userId="3e141da7d5a81469" providerId="LiveId" clId="{F17B8D93-4E2F-44E3-97DB-A1FDCE2E98C2}" dt="2024-10-22T19:28:54.414" v="320" actId="26606"/>
          <ac:spMkLst>
            <pc:docMk/>
            <pc:sldMk cId="3585042788" sldId="256"/>
            <ac:spMk id="3" creationId="{B059610D-3CE0-A4B4-9EF3-570D3B02A75E}"/>
          </ac:spMkLst>
        </pc:spChg>
        <pc:spChg chg="add mod">
          <ac:chgData name="Devadas Moses" userId="3e141da7d5a81469" providerId="LiveId" clId="{F17B8D93-4E2F-44E3-97DB-A1FDCE2E98C2}" dt="2024-10-22T19:28:54.414" v="320" actId="26606"/>
          <ac:spMkLst>
            <pc:docMk/>
            <pc:sldMk cId="3585042788" sldId="256"/>
            <ac:spMk id="6" creationId="{3E5F0004-2A6A-96B1-26FB-4C28DEB3F15C}"/>
          </ac:spMkLst>
        </pc:spChg>
        <pc:spChg chg="add del">
          <ac:chgData name="Devadas Moses" userId="3e141da7d5a81469" providerId="LiveId" clId="{F17B8D93-4E2F-44E3-97DB-A1FDCE2E98C2}" dt="2024-10-22T19:28:37.180" v="311" actId="26606"/>
          <ac:spMkLst>
            <pc:docMk/>
            <pc:sldMk cId="3585042788" sldId="256"/>
            <ac:spMk id="11" creationId="{71B2258F-86CA-4D4D-8270-BC05FCDEBFB3}"/>
          </ac:spMkLst>
        </pc:spChg>
        <pc:spChg chg="add del">
          <ac:chgData name="Devadas Moses" userId="3e141da7d5a81469" providerId="LiveId" clId="{F17B8D93-4E2F-44E3-97DB-A1FDCE2E98C2}" dt="2024-10-22T19:28:45.197" v="315" actId="26606"/>
          <ac:spMkLst>
            <pc:docMk/>
            <pc:sldMk cId="3585042788" sldId="256"/>
            <ac:spMk id="13" creationId="{AB58EF07-17C2-48CF-ABB0-EEF1F17CB8F0}"/>
          </ac:spMkLst>
        </pc:spChg>
        <pc:spChg chg="add del">
          <ac:chgData name="Devadas Moses" userId="3e141da7d5a81469" providerId="LiveId" clId="{F17B8D93-4E2F-44E3-97DB-A1FDCE2E98C2}" dt="2024-10-22T19:28:45.197" v="315" actId="26606"/>
          <ac:spMkLst>
            <pc:docMk/>
            <pc:sldMk cId="3585042788" sldId="256"/>
            <ac:spMk id="14" creationId="{0671A8AE-40A1-4631-A6B8-581AFF065482}"/>
          </ac:spMkLst>
        </pc:spChg>
        <pc:spChg chg="add del">
          <ac:chgData name="Devadas Moses" userId="3e141da7d5a81469" providerId="LiveId" clId="{F17B8D93-4E2F-44E3-97DB-A1FDCE2E98C2}" dt="2024-10-22T19:28:45.197" v="315" actId="26606"/>
          <ac:spMkLst>
            <pc:docMk/>
            <pc:sldMk cId="3585042788" sldId="256"/>
            <ac:spMk id="15" creationId="{AF2F604E-43BE-4DC3-B983-E071523364F8}"/>
          </ac:spMkLst>
        </pc:spChg>
        <pc:spChg chg="add del">
          <ac:chgData name="Devadas Moses" userId="3e141da7d5a81469" providerId="LiveId" clId="{F17B8D93-4E2F-44E3-97DB-A1FDCE2E98C2}" dt="2024-10-22T19:28:45.197" v="315" actId="26606"/>
          <ac:spMkLst>
            <pc:docMk/>
            <pc:sldMk cId="3585042788" sldId="256"/>
            <ac:spMk id="17" creationId="{08C9B587-E65E-4B52-B37C-ABEBB6E87928}"/>
          </ac:spMkLst>
        </pc:spChg>
        <pc:spChg chg="add del">
          <ac:chgData name="Devadas Moses" userId="3e141da7d5a81469" providerId="LiveId" clId="{F17B8D93-4E2F-44E3-97DB-A1FDCE2E98C2}" dt="2024-10-22T19:28:50.748" v="317" actId="26606"/>
          <ac:spMkLst>
            <pc:docMk/>
            <pc:sldMk cId="3585042788" sldId="256"/>
            <ac:spMk id="19" creationId="{6F828D28-8E09-41CC-8229-3070B5467A96}"/>
          </ac:spMkLst>
        </pc:spChg>
        <pc:spChg chg="add del">
          <ac:chgData name="Devadas Moses" userId="3e141da7d5a81469" providerId="LiveId" clId="{F17B8D93-4E2F-44E3-97DB-A1FDCE2E98C2}" dt="2024-10-22T19:28:50.748" v="317" actId="26606"/>
          <ac:spMkLst>
            <pc:docMk/>
            <pc:sldMk cId="3585042788" sldId="256"/>
            <ac:spMk id="20" creationId="{D5B012D8-7F27-4758-9AC6-C889B154BD73}"/>
          </ac:spMkLst>
        </pc:spChg>
        <pc:spChg chg="add del">
          <ac:chgData name="Devadas Moses" userId="3e141da7d5a81469" providerId="LiveId" clId="{F17B8D93-4E2F-44E3-97DB-A1FDCE2E98C2}" dt="2024-10-22T19:28:50.748" v="317" actId="26606"/>
          <ac:spMkLst>
            <pc:docMk/>
            <pc:sldMk cId="3585042788" sldId="256"/>
            <ac:spMk id="21" creationId="{4063B759-00FC-46D1-9898-8E8625268FAF}"/>
          </ac:spMkLst>
        </pc:spChg>
        <pc:spChg chg="add del">
          <ac:chgData name="Devadas Moses" userId="3e141da7d5a81469" providerId="LiveId" clId="{F17B8D93-4E2F-44E3-97DB-A1FDCE2E98C2}" dt="2024-10-22T19:28:54.407" v="319" actId="26606"/>
          <ac:spMkLst>
            <pc:docMk/>
            <pc:sldMk cId="3585042788" sldId="256"/>
            <ac:spMk id="23" creationId="{9B7AD9F6-8CE7-4299-8FC6-328F4DCD3FF9}"/>
          </ac:spMkLst>
        </pc:spChg>
        <pc:spChg chg="add del">
          <ac:chgData name="Devadas Moses" userId="3e141da7d5a81469" providerId="LiveId" clId="{F17B8D93-4E2F-44E3-97DB-A1FDCE2E98C2}" dt="2024-10-22T19:28:54.407" v="319" actId="26606"/>
          <ac:spMkLst>
            <pc:docMk/>
            <pc:sldMk cId="3585042788" sldId="256"/>
            <ac:spMk id="24" creationId="{F49775AF-8896-43EE-92C6-83497D6DC56F}"/>
          </ac:spMkLst>
        </pc:spChg>
        <pc:spChg chg="add">
          <ac:chgData name="Devadas Moses" userId="3e141da7d5a81469" providerId="LiveId" clId="{F17B8D93-4E2F-44E3-97DB-A1FDCE2E98C2}" dt="2024-10-22T19:28:54.414" v="320" actId="26606"/>
          <ac:spMkLst>
            <pc:docMk/>
            <pc:sldMk cId="3585042788" sldId="256"/>
            <ac:spMk id="26" creationId="{ECC07320-C2CA-4E29-8481-9D9E143C7788}"/>
          </ac:spMkLst>
        </pc:spChg>
        <pc:spChg chg="add">
          <ac:chgData name="Devadas Moses" userId="3e141da7d5a81469" providerId="LiveId" clId="{F17B8D93-4E2F-44E3-97DB-A1FDCE2E98C2}" dt="2024-10-22T19:28:54.414" v="320" actId="26606"/>
          <ac:spMkLst>
            <pc:docMk/>
            <pc:sldMk cId="3585042788" sldId="256"/>
            <ac:spMk id="27" creationId="{178FB36B-5BFE-42CA-BC60-1115E0D95EEC}"/>
          </ac:spMkLst>
        </pc:spChg>
        <pc:picChg chg="add mod ord">
          <ac:chgData name="Devadas Moses" userId="3e141da7d5a81469" providerId="LiveId" clId="{F17B8D93-4E2F-44E3-97DB-A1FDCE2E98C2}" dt="2024-10-22T19:28:54.414" v="320" actId="26606"/>
          <ac:picMkLst>
            <pc:docMk/>
            <pc:sldMk cId="3585042788" sldId="256"/>
            <ac:picMk id="5" creationId="{506D726D-3AE8-98BE-0043-23BFC2FDB3FA}"/>
          </ac:picMkLst>
        </pc:picChg>
      </pc:sldChg>
      <pc:sldChg chg="modSp mod">
        <pc:chgData name="Devadas Moses" userId="3e141da7d5a81469" providerId="LiveId" clId="{F17B8D93-4E2F-44E3-97DB-A1FDCE2E98C2}" dt="2024-10-22T19:22:30.007" v="256" actId="20577"/>
        <pc:sldMkLst>
          <pc:docMk/>
          <pc:sldMk cId="2326839320" sldId="257"/>
        </pc:sldMkLst>
        <pc:spChg chg="mod">
          <ac:chgData name="Devadas Moses" userId="3e141da7d5a81469" providerId="LiveId" clId="{F17B8D93-4E2F-44E3-97DB-A1FDCE2E98C2}" dt="2024-10-22T19:22:30.007" v="256" actId="20577"/>
          <ac:spMkLst>
            <pc:docMk/>
            <pc:sldMk cId="2326839320" sldId="257"/>
            <ac:spMk id="2" creationId="{98385843-A98A-6C94-B44E-4351007C141B}"/>
          </ac:spMkLst>
        </pc:spChg>
      </pc:sldChg>
      <pc:sldChg chg="addSp modSp mod setBg">
        <pc:chgData name="Devadas Moses" userId="3e141da7d5a81469" providerId="LiveId" clId="{F17B8D93-4E2F-44E3-97DB-A1FDCE2E98C2}" dt="2024-10-22T19:30:08.012" v="321" actId="26606"/>
        <pc:sldMkLst>
          <pc:docMk/>
          <pc:sldMk cId="2877174588" sldId="258"/>
        </pc:sldMkLst>
        <pc:spChg chg="mod">
          <ac:chgData name="Devadas Moses" userId="3e141da7d5a81469" providerId="LiveId" clId="{F17B8D93-4E2F-44E3-97DB-A1FDCE2E98C2}" dt="2024-10-22T19:30:08.012" v="321" actId="26606"/>
          <ac:spMkLst>
            <pc:docMk/>
            <pc:sldMk cId="2877174588" sldId="258"/>
            <ac:spMk id="2" creationId="{97F6A339-635B-7195-719E-AFE6FB7A5C76}"/>
          </ac:spMkLst>
        </pc:spChg>
        <pc:spChg chg="add">
          <ac:chgData name="Devadas Moses" userId="3e141da7d5a81469" providerId="LiveId" clId="{F17B8D93-4E2F-44E3-97DB-A1FDCE2E98C2}" dt="2024-10-22T19:30:08.012" v="321" actId="26606"/>
          <ac:spMkLst>
            <pc:docMk/>
            <pc:sldMk cId="2877174588" sldId="258"/>
            <ac:spMk id="2055" creationId="{5BF4DF2C-F028-4921-9C23-41303F650A62}"/>
          </ac:spMkLst>
        </pc:spChg>
        <pc:spChg chg="add">
          <ac:chgData name="Devadas Moses" userId="3e141da7d5a81469" providerId="LiveId" clId="{F17B8D93-4E2F-44E3-97DB-A1FDCE2E98C2}" dt="2024-10-22T19:30:08.012" v="321" actId="26606"/>
          <ac:spMkLst>
            <pc:docMk/>
            <pc:sldMk cId="2877174588" sldId="258"/>
            <ac:spMk id="2057" creationId="{158B3569-73B2-4D05-8E95-886A6EE17F1F}"/>
          </ac:spMkLst>
        </pc:spChg>
        <pc:grpChg chg="add">
          <ac:chgData name="Devadas Moses" userId="3e141da7d5a81469" providerId="LiveId" clId="{F17B8D93-4E2F-44E3-97DB-A1FDCE2E98C2}" dt="2024-10-22T19:30:08.012" v="321" actId="26606"/>
          <ac:grpSpMkLst>
            <pc:docMk/>
            <pc:sldMk cId="2877174588" sldId="258"/>
            <ac:grpSpMk id="2061" creationId="{892B7B61-D701-474B-AE8F-EA238B550A78}"/>
          </ac:grpSpMkLst>
        </pc:grpChg>
        <pc:picChg chg="mod">
          <ac:chgData name="Devadas Moses" userId="3e141da7d5a81469" providerId="LiveId" clId="{F17B8D93-4E2F-44E3-97DB-A1FDCE2E98C2}" dt="2024-10-22T19:30:08.012" v="321" actId="26606"/>
          <ac:picMkLst>
            <pc:docMk/>
            <pc:sldMk cId="2877174588" sldId="258"/>
            <ac:picMk id="2050" creationId="{43DE982C-3119-9A5D-DF4F-0566E3672627}"/>
          </ac:picMkLst>
        </pc:picChg>
        <pc:cxnChg chg="add">
          <ac:chgData name="Devadas Moses" userId="3e141da7d5a81469" providerId="LiveId" clId="{F17B8D93-4E2F-44E3-97DB-A1FDCE2E98C2}" dt="2024-10-22T19:30:08.012" v="321" actId="26606"/>
          <ac:cxnSpMkLst>
            <pc:docMk/>
            <pc:sldMk cId="2877174588" sldId="258"/>
            <ac:cxnSpMk id="2059" creationId="{56020367-4FD5-4596-8E10-C5F095CD8DBF}"/>
          </ac:cxnSpMkLst>
        </pc:cxnChg>
      </pc:sldChg>
      <pc:sldChg chg="addSp delSp modSp mod setBg">
        <pc:chgData name="Devadas Moses" userId="3e141da7d5a81469" providerId="LiveId" clId="{F17B8D93-4E2F-44E3-97DB-A1FDCE2E98C2}" dt="2024-10-22T19:30:52.625" v="326" actId="14100"/>
        <pc:sldMkLst>
          <pc:docMk/>
          <pc:sldMk cId="1642764653" sldId="259"/>
        </pc:sldMkLst>
        <pc:spChg chg="mod">
          <ac:chgData name="Devadas Moses" userId="3e141da7d5a81469" providerId="LiveId" clId="{F17B8D93-4E2F-44E3-97DB-A1FDCE2E98C2}" dt="2024-10-22T19:30:33.268" v="324" actId="26606"/>
          <ac:spMkLst>
            <pc:docMk/>
            <pc:sldMk cId="1642764653" sldId="259"/>
            <ac:spMk id="2" creationId="{A6D0D694-1B9F-545E-672C-7F74595B1DBF}"/>
          </ac:spMkLst>
        </pc:spChg>
        <pc:spChg chg="mod">
          <ac:chgData name="Devadas Moses" userId="3e141da7d5a81469" providerId="LiveId" clId="{F17B8D93-4E2F-44E3-97DB-A1FDCE2E98C2}" dt="2024-10-22T19:30:33.268" v="324" actId="26606"/>
          <ac:spMkLst>
            <pc:docMk/>
            <pc:sldMk cId="1642764653" sldId="259"/>
            <ac:spMk id="5" creationId="{DB8BA88A-31E7-6DF5-42A6-3D58170F6CBF}"/>
          </ac:spMkLst>
        </pc:spChg>
        <pc:spChg chg="add del">
          <ac:chgData name="Devadas Moses" userId="3e141da7d5a81469" providerId="LiveId" clId="{F17B8D93-4E2F-44E3-97DB-A1FDCE2E98C2}" dt="2024-10-22T19:30:33.250" v="323" actId="26606"/>
          <ac:spMkLst>
            <pc:docMk/>
            <pc:sldMk cId="1642764653" sldId="259"/>
            <ac:spMk id="10" creationId="{058A14AF-9FB5-4CC7-BA35-E8E85D3EDF0E}"/>
          </ac:spMkLst>
        </pc:spChg>
        <pc:spChg chg="add del">
          <ac:chgData name="Devadas Moses" userId="3e141da7d5a81469" providerId="LiveId" clId="{F17B8D93-4E2F-44E3-97DB-A1FDCE2E98C2}" dt="2024-10-22T19:30:33.250" v="323" actId="26606"/>
          <ac:spMkLst>
            <pc:docMk/>
            <pc:sldMk cId="1642764653" sldId="259"/>
            <ac:spMk id="12" creationId="{3A9A4357-BD1D-4622-A4FE-766E6AB8DE84}"/>
          </ac:spMkLst>
        </pc:spChg>
        <pc:spChg chg="add del">
          <ac:chgData name="Devadas Moses" userId="3e141da7d5a81469" providerId="LiveId" clId="{F17B8D93-4E2F-44E3-97DB-A1FDCE2E98C2}" dt="2024-10-22T19:30:33.250" v="323" actId="26606"/>
          <ac:spMkLst>
            <pc:docMk/>
            <pc:sldMk cId="1642764653" sldId="259"/>
            <ac:spMk id="14" creationId="{E659831F-0D9A-4C63-9EBB-8435B85A440F}"/>
          </ac:spMkLst>
        </pc:spChg>
        <pc:spChg chg="add del">
          <ac:chgData name="Devadas Moses" userId="3e141da7d5a81469" providerId="LiveId" clId="{F17B8D93-4E2F-44E3-97DB-A1FDCE2E98C2}" dt="2024-10-22T19:30:33.250" v="323" actId="26606"/>
          <ac:spMkLst>
            <pc:docMk/>
            <pc:sldMk cId="1642764653" sldId="259"/>
            <ac:spMk id="16" creationId="{E6995CE5-F890-4ABA-82A2-26507CE8D2A3}"/>
          </ac:spMkLst>
        </pc:spChg>
        <pc:spChg chg="add">
          <ac:chgData name="Devadas Moses" userId="3e141da7d5a81469" providerId="LiveId" clId="{F17B8D93-4E2F-44E3-97DB-A1FDCE2E98C2}" dt="2024-10-22T19:30:33.268" v="324" actId="26606"/>
          <ac:spMkLst>
            <pc:docMk/>
            <pc:sldMk cId="1642764653" sldId="259"/>
            <ac:spMk id="18" creationId="{A8908DB7-C3A6-4FCB-9820-CEE02B398C4A}"/>
          </ac:spMkLst>
        </pc:spChg>
        <pc:spChg chg="add">
          <ac:chgData name="Devadas Moses" userId="3e141da7d5a81469" providerId="LiveId" clId="{F17B8D93-4E2F-44E3-97DB-A1FDCE2E98C2}" dt="2024-10-22T19:30:33.268" v="324" actId="26606"/>
          <ac:spMkLst>
            <pc:docMk/>
            <pc:sldMk cId="1642764653" sldId="259"/>
            <ac:spMk id="19" creationId="{535742DD-1B16-4E9D-B715-0D74B4574A68}"/>
          </ac:spMkLst>
        </pc:spChg>
        <pc:graphicFrameChg chg="add mod ord modGraphic">
          <ac:chgData name="Devadas Moses" userId="3e141da7d5a81469" providerId="LiveId" clId="{F17B8D93-4E2F-44E3-97DB-A1FDCE2E98C2}" dt="2024-10-22T19:30:52.625" v="326" actId="14100"/>
          <ac:graphicFrameMkLst>
            <pc:docMk/>
            <pc:sldMk cId="1642764653" sldId="259"/>
            <ac:graphicFrameMk id="4" creationId="{70BF1E9D-6E46-80E4-AA75-A5B267014388}"/>
          </ac:graphicFrameMkLst>
        </pc:graphicFrameChg>
      </pc:sldChg>
      <pc:sldChg chg="addSp delSp modSp mod setBg">
        <pc:chgData name="Devadas Moses" userId="3e141da7d5a81469" providerId="LiveId" clId="{F17B8D93-4E2F-44E3-97DB-A1FDCE2E98C2}" dt="2024-10-22T19:31:07.175" v="327" actId="26606"/>
        <pc:sldMkLst>
          <pc:docMk/>
          <pc:sldMk cId="1980588506" sldId="260"/>
        </pc:sldMkLst>
        <pc:spChg chg="mod">
          <ac:chgData name="Devadas Moses" userId="3e141da7d5a81469" providerId="LiveId" clId="{F17B8D93-4E2F-44E3-97DB-A1FDCE2E98C2}" dt="2024-10-22T19:31:07.175" v="327" actId="26606"/>
          <ac:spMkLst>
            <pc:docMk/>
            <pc:sldMk cId="1980588506" sldId="260"/>
            <ac:spMk id="2" creationId="{95C185C5-59C7-1931-5649-06998D31534D}"/>
          </ac:spMkLst>
        </pc:spChg>
        <pc:spChg chg="add">
          <ac:chgData name="Devadas Moses" userId="3e141da7d5a81469" providerId="LiveId" clId="{F17B8D93-4E2F-44E3-97DB-A1FDCE2E98C2}" dt="2024-10-22T19:31:07.175" v="327" actId="26606"/>
          <ac:spMkLst>
            <pc:docMk/>
            <pc:sldMk cId="1980588506" sldId="260"/>
            <ac:spMk id="9" creationId="{FF6C96BC-1492-BB9F-9911-01DB37B996B7}"/>
          </ac:spMkLst>
        </pc:spChg>
        <pc:spChg chg="add">
          <ac:chgData name="Devadas Moses" userId="3e141da7d5a81469" providerId="LiveId" clId="{F17B8D93-4E2F-44E3-97DB-A1FDCE2E98C2}" dt="2024-10-22T19:31:07.175" v="327" actId="26606"/>
          <ac:spMkLst>
            <pc:docMk/>
            <pc:sldMk cId="1980588506" sldId="260"/>
            <ac:spMk id="12" creationId="{A8908DB7-C3A6-4FCB-9820-CEE02B398C4A}"/>
          </ac:spMkLst>
        </pc:spChg>
        <pc:spChg chg="add">
          <ac:chgData name="Devadas Moses" userId="3e141da7d5a81469" providerId="LiveId" clId="{F17B8D93-4E2F-44E3-97DB-A1FDCE2E98C2}" dt="2024-10-22T19:31:07.175" v="327" actId="26606"/>
          <ac:spMkLst>
            <pc:docMk/>
            <pc:sldMk cId="1980588506" sldId="260"/>
            <ac:spMk id="14" creationId="{535742DD-1B16-4E9D-B715-0D74B4574A68}"/>
          </ac:spMkLst>
        </pc:spChg>
        <pc:graphicFrameChg chg="del modGraphic">
          <ac:chgData name="Devadas Moses" userId="3e141da7d5a81469" providerId="LiveId" clId="{F17B8D93-4E2F-44E3-97DB-A1FDCE2E98C2}" dt="2024-10-22T19:31:07.175" v="327" actId="26606"/>
          <ac:graphicFrameMkLst>
            <pc:docMk/>
            <pc:sldMk cId="1980588506" sldId="260"/>
            <ac:graphicFrameMk id="4" creationId="{3BB61A1E-08D3-C4C5-AC92-0A39C3ED6030}"/>
          </ac:graphicFrameMkLst>
        </pc:graphicFrameChg>
        <pc:graphicFrameChg chg="add">
          <ac:chgData name="Devadas Moses" userId="3e141da7d5a81469" providerId="LiveId" clId="{F17B8D93-4E2F-44E3-97DB-A1FDCE2E98C2}" dt="2024-10-22T19:31:07.175" v="327" actId="26606"/>
          <ac:graphicFrameMkLst>
            <pc:docMk/>
            <pc:sldMk cId="1980588506" sldId="260"/>
            <ac:graphicFrameMk id="7" creationId="{3BB61A1E-08D3-C4C5-AC92-0A39C3ED6030}"/>
          </ac:graphicFrameMkLst>
        </pc:graphicFrameChg>
      </pc:sldChg>
      <pc:sldChg chg="addSp modSp mod setBg">
        <pc:chgData name="Devadas Moses" userId="3e141da7d5a81469" providerId="LiveId" clId="{F17B8D93-4E2F-44E3-97DB-A1FDCE2E98C2}" dt="2024-10-22T19:31:23.919" v="328" actId="26606"/>
        <pc:sldMkLst>
          <pc:docMk/>
          <pc:sldMk cId="535952217" sldId="261"/>
        </pc:sldMkLst>
        <pc:spChg chg="mod">
          <ac:chgData name="Devadas Moses" userId="3e141da7d5a81469" providerId="LiveId" clId="{F17B8D93-4E2F-44E3-97DB-A1FDCE2E98C2}" dt="2024-10-22T19:31:23.919" v="328" actId="26606"/>
          <ac:spMkLst>
            <pc:docMk/>
            <pc:sldMk cId="535952217" sldId="261"/>
            <ac:spMk id="2" creationId="{24909150-9C45-8CCE-59C2-7DF7FC494B31}"/>
          </ac:spMkLst>
        </pc:spChg>
        <pc:spChg chg="add">
          <ac:chgData name="Devadas Moses" userId="3e141da7d5a81469" providerId="LiveId" clId="{F17B8D93-4E2F-44E3-97DB-A1FDCE2E98C2}" dt="2024-10-22T19:31:23.919" v="328" actId="26606"/>
          <ac:spMkLst>
            <pc:docMk/>
            <pc:sldMk cId="535952217" sldId="261"/>
            <ac:spMk id="9" creationId="{56E9B3E6-E277-4D68-BA48-9CB43FFBD6E2}"/>
          </ac:spMkLst>
        </pc:spChg>
        <pc:spChg chg="add">
          <ac:chgData name="Devadas Moses" userId="3e141da7d5a81469" providerId="LiveId" clId="{F17B8D93-4E2F-44E3-97DB-A1FDCE2E98C2}" dt="2024-10-22T19:31:23.919" v="328" actId="26606"/>
          <ac:spMkLst>
            <pc:docMk/>
            <pc:sldMk cId="535952217" sldId="261"/>
            <ac:spMk id="16" creationId="{D5B0017B-2ECA-49AF-B397-DC140825DF8D}"/>
          </ac:spMkLst>
        </pc:spChg>
        <pc:grpChg chg="add">
          <ac:chgData name="Devadas Moses" userId="3e141da7d5a81469" providerId="LiveId" clId="{F17B8D93-4E2F-44E3-97DB-A1FDCE2E98C2}" dt="2024-10-22T19:31:23.919" v="328" actId="26606"/>
          <ac:grpSpMkLst>
            <pc:docMk/>
            <pc:sldMk cId="535952217" sldId="261"/>
            <ac:grpSpMk id="11" creationId="{AE1C45F0-260A-458C-96ED-C1F6D2151219}"/>
          </ac:grpSpMkLst>
        </pc:grpChg>
        <pc:graphicFrameChg chg="mod modGraphic">
          <ac:chgData name="Devadas Moses" userId="3e141da7d5a81469" providerId="LiveId" clId="{F17B8D93-4E2F-44E3-97DB-A1FDCE2E98C2}" dt="2024-10-22T19:31:23.919" v="328" actId="26606"/>
          <ac:graphicFrameMkLst>
            <pc:docMk/>
            <pc:sldMk cId="535952217" sldId="261"/>
            <ac:graphicFrameMk id="4" creationId="{08024A88-3A9E-386E-661C-E05ADD2709C2}"/>
          </ac:graphicFrameMkLst>
        </pc:graphicFrameChg>
        <pc:cxnChg chg="add">
          <ac:chgData name="Devadas Moses" userId="3e141da7d5a81469" providerId="LiveId" clId="{F17B8D93-4E2F-44E3-97DB-A1FDCE2E98C2}" dt="2024-10-22T19:31:23.919" v="328" actId="26606"/>
          <ac:cxnSpMkLst>
            <pc:docMk/>
            <pc:sldMk cId="535952217" sldId="261"/>
            <ac:cxnSpMk id="18" creationId="{6CF1BAF6-AD41-4082-B212-8A1F9A2E8779}"/>
          </ac:cxnSpMkLst>
        </pc:cxnChg>
      </pc:sldChg>
      <pc:sldChg chg="modSp del mod">
        <pc:chgData name="Devadas Moses" userId="3e141da7d5a81469" providerId="LiveId" clId="{F17B8D93-4E2F-44E3-97DB-A1FDCE2E98C2}" dt="2024-10-22T19:14:05.802" v="60" actId="2696"/>
        <pc:sldMkLst>
          <pc:docMk/>
          <pc:sldMk cId="3218429665" sldId="262"/>
        </pc:sldMkLst>
        <pc:spChg chg="mod">
          <ac:chgData name="Devadas Moses" userId="3e141da7d5a81469" providerId="LiveId" clId="{F17B8D93-4E2F-44E3-97DB-A1FDCE2E98C2}" dt="2024-10-22T19:11:45.303" v="11" actId="6549"/>
          <ac:spMkLst>
            <pc:docMk/>
            <pc:sldMk cId="3218429665" sldId="262"/>
            <ac:spMk id="3" creationId="{449F4AF3-37F4-38BD-3C32-ED4C59E885CB}"/>
          </ac:spMkLst>
        </pc:spChg>
      </pc:sldChg>
      <pc:sldChg chg="addSp modSp mod setBg">
        <pc:chgData name="Devadas Moses" userId="3e141da7d5a81469" providerId="LiveId" clId="{F17B8D93-4E2F-44E3-97DB-A1FDCE2E98C2}" dt="2024-10-22T19:44:47.934" v="405" actId="20577"/>
        <pc:sldMkLst>
          <pc:docMk/>
          <pc:sldMk cId="1936008343" sldId="263"/>
        </pc:sldMkLst>
        <pc:spChg chg="mod">
          <ac:chgData name="Devadas Moses" userId="3e141da7d5a81469" providerId="LiveId" clId="{F17B8D93-4E2F-44E3-97DB-A1FDCE2E98C2}" dt="2024-10-22T19:44:47.934" v="405" actId="20577"/>
          <ac:spMkLst>
            <pc:docMk/>
            <pc:sldMk cId="1936008343" sldId="263"/>
            <ac:spMk id="2" creationId="{903CD855-00F9-B019-D634-F9C64CA2F2E8}"/>
          </ac:spMkLst>
        </pc:spChg>
        <pc:spChg chg="mod">
          <ac:chgData name="Devadas Moses" userId="3e141da7d5a81469" providerId="LiveId" clId="{F17B8D93-4E2F-44E3-97DB-A1FDCE2E98C2}" dt="2024-10-22T19:35:25.970" v="369" actId="26606"/>
          <ac:spMkLst>
            <pc:docMk/>
            <pc:sldMk cId="1936008343" sldId="263"/>
            <ac:spMk id="3" creationId="{FE56872D-DD5A-1C94-F8C3-3B8421F2EB6D}"/>
          </ac:spMkLst>
        </pc:spChg>
        <pc:spChg chg="add">
          <ac:chgData name="Devadas Moses" userId="3e141da7d5a81469" providerId="LiveId" clId="{F17B8D93-4E2F-44E3-97DB-A1FDCE2E98C2}" dt="2024-10-22T19:35:25.970" v="369" actId="26606"/>
          <ac:spMkLst>
            <pc:docMk/>
            <pc:sldMk cId="1936008343" sldId="263"/>
            <ac:spMk id="9" creationId="{3ECBE1F1-D69B-4AFA-ABD5-8E41720EF6DE}"/>
          </ac:spMkLst>
        </pc:spChg>
        <pc:spChg chg="add">
          <ac:chgData name="Devadas Moses" userId="3e141da7d5a81469" providerId="LiveId" clId="{F17B8D93-4E2F-44E3-97DB-A1FDCE2E98C2}" dt="2024-10-22T19:35:25.970" v="369" actId="26606"/>
          <ac:spMkLst>
            <pc:docMk/>
            <pc:sldMk cId="1936008343" sldId="263"/>
            <ac:spMk id="11" creationId="{603A6265-E10C-4B85-9C20-E75FCAF9CC63}"/>
          </ac:spMkLst>
        </pc:spChg>
        <pc:picChg chg="add">
          <ac:chgData name="Devadas Moses" userId="3e141da7d5a81469" providerId="LiveId" clId="{F17B8D93-4E2F-44E3-97DB-A1FDCE2E98C2}" dt="2024-10-22T19:35:25.970" v="369" actId="26606"/>
          <ac:picMkLst>
            <pc:docMk/>
            <pc:sldMk cId="1936008343" sldId="263"/>
            <ac:picMk id="5" creationId="{846AD5A2-AD5F-2738-867D-7962DA49C322}"/>
          </ac:picMkLst>
        </pc:picChg>
      </pc:sldChg>
      <pc:sldChg chg="addSp delSp modSp mod setBg">
        <pc:chgData name="Devadas Moses" userId="3e141da7d5a81469" providerId="LiveId" clId="{F17B8D93-4E2F-44E3-97DB-A1FDCE2E98C2}" dt="2024-10-22T19:32:48.360" v="334" actId="26606"/>
        <pc:sldMkLst>
          <pc:docMk/>
          <pc:sldMk cId="2536765234" sldId="264"/>
        </pc:sldMkLst>
        <pc:spChg chg="mod">
          <ac:chgData name="Devadas Moses" userId="3e141da7d5a81469" providerId="LiveId" clId="{F17B8D93-4E2F-44E3-97DB-A1FDCE2E98C2}" dt="2024-10-22T19:32:48.360" v="334" actId="26606"/>
          <ac:spMkLst>
            <pc:docMk/>
            <pc:sldMk cId="2536765234" sldId="264"/>
            <ac:spMk id="2" creationId="{F7E4C007-AEC2-5A08-ABBF-655BC31DD867}"/>
          </ac:spMkLst>
        </pc:spChg>
        <pc:spChg chg="mod">
          <ac:chgData name="Devadas Moses" userId="3e141da7d5a81469" providerId="LiveId" clId="{F17B8D93-4E2F-44E3-97DB-A1FDCE2E98C2}" dt="2024-10-22T19:32:48.360" v="334" actId="26606"/>
          <ac:spMkLst>
            <pc:docMk/>
            <pc:sldMk cId="2536765234" sldId="264"/>
            <ac:spMk id="3" creationId="{EDDA2CD9-7C10-8F2D-2D06-7477F5CF5CBA}"/>
          </ac:spMkLst>
        </pc:spChg>
        <pc:spChg chg="add del">
          <ac:chgData name="Devadas Moses" userId="3e141da7d5a81469" providerId="LiveId" clId="{F17B8D93-4E2F-44E3-97DB-A1FDCE2E98C2}" dt="2024-10-22T19:32:48.360" v="334" actId="26606"/>
          <ac:spMkLst>
            <pc:docMk/>
            <pc:sldMk cId="2536765234" sldId="264"/>
            <ac:spMk id="9" creationId="{9F7D5CDA-D291-4307-BF55-1381FED29634}"/>
          </ac:spMkLst>
        </pc:spChg>
        <pc:spChg chg="add del">
          <ac:chgData name="Devadas Moses" userId="3e141da7d5a81469" providerId="LiveId" clId="{F17B8D93-4E2F-44E3-97DB-A1FDCE2E98C2}" dt="2024-10-22T19:32:48.360" v="334" actId="26606"/>
          <ac:spMkLst>
            <pc:docMk/>
            <pc:sldMk cId="2536765234" sldId="264"/>
            <ac:spMk id="11" creationId="{59B296B9-C5A5-4E4F-9B60-C907B5F1466C}"/>
          </ac:spMkLst>
        </pc:spChg>
        <pc:spChg chg="add del">
          <ac:chgData name="Devadas Moses" userId="3e141da7d5a81469" providerId="LiveId" clId="{F17B8D93-4E2F-44E3-97DB-A1FDCE2E98C2}" dt="2024-10-22T19:32:48.360" v="334" actId="26606"/>
          <ac:spMkLst>
            <pc:docMk/>
            <pc:sldMk cId="2536765234" sldId="264"/>
            <ac:spMk id="13" creationId="{D0300FD3-5AF1-6305-15FA-9078072672E2}"/>
          </ac:spMkLst>
        </pc:spChg>
        <pc:spChg chg="add">
          <ac:chgData name="Devadas Moses" userId="3e141da7d5a81469" providerId="LiveId" clId="{F17B8D93-4E2F-44E3-97DB-A1FDCE2E98C2}" dt="2024-10-22T19:32:48.360" v="334" actId="26606"/>
          <ac:spMkLst>
            <pc:docMk/>
            <pc:sldMk cId="2536765234" sldId="264"/>
            <ac:spMk id="18" creationId="{45D37F4E-DDB4-456B-97E0-9937730A039F}"/>
          </ac:spMkLst>
        </pc:spChg>
        <pc:spChg chg="add">
          <ac:chgData name="Devadas Moses" userId="3e141da7d5a81469" providerId="LiveId" clId="{F17B8D93-4E2F-44E3-97DB-A1FDCE2E98C2}" dt="2024-10-22T19:32:48.360" v="334" actId="26606"/>
          <ac:spMkLst>
            <pc:docMk/>
            <pc:sldMk cId="2536765234" sldId="264"/>
            <ac:spMk id="20" creationId="{B2DD41CD-8F47-4F56-AD12-4E2FF7696987}"/>
          </ac:spMkLst>
        </pc:spChg>
        <pc:picChg chg="add mod ord">
          <ac:chgData name="Devadas Moses" userId="3e141da7d5a81469" providerId="LiveId" clId="{F17B8D93-4E2F-44E3-97DB-A1FDCE2E98C2}" dt="2024-10-22T19:32:48.360" v="334" actId="26606"/>
          <ac:picMkLst>
            <pc:docMk/>
            <pc:sldMk cId="2536765234" sldId="264"/>
            <ac:picMk id="5" creationId="{DD8E9E4E-6C87-03FE-A510-DA4FC0B2129E}"/>
          </ac:picMkLst>
        </pc:picChg>
      </pc:sldChg>
      <pc:sldChg chg="addSp delSp modSp mod setBg">
        <pc:chgData name="Devadas Moses" userId="3e141da7d5a81469" providerId="LiveId" clId="{F17B8D93-4E2F-44E3-97DB-A1FDCE2E98C2}" dt="2024-10-22T19:35:04.469" v="367" actId="27636"/>
        <pc:sldMkLst>
          <pc:docMk/>
          <pc:sldMk cId="2455010490" sldId="265"/>
        </pc:sldMkLst>
        <pc:spChg chg="add del mod ord">
          <ac:chgData name="Devadas Moses" userId="3e141da7d5a81469" providerId="LiveId" clId="{F17B8D93-4E2F-44E3-97DB-A1FDCE2E98C2}" dt="2024-10-22T19:33:47.861" v="351" actId="26606"/>
          <ac:spMkLst>
            <pc:docMk/>
            <pc:sldMk cId="2455010490" sldId="265"/>
            <ac:spMk id="3" creationId="{7E76F0A1-E77B-542B-2433-9B7D400E85DF}"/>
          </ac:spMkLst>
        </pc:spChg>
        <pc:spChg chg="mod">
          <ac:chgData name="Devadas Moses" userId="3e141da7d5a81469" providerId="LiveId" clId="{F17B8D93-4E2F-44E3-97DB-A1FDCE2E98C2}" dt="2024-10-22T19:34:45.410" v="361" actId="255"/>
          <ac:spMkLst>
            <pc:docMk/>
            <pc:sldMk cId="2455010490" sldId="265"/>
            <ac:spMk id="7" creationId="{4CB36396-6CFA-9638-3936-9474AD50E094}"/>
          </ac:spMkLst>
        </pc:spChg>
        <pc:spChg chg="add del">
          <ac:chgData name="Devadas Moses" userId="3e141da7d5a81469" providerId="LiveId" clId="{F17B8D93-4E2F-44E3-97DB-A1FDCE2E98C2}" dt="2024-10-22T19:33:14.119" v="336" actId="26606"/>
          <ac:spMkLst>
            <pc:docMk/>
            <pc:sldMk cId="2455010490" sldId="265"/>
            <ac:spMk id="12" creationId="{5C8908E2-EE49-44D2-9428-A28D2312A8D5}"/>
          </ac:spMkLst>
        </pc:spChg>
        <pc:spChg chg="add del">
          <ac:chgData name="Devadas Moses" userId="3e141da7d5a81469" providerId="LiveId" clId="{F17B8D93-4E2F-44E3-97DB-A1FDCE2E98C2}" dt="2024-10-22T19:33:47.449" v="350" actId="26606"/>
          <ac:spMkLst>
            <pc:docMk/>
            <pc:sldMk cId="2455010490" sldId="265"/>
            <ac:spMk id="13" creationId="{35DB3719-6FDC-4E5D-891D-FF40B7300F64}"/>
          </ac:spMkLst>
        </pc:spChg>
        <pc:spChg chg="add del">
          <ac:chgData name="Devadas Moses" userId="3e141da7d5a81469" providerId="LiveId" clId="{F17B8D93-4E2F-44E3-97DB-A1FDCE2E98C2}" dt="2024-10-22T19:33:47.449" v="350" actId="26606"/>
          <ac:spMkLst>
            <pc:docMk/>
            <pc:sldMk cId="2455010490" sldId="265"/>
            <ac:spMk id="15" creationId="{E0CBAC23-2E3F-4A90-BA59-F8299F6A5439}"/>
          </ac:spMkLst>
        </pc:spChg>
        <pc:spChg chg="add del">
          <ac:chgData name="Devadas Moses" userId="3e141da7d5a81469" providerId="LiveId" clId="{F17B8D93-4E2F-44E3-97DB-A1FDCE2E98C2}" dt="2024-10-22T19:34:18.290" v="357" actId="26606"/>
          <ac:spMkLst>
            <pc:docMk/>
            <pc:sldMk cId="2455010490" sldId="265"/>
            <ac:spMk id="17" creationId="{5C8908E2-EE49-44D2-9428-A28D2312A8D5}"/>
          </ac:spMkLst>
        </pc:spChg>
        <pc:spChg chg="add del">
          <ac:chgData name="Devadas Moses" userId="3e141da7d5a81469" providerId="LiveId" clId="{F17B8D93-4E2F-44E3-97DB-A1FDCE2E98C2}" dt="2024-10-22T19:33:14.119" v="336" actId="26606"/>
          <ac:spMkLst>
            <pc:docMk/>
            <pc:sldMk cId="2455010490" sldId="265"/>
            <ac:spMk id="18" creationId="{BD92035A-AA2F-4CD8-A556-1CE8BDEC75BD}"/>
          </ac:spMkLst>
        </pc:spChg>
        <pc:spChg chg="add del">
          <ac:chgData name="Devadas Moses" userId="3e141da7d5a81469" providerId="LiveId" clId="{F17B8D93-4E2F-44E3-97DB-A1FDCE2E98C2}" dt="2024-10-22T19:33:14.119" v="336" actId="26606"/>
          <ac:spMkLst>
            <pc:docMk/>
            <pc:sldMk cId="2455010490" sldId="265"/>
            <ac:spMk id="20" creationId="{ED888B23-07FA-482A-96DF-47E31AF1A603}"/>
          </ac:spMkLst>
        </pc:spChg>
        <pc:spChg chg="add del">
          <ac:chgData name="Devadas Moses" userId="3e141da7d5a81469" providerId="LiveId" clId="{F17B8D93-4E2F-44E3-97DB-A1FDCE2E98C2}" dt="2024-10-22T19:33:17.184" v="338" actId="26606"/>
          <ac:spMkLst>
            <pc:docMk/>
            <pc:sldMk cId="2455010490" sldId="265"/>
            <ac:spMk id="22" creationId="{DBF61EA3-B236-439E-9C0B-340980D56BEE}"/>
          </ac:spMkLst>
        </pc:spChg>
        <pc:spChg chg="add del">
          <ac:chgData name="Devadas Moses" userId="3e141da7d5a81469" providerId="LiveId" clId="{F17B8D93-4E2F-44E3-97DB-A1FDCE2E98C2}" dt="2024-10-22T19:34:18.290" v="357" actId="26606"/>
          <ac:spMkLst>
            <pc:docMk/>
            <pc:sldMk cId="2455010490" sldId="265"/>
            <ac:spMk id="25" creationId="{BD92035A-AA2F-4CD8-A556-1CE8BDEC75BD}"/>
          </ac:spMkLst>
        </pc:spChg>
        <pc:spChg chg="add del">
          <ac:chgData name="Devadas Moses" userId="3e141da7d5a81469" providerId="LiveId" clId="{F17B8D93-4E2F-44E3-97DB-A1FDCE2E98C2}" dt="2024-10-22T19:33:17.184" v="338" actId="26606"/>
          <ac:spMkLst>
            <pc:docMk/>
            <pc:sldMk cId="2455010490" sldId="265"/>
            <ac:spMk id="26" creationId="{E659831F-0D9A-4C63-9EBB-8435B85A440F}"/>
          </ac:spMkLst>
        </pc:spChg>
        <pc:spChg chg="add del">
          <ac:chgData name="Devadas Moses" userId="3e141da7d5a81469" providerId="LiveId" clId="{F17B8D93-4E2F-44E3-97DB-A1FDCE2E98C2}" dt="2024-10-22T19:34:18.290" v="357" actId="26606"/>
          <ac:spMkLst>
            <pc:docMk/>
            <pc:sldMk cId="2455010490" sldId="265"/>
            <ac:spMk id="27" creationId="{ED888B23-07FA-482A-96DF-47E31AF1A603}"/>
          </ac:spMkLst>
        </pc:spChg>
        <pc:spChg chg="add del">
          <ac:chgData name="Devadas Moses" userId="3e141da7d5a81469" providerId="LiveId" clId="{F17B8D93-4E2F-44E3-97DB-A1FDCE2E98C2}" dt="2024-10-22T19:33:19.096" v="340" actId="26606"/>
          <ac:spMkLst>
            <pc:docMk/>
            <pc:sldMk cId="2455010490" sldId="265"/>
            <ac:spMk id="28" creationId="{4BC99CB9-DDAD-44A2-8A1C-E3AF4E72DF5C}"/>
          </ac:spMkLst>
        </pc:spChg>
        <pc:spChg chg="add del">
          <ac:chgData name="Devadas Moses" userId="3e141da7d5a81469" providerId="LiveId" clId="{F17B8D93-4E2F-44E3-97DB-A1FDCE2E98C2}" dt="2024-10-22T19:33:19.096" v="340" actId="26606"/>
          <ac:spMkLst>
            <pc:docMk/>
            <pc:sldMk cId="2455010490" sldId="265"/>
            <ac:spMk id="29" creationId="{64053CBF-3932-45FF-8285-EE5146085F3A}"/>
          </ac:spMkLst>
        </pc:spChg>
        <pc:spChg chg="add mod">
          <ac:chgData name="Devadas Moses" userId="3e141da7d5a81469" providerId="LiveId" clId="{F17B8D93-4E2F-44E3-97DB-A1FDCE2E98C2}" dt="2024-10-22T19:35:04.469" v="367" actId="27636"/>
          <ac:spMkLst>
            <pc:docMk/>
            <pc:sldMk cId="2455010490" sldId="265"/>
            <ac:spMk id="30" creationId="{7E76F0A1-E77B-542B-2433-9B7D400E85DF}"/>
          </ac:spMkLst>
        </pc:spChg>
        <pc:spChg chg="add del">
          <ac:chgData name="Devadas Moses" userId="3e141da7d5a81469" providerId="LiveId" clId="{F17B8D93-4E2F-44E3-97DB-A1FDCE2E98C2}" dt="2024-10-22T19:34:18.201" v="356" actId="26606"/>
          <ac:spMkLst>
            <pc:docMk/>
            <pc:sldMk cId="2455010490" sldId="265"/>
            <ac:spMk id="35" creationId="{777A147A-9ED8-46B4-8660-1B3C2AA880B5}"/>
          </ac:spMkLst>
        </pc:spChg>
        <pc:spChg chg="add del">
          <ac:chgData name="Devadas Moses" userId="3e141da7d5a81469" providerId="LiveId" clId="{F17B8D93-4E2F-44E3-97DB-A1FDCE2E98C2}" dt="2024-10-22T19:34:18.201" v="356" actId="26606"/>
          <ac:spMkLst>
            <pc:docMk/>
            <pc:sldMk cId="2455010490" sldId="265"/>
            <ac:spMk id="37" creationId="{5D6C15A0-C087-4593-8414-2B4EC1CDC3DE}"/>
          </ac:spMkLst>
        </pc:spChg>
        <pc:spChg chg="add del">
          <ac:chgData name="Devadas Moses" userId="3e141da7d5a81469" providerId="LiveId" clId="{F17B8D93-4E2F-44E3-97DB-A1FDCE2E98C2}" dt="2024-10-22T19:33:23.587" v="342" actId="26606"/>
          <ac:spMkLst>
            <pc:docMk/>
            <pc:sldMk cId="2455010490" sldId="265"/>
            <ac:spMk id="38" creationId="{C2554CA6-288E-4202-BC52-2E5A8F0C0AED}"/>
          </ac:spMkLst>
        </pc:spChg>
        <pc:spChg chg="add del">
          <ac:chgData name="Devadas Moses" userId="3e141da7d5a81469" providerId="LiveId" clId="{F17B8D93-4E2F-44E3-97DB-A1FDCE2E98C2}" dt="2024-10-22T19:33:23.587" v="342" actId="26606"/>
          <ac:spMkLst>
            <pc:docMk/>
            <pc:sldMk cId="2455010490" sldId="265"/>
            <ac:spMk id="39" creationId="{B10BB131-AC8E-4A8E-A5D1-36260F720C3B}"/>
          </ac:spMkLst>
        </pc:spChg>
        <pc:spChg chg="add del">
          <ac:chgData name="Devadas Moses" userId="3e141da7d5a81469" providerId="LiveId" clId="{F17B8D93-4E2F-44E3-97DB-A1FDCE2E98C2}" dt="2024-10-22T19:33:23.587" v="342" actId="26606"/>
          <ac:spMkLst>
            <pc:docMk/>
            <pc:sldMk cId="2455010490" sldId="265"/>
            <ac:spMk id="40" creationId="{5B7778FC-632E-4DCA-A7CB-0D7731CCF970}"/>
          </ac:spMkLst>
        </pc:spChg>
        <pc:spChg chg="add del">
          <ac:chgData name="Devadas Moses" userId="3e141da7d5a81469" providerId="LiveId" clId="{F17B8D93-4E2F-44E3-97DB-A1FDCE2E98C2}" dt="2024-10-22T19:33:23.587" v="342" actId="26606"/>
          <ac:spMkLst>
            <pc:docMk/>
            <pc:sldMk cId="2455010490" sldId="265"/>
            <ac:spMk id="41" creationId="{FA23A907-97FB-4A8F-880A-DD77401C4296}"/>
          </ac:spMkLst>
        </pc:spChg>
        <pc:spChg chg="add">
          <ac:chgData name="Devadas Moses" userId="3e141da7d5a81469" providerId="LiveId" clId="{F17B8D93-4E2F-44E3-97DB-A1FDCE2E98C2}" dt="2024-10-22T19:34:18.290" v="357" actId="26606"/>
          <ac:spMkLst>
            <pc:docMk/>
            <pc:sldMk cId="2455010490" sldId="265"/>
            <ac:spMk id="42" creationId="{815925C2-A704-4D47-B1C1-3FCA52512EC1}"/>
          </ac:spMkLst>
        </pc:spChg>
        <pc:spChg chg="add del">
          <ac:chgData name="Devadas Moses" userId="3e141da7d5a81469" providerId="LiveId" clId="{F17B8D93-4E2F-44E3-97DB-A1FDCE2E98C2}" dt="2024-10-22T19:33:27.176" v="344" actId="26606"/>
          <ac:spMkLst>
            <pc:docMk/>
            <pc:sldMk cId="2455010490" sldId="265"/>
            <ac:spMk id="43" creationId="{3AD318CC-E2A8-4E27-9548-A047A78999B1}"/>
          </ac:spMkLst>
        </pc:spChg>
        <pc:spChg chg="add del">
          <ac:chgData name="Devadas Moses" userId="3e141da7d5a81469" providerId="LiveId" clId="{F17B8D93-4E2F-44E3-97DB-A1FDCE2E98C2}" dt="2024-10-22T19:33:27.176" v="344" actId="26606"/>
          <ac:spMkLst>
            <pc:docMk/>
            <pc:sldMk cId="2455010490" sldId="265"/>
            <ac:spMk id="46" creationId="{2C1BBA94-3F40-40AA-8BB9-E69E25E537C1}"/>
          </ac:spMkLst>
        </pc:spChg>
        <pc:spChg chg="add del">
          <ac:chgData name="Devadas Moses" userId="3e141da7d5a81469" providerId="LiveId" clId="{F17B8D93-4E2F-44E3-97DB-A1FDCE2E98C2}" dt="2024-10-22T19:33:30.315" v="346" actId="26606"/>
          <ac:spMkLst>
            <pc:docMk/>
            <pc:sldMk cId="2455010490" sldId="265"/>
            <ac:spMk id="48" creationId="{777A147A-9ED8-46B4-8660-1B3C2AA880B5}"/>
          </ac:spMkLst>
        </pc:spChg>
        <pc:spChg chg="add del">
          <ac:chgData name="Devadas Moses" userId="3e141da7d5a81469" providerId="LiveId" clId="{F17B8D93-4E2F-44E3-97DB-A1FDCE2E98C2}" dt="2024-10-22T19:33:30.315" v="346" actId="26606"/>
          <ac:spMkLst>
            <pc:docMk/>
            <pc:sldMk cId="2455010490" sldId="265"/>
            <ac:spMk id="49" creationId="{5D6C15A0-C087-4593-8414-2B4EC1CDC3DE}"/>
          </ac:spMkLst>
        </pc:spChg>
        <pc:spChg chg="add del">
          <ac:chgData name="Devadas Moses" userId="3e141da7d5a81469" providerId="LiveId" clId="{F17B8D93-4E2F-44E3-97DB-A1FDCE2E98C2}" dt="2024-10-22T19:33:32.765" v="348" actId="26606"/>
          <ac:spMkLst>
            <pc:docMk/>
            <pc:sldMk cId="2455010490" sldId="265"/>
            <ac:spMk id="51" creationId="{100EDD19-6802-4EC3-95CE-CFFAB042CFD6}"/>
          </ac:spMkLst>
        </pc:spChg>
        <pc:spChg chg="add del">
          <ac:chgData name="Devadas Moses" userId="3e141da7d5a81469" providerId="LiveId" clId="{F17B8D93-4E2F-44E3-97DB-A1FDCE2E98C2}" dt="2024-10-22T19:33:32.765" v="348" actId="26606"/>
          <ac:spMkLst>
            <pc:docMk/>
            <pc:sldMk cId="2455010490" sldId="265"/>
            <ac:spMk id="52" creationId="{DB17E863-922E-4C26-BD64-E8FD41D28661}"/>
          </ac:spMkLst>
        </pc:spChg>
        <pc:spChg chg="add">
          <ac:chgData name="Devadas Moses" userId="3e141da7d5a81469" providerId="LiveId" clId="{F17B8D93-4E2F-44E3-97DB-A1FDCE2E98C2}" dt="2024-10-22T19:34:18.290" v="357" actId="26606"/>
          <ac:spMkLst>
            <pc:docMk/>
            <pc:sldMk cId="2455010490" sldId="265"/>
            <ac:spMk id="53" creationId="{01D4315C-C23C-4FD3-98DF-08C29E2292A8}"/>
          </ac:spMkLst>
        </pc:spChg>
        <pc:grpChg chg="add del">
          <ac:chgData name="Devadas Moses" userId="3e141da7d5a81469" providerId="LiveId" clId="{F17B8D93-4E2F-44E3-97DB-A1FDCE2E98C2}" dt="2024-10-22T19:33:14.119" v="336" actId="26606"/>
          <ac:grpSpMkLst>
            <pc:docMk/>
            <pc:sldMk cId="2455010490" sldId="265"/>
            <ac:grpSpMk id="14" creationId="{5D1A9D8B-3117-4D9D-BDA4-DD81895098B0}"/>
          </ac:grpSpMkLst>
        </pc:grpChg>
        <pc:grpChg chg="add del">
          <ac:chgData name="Devadas Moses" userId="3e141da7d5a81469" providerId="LiveId" clId="{F17B8D93-4E2F-44E3-97DB-A1FDCE2E98C2}" dt="2024-10-22T19:33:19.096" v="340" actId="26606"/>
          <ac:grpSpMkLst>
            <pc:docMk/>
            <pc:sldMk cId="2455010490" sldId="265"/>
            <ac:grpSpMk id="16" creationId="{2E751C04-BEA6-446B-A678-9C74819EBD4C}"/>
          </ac:grpSpMkLst>
        </pc:grpChg>
        <pc:grpChg chg="add del">
          <ac:chgData name="Devadas Moses" userId="3e141da7d5a81469" providerId="LiveId" clId="{F17B8D93-4E2F-44E3-97DB-A1FDCE2E98C2}" dt="2024-10-22T19:34:18.290" v="357" actId="26606"/>
          <ac:grpSpMkLst>
            <pc:docMk/>
            <pc:sldMk cId="2455010490" sldId="265"/>
            <ac:grpSpMk id="19" creationId="{5D1A9D8B-3117-4D9D-BDA4-DD81895098B0}"/>
          </ac:grpSpMkLst>
        </pc:grpChg>
        <pc:grpChg chg="add del">
          <ac:chgData name="Devadas Moses" userId="3e141da7d5a81469" providerId="LiveId" clId="{F17B8D93-4E2F-44E3-97DB-A1FDCE2E98C2}" dt="2024-10-22T19:33:17.184" v="338" actId="26606"/>
          <ac:grpSpMkLst>
            <pc:docMk/>
            <pc:sldMk cId="2455010490" sldId="265"/>
            <ac:grpSpMk id="23" creationId="{28FAF094-D087-493F-8DF9-A486C2D6BBAA}"/>
          </ac:grpSpMkLst>
        </pc:grpChg>
        <pc:grpChg chg="add del">
          <ac:chgData name="Devadas Moses" userId="3e141da7d5a81469" providerId="LiveId" clId="{F17B8D93-4E2F-44E3-97DB-A1FDCE2E98C2}" dt="2024-10-22T19:33:19.096" v="340" actId="26606"/>
          <ac:grpSpMkLst>
            <pc:docMk/>
            <pc:sldMk cId="2455010490" sldId="265"/>
            <ac:grpSpMk id="32" creationId="{B63ACBA3-DEFD-4C6D-BBA0-64468FA99C2D}"/>
          </ac:grpSpMkLst>
        </pc:grpChg>
        <pc:grpChg chg="add del">
          <ac:chgData name="Devadas Moses" userId="3e141da7d5a81469" providerId="LiveId" clId="{F17B8D93-4E2F-44E3-97DB-A1FDCE2E98C2}" dt="2024-10-22T19:33:27.176" v="344" actId="26606"/>
          <ac:grpSpMkLst>
            <pc:docMk/>
            <pc:sldMk cId="2455010490" sldId="265"/>
            <ac:grpSpMk id="44" creationId="{B14B560F-9DD7-4302-A60B-EBD3EF59B073}"/>
          </ac:grpSpMkLst>
        </pc:grpChg>
        <pc:grpChg chg="add">
          <ac:chgData name="Devadas Moses" userId="3e141da7d5a81469" providerId="LiveId" clId="{F17B8D93-4E2F-44E3-97DB-A1FDCE2E98C2}" dt="2024-10-22T19:34:18.290" v="357" actId="26606"/>
          <ac:grpSpMkLst>
            <pc:docMk/>
            <pc:sldMk cId="2455010490" sldId="265"/>
            <ac:grpSpMk id="54" creationId="{5E6B47BC-43FD-4C91-8BFF-B41B99A8A39E}"/>
          </ac:grpSpMkLst>
        </pc:grpChg>
        <pc:grpChg chg="add">
          <ac:chgData name="Devadas Moses" userId="3e141da7d5a81469" providerId="LiveId" clId="{F17B8D93-4E2F-44E3-97DB-A1FDCE2E98C2}" dt="2024-10-22T19:34:18.290" v="357" actId="26606"/>
          <ac:grpSpMkLst>
            <pc:docMk/>
            <pc:sldMk cId="2455010490" sldId="265"/>
            <ac:grpSpMk id="57" creationId="{43F5E015-E085-4624-B431-B42414448684}"/>
          </ac:grpSpMkLst>
        </pc:grpChg>
        <pc:graphicFrameChg chg="add del">
          <ac:chgData name="Devadas Moses" userId="3e141da7d5a81469" providerId="LiveId" clId="{F17B8D93-4E2F-44E3-97DB-A1FDCE2E98C2}" dt="2024-10-22T19:33:47.449" v="350" actId="26606"/>
          <ac:graphicFrameMkLst>
            <pc:docMk/>
            <pc:sldMk cId="2455010490" sldId="265"/>
            <ac:graphicFrameMk id="9" creationId="{33C0BB7E-3C00-A312-4667-A0EC706385A0}"/>
          </ac:graphicFrameMkLst>
        </pc:graphicFrameChg>
      </pc:sldChg>
      <pc:sldChg chg="addSp modSp mod setBg">
        <pc:chgData name="Devadas Moses" userId="3e141da7d5a81469" providerId="LiveId" clId="{F17B8D93-4E2F-44E3-97DB-A1FDCE2E98C2}" dt="2024-10-22T19:35:12.447" v="368" actId="26606"/>
        <pc:sldMkLst>
          <pc:docMk/>
          <pc:sldMk cId="2549854448" sldId="266"/>
        </pc:sldMkLst>
        <pc:spChg chg="mod">
          <ac:chgData name="Devadas Moses" userId="3e141da7d5a81469" providerId="LiveId" clId="{F17B8D93-4E2F-44E3-97DB-A1FDCE2E98C2}" dt="2024-10-22T19:35:12.447" v="368" actId="26606"/>
          <ac:spMkLst>
            <pc:docMk/>
            <pc:sldMk cId="2549854448" sldId="266"/>
            <ac:spMk id="2" creationId="{9EB8BF57-C1DF-E27F-6663-2104D5667E13}"/>
          </ac:spMkLst>
        </pc:spChg>
        <pc:spChg chg="add">
          <ac:chgData name="Devadas Moses" userId="3e141da7d5a81469" providerId="LiveId" clId="{F17B8D93-4E2F-44E3-97DB-A1FDCE2E98C2}" dt="2024-10-22T19:35:12.447" v="368" actId="26606"/>
          <ac:spMkLst>
            <pc:docMk/>
            <pc:sldMk cId="2549854448" sldId="266"/>
            <ac:spMk id="9" creationId="{5C8908E2-EE49-44D2-9428-A28D2312A8D5}"/>
          </ac:spMkLst>
        </pc:spChg>
        <pc:spChg chg="add">
          <ac:chgData name="Devadas Moses" userId="3e141da7d5a81469" providerId="LiveId" clId="{F17B8D93-4E2F-44E3-97DB-A1FDCE2E98C2}" dt="2024-10-22T19:35:12.447" v="368" actId="26606"/>
          <ac:spMkLst>
            <pc:docMk/>
            <pc:sldMk cId="2549854448" sldId="266"/>
            <ac:spMk id="15" creationId="{7449A6C7-D15F-4AA5-BFA5-71A404B47016}"/>
          </ac:spMkLst>
        </pc:spChg>
        <pc:spChg chg="add">
          <ac:chgData name="Devadas Moses" userId="3e141da7d5a81469" providerId="LiveId" clId="{F17B8D93-4E2F-44E3-97DB-A1FDCE2E98C2}" dt="2024-10-22T19:35:12.447" v="368" actId="26606"/>
          <ac:spMkLst>
            <pc:docMk/>
            <pc:sldMk cId="2549854448" sldId="266"/>
            <ac:spMk id="17" creationId="{ED888B23-07FA-482A-96DF-47E31AF1A603}"/>
          </ac:spMkLst>
        </pc:spChg>
        <pc:grpChg chg="add">
          <ac:chgData name="Devadas Moses" userId="3e141da7d5a81469" providerId="LiveId" clId="{F17B8D93-4E2F-44E3-97DB-A1FDCE2E98C2}" dt="2024-10-22T19:35:12.447" v="368" actId="26606"/>
          <ac:grpSpMkLst>
            <pc:docMk/>
            <pc:sldMk cId="2549854448" sldId="266"/>
            <ac:grpSpMk id="11" creationId="{05314994-6337-4875-8CF5-652CAFE8342C}"/>
          </ac:grpSpMkLst>
        </pc:grpChg>
        <pc:graphicFrameChg chg="mod modGraphic">
          <ac:chgData name="Devadas Moses" userId="3e141da7d5a81469" providerId="LiveId" clId="{F17B8D93-4E2F-44E3-97DB-A1FDCE2E98C2}" dt="2024-10-22T19:35:12.447" v="368" actId="26606"/>
          <ac:graphicFrameMkLst>
            <pc:docMk/>
            <pc:sldMk cId="2549854448" sldId="266"/>
            <ac:graphicFrameMk id="4" creationId="{05A704EC-1DBE-5ADE-D8EC-6D19A7BE1D7D}"/>
          </ac:graphicFrameMkLst>
        </pc:graphicFrameChg>
      </pc:sldChg>
      <pc:sldChg chg="addSp delSp modSp mod setBg">
        <pc:chgData name="Devadas Moses" userId="3e141da7d5a81469" providerId="LiveId" clId="{F17B8D93-4E2F-44E3-97DB-A1FDCE2E98C2}" dt="2024-10-22T19:39:02.153" v="388" actId="255"/>
        <pc:sldMkLst>
          <pc:docMk/>
          <pc:sldMk cId="3570704593" sldId="267"/>
        </pc:sldMkLst>
        <pc:spChg chg="mod">
          <ac:chgData name="Devadas Moses" userId="3e141da7d5a81469" providerId="LiveId" clId="{F17B8D93-4E2F-44E3-97DB-A1FDCE2E98C2}" dt="2024-10-22T19:38:54.072" v="387" actId="14100"/>
          <ac:spMkLst>
            <pc:docMk/>
            <pc:sldMk cId="3570704593" sldId="267"/>
            <ac:spMk id="2" creationId="{B1D2A132-1B9D-135C-5730-07E6B020CD80}"/>
          </ac:spMkLst>
        </pc:spChg>
        <pc:spChg chg="mod">
          <ac:chgData name="Devadas Moses" userId="3e141da7d5a81469" providerId="LiveId" clId="{F17B8D93-4E2F-44E3-97DB-A1FDCE2E98C2}" dt="2024-10-22T19:39:02.153" v="388" actId="255"/>
          <ac:spMkLst>
            <pc:docMk/>
            <pc:sldMk cId="3570704593" sldId="267"/>
            <ac:spMk id="3" creationId="{D1D557B9-87F5-3865-9F88-6B004EE368BA}"/>
          </ac:spMkLst>
        </pc:spChg>
        <pc:spChg chg="add mod">
          <ac:chgData name="Devadas Moses" userId="3e141da7d5a81469" providerId="LiveId" clId="{F17B8D93-4E2F-44E3-97DB-A1FDCE2E98C2}" dt="2024-10-22T19:37:47.960" v="379" actId="26606"/>
          <ac:spMkLst>
            <pc:docMk/>
            <pc:sldMk cId="3570704593" sldId="267"/>
            <ac:spMk id="6" creationId="{34C4179E-A53C-9FF5-6FB9-9D3654EB4C30}"/>
          </ac:spMkLst>
        </pc:spChg>
        <pc:spChg chg="add del">
          <ac:chgData name="Devadas Moses" userId="3e141da7d5a81469" providerId="LiveId" clId="{F17B8D93-4E2F-44E3-97DB-A1FDCE2E98C2}" dt="2024-10-22T19:37:47.960" v="379" actId="26606"/>
          <ac:spMkLst>
            <pc:docMk/>
            <pc:sldMk cId="3570704593" sldId="267"/>
            <ac:spMk id="11" creationId="{04812C46-200A-4DEB-A05E-3ED6C68C2387}"/>
          </ac:spMkLst>
        </pc:spChg>
        <pc:spChg chg="add del">
          <ac:chgData name="Devadas Moses" userId="3e141da7d5a81469" providerId="LiveId" clId="{F17B8D93-4E2F-44E3-97DB-A1FDCE2E98C2}" dt="2024-10-22T19:37:47.960" v="379" actId="26606"/>
          <ac:spMkLst>
            <pc:docMk/>
            <pc:sldMk cId="3570704593" sldId="267"/>
            <ac:spMk id="13" creationId="{D1EA859B-E555-4109-94F3-6700E046E008}"/>
          </ac:spMkLst>
        </pc:spChg>
        <pc:spChg chg="add">
          <ac:chgData name="Devadas Moses" userId="3e141da7d5a81469" providerId="LiveId" clId="{F17B8D93-4E2F-44E3-97DB-A1FDCE2E98C2}" dt="2024-10-22T19:37:47.960" v="379" actId="26606"/>
          <ac:spMkLst>
            <pc:docMk/>
            <pc:sldMk cId="3570704593" sldId="267"/>
            <ac:spMk id="18" creationId="{04812C46-200A-4DEB-A05E-3ED6C68C2387}"/>
          </ac:spMkLst>
        </pc:spChg>
        <pc:spChg chg="add">
          <ac:chgData name="Devadas Moses" userId="3e141da7d5a81469" providerId="LiveId" clId="{F17B8D93-4E2F-44E3-97DB-A1FDCE2E98C2}" dt="2024-10-22T19:37:47.960" v="379" actId="26606"/>
          <ac:spMkLst>
            <pc:docMk/>
            <pc:sldMk cId="3570704593" sldId="267"/>
            <ac:spMk id="20" creationId="{D1EA859B-E555-4109-94F3-6700E046E008}"/>
          </ac:spMkLst>
        </pc:spChg>
        <pc:picChg chg="add mod ord">
          <ac:chgData name="Devadas Moses" userId="3e141da7d5a81469" providerId="LiveId" clId="{F17B8D93-4E2F-44E3-97DB-A1FDCE2E98C2}" dt="2024-10-22T19:37:47.960" v="379" actId="26606"/>
          <ac:picMkLst>
            <pc:docMk/>
            <pc:sldMk cId="3570704593" sldId="267"/>
            <ac:picMk id="5" creationId="{7680CE53-F1AC-4F61-9905-DF9829F17B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8AEB3-BD50-4F8B-A9F0-7F4A51C00238}"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2A46C-5803-4BF1-8DB3-BDBCBD725D68}" type="slidenum">
              <a:rPr lang="en-US" smtClean="0"/>
              <a:t>‹#›</a:t>
            </a:fld>
            <a:endParaRPr lang="en-US"/>
          </a:p>
        </p:txBody>
      </p:sp>
    </p:spTree>
    <p:extLst>
      <p:ext uri="{BB962C8B-B14F-4D97-AF65-F5344CB8AC3E}">
        <p14:creationId xmlns:p14="http://schemas.microsoft.com/office/powerpoint/2010/main" val="337533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2A46C-5803-4BF1-8DB3-BDBCBD725D68}" type="slidenum">
              <a:rPr lang="en-US" smtClean="0"/>
              <a:t>11</a:t>
            </a:fld>
            <a:endParaRPr lang="en-US"/>
          </a:p>
        </p:txBody>
      </p:sp>
    </p:spTree>
    <p:extLst>
      <p:ext uri="{BB962C8B-B14F-4D97-AF65-F5344CB8AC3E}">
        <p14:creationId xmlns:p14="http://schemas.microsoft.com/office/powerpoint/2010/main" val="396207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2C50-EC87-2B16-EAC2-1E2D38DCE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3DDCDD-8F8A-4A97-C8A1-DE0F954AF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D9F1D8-D51E-04E7-CDA1-2AB76421E91F}"/>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9FAE99BB-6AFD-7073-26F4-C96F541EE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FB5F-D325-DB14-366D-FBC9E7FCB013}"/>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2769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C972-8D01-5044-CED3-ADE360C2A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0C631-892A-18B2-6F8F-6BBBF7BFCF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4976C-6EDE-68BE-1F1B-FE839321D893}"/>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7472C64A-9DA6-C702-0A40-19CB0DEE0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EC277-FE83-C254-6B8F-8B7571C9FAC8}"/>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129337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3093A-C67E-250E-F22E-62CDBDEA2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D48D48-29BD-B4AE-3847-E75588755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6D4BD-E310-E7A5-56DF-29E17BE32C5C}"/>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EC2B86C5-2B0C-52EC-CB54-D50F7AC26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9B4DD-D302-1FD5-5786-2B6253D3914C}"/>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327301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C28F-6ED1-D8F9-5687-8FE7AF026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71615-356F-829B-4397-1220611C8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E6481-99C9-300B-D626-BA311D5CE155}"/>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1D4C0293-C361-5038-E71F-9C24A254F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BC52B-1EE5-A483-AE6D-A2A617550C4E}"/>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59671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E4BF-98DC-3844-6086-D1EE1FA7CE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E512EF-12BE-3B8B-172F-40098E99E6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6667DF-5600-13E7-A63F-BA3EDDF17880}"/>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6116FB0C-1A74-04FC-291D-49CCC516F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34290-AFFC-4FF3-DF6F-857C65D920D3}"/>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384036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1656-5B58-A10B-3996-EF4BF4F5A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B8BA4F-B54C-2D5F-1424-0418AE0F30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FD831-E914-61F5-3970-0D78301D8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F75188-576E-61DB-6CC8-14539C29DE60}"/>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6" name="Footer Placeholder 5">
            <a:extLst>
              <a:ext uri="{FF2B5EF4-FFF2-40B4-BE49-F238E27FC236}">
                <a16:creationId xmlns:a16="http://schemas.microsoft.com/office/drawing/2014/main" id="{DD830CDF-5EF8-058D-4625-308948F3B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320D4-AA98-45EF-1530-5B2B5B2254A3}"/>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274430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B156-C52F-23FA-B6EC-4E5FC4F43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17FE9B-82B8-C5AF-24EA-40ADA42F5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B4090-D51D-A667-E46A-2213E2CAD9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BA37E-6F99-3968-BF54-1507AE688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AB5A3-6D66-EBDC-5A29-0AF51240A8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95C9C-FFD4-AF92-C0BB-3DD117DBBA67}"/>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8" name="Footer Placeholder 7">
            <a:extLst>
              <a:ext uri="{FF2B5EF4-FFF2-40B4-BE49-F238E27FC236}">
                <a16:creationId xmlns:a16="http://schemas.microsoft.com/office/drawing/2014/main" id="{03BE391B-0998-94FD-5B71-97294F26E7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70DC68-8AF2-C827-3C30-06E90075CE20}"/>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383281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EFED6-5BC7-35C0-482B-DD7578C49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9D205C-0A52-7838-6748-5F98DF903094}"/>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4" name="Footer Placeholder 3">
            <a:extLst>
              <a:ext uri="{FF2B5EF4-FFF2-40B4-BE49-F238E27FC236}">
                <a16:creationId xmlns:a16="http://schemas.microsoft.com/office/drawing/2014/main" id="{D28F7607-B48D-77A7-EAC6-C6CFFEBC6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897F8D-28CB-8721-7139-BDA90BCA3BB5}"/>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51554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BA24F-6DB3-8876-A4D8-5F9EBF4D27C4}"/>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3" name="Footer Placeholder 2">
            <a:extLst>
              <a:ext uri="{FF2B5EF4-FFF2-40B4-BE49-F238E27FC236}">
                <a16:creationId xmlns:a16="http://schemas.microsoft.com/office/drawing/2014/main" id="{01B3D058-5F2D-692D-79BB-AAFBF1C5A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B9C232-BE3A-1D30-C49E-15DC52857282}"/>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322190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C177-EBD2-568F-A294-008F4D1D7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F9643C-ED09-144D-088E-102AAABB8D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081D-18B2-6D4A-D4C8-96639E2AA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3D661-6EEA-A067-178A-B6FE7FC82EF0}"/>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6" name="Footer Placeholder 5">
            <a:extLst>
              <a:ext uri="{FF2B5EF4-FFF2-40B4-BE49-F238E27FC236}">
                <a16:creationId xmlns:a16="http://schemas.microsoft.com/office/drawing/2014/main" id="{51933279-5F78-5B2F-FC22-A790750A3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530BE-6024-363E-EC03-27702A608824}"/>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331032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ED5F-DF32-F0D6-F0EB-39526AA536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E07573-182C-A677-2AED-D377EDC65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71F8F1-BE5C-8D4B-DCFB-4FA71DA1F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CE2DF-86DA-5FC7-11D5-8A7EC8C14FC6}"/>
              </a:ext>
            </a:extLst>
          </p:cNvPr>
          <p:cNvSpPr>
            <a:spLocks noGrp="1"/>
          </p:cNvSpPr>
          <p:nvPr>
            <p:ph type="dt" sz="half" idx="10"/>
          </p:nvPr>
        </p:nvSpPr>
        <p:spPr/>
        <p:txBody>
          <a:bodyPr/>
          <a:lstStyle/>
          <a:p>
            <a:fld id="{74B8A5C1-5863-426C-B741-DCBF45A3E818}" type="datetimeFigureOut">
              <a:rPr lang="en-US" smtClean="0"/>
              <a:t>10/22/2024</a:t>
            </a:fld>
            <a:endParaRPr lang="en-US"/>
          </a:p>
        </p:txBody>
      </p:sp>
      <p:sp>
        <p:nvSpPr>
          <p:cNvPr id="6" name="Footer Placeholder 5">
            <a:extLst>
              <a:ext uri="{FF2B5EF4-FFF2-40B4-BE49-F238E27FC236}">
                <a16:creationId xmlns:a16="http://schemas.microsoft.com/office/drawing/2014/main" id="{EAFF4ED4-8F5A-1FC9-45A1-CBC814308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B3319-1663-957B-D771-D02AF9D6C260}"/>
              </a:ext>
            </a:extLst>
          </p:cNvPr>
          <p:cNvSpPr>
            <a:spLocks noGrp="1"/>
          </p:cNvSpPr>
          <p:nvPr>
            <p:ph type="sldNum" sz="quarter" idx="12"/>
          </p:nvPr>
        </p:nvSpPr>
        <p:spPr/>
        <p:txBody>
          <a:bodyPr/>
          <a:lstStyle/>
          <a:p>
            <a:fld id="{2A56191A-5F67-4C3E-BFCC-1E129B2E7461}" type="slidenum">
              <a:rPr lang="en-US" smtClean="0"/>
              <a:t>‹#›</a:t>
            </a:fld>
            <a:endParaRPr lang="en-US"/>
          </a:p>
        </p:txBody>
      </p:sp>
    </p:spTree>
    <p:extLst>
      <p:ext uri="{BB962C8B-B14F-4D97-AF65-F5344CB8AC3E}">
        <p14:creationId xmlns:p14="http://schemas.microsoft.com/office/powerpoint/2010/main" val="233935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6F8929-48CE-F10A-1FB7-97564A52E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825F2-4FDC-1CE1-1873-D01915186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EBEB4-4181-E3DE-E6F5-045C2863B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B8A5C1-5863-426C-B741-DCBF45A3E818}" type="datetimeFigureOut">
              <a:rPr lang="en-US" smtClean="0"/>
              <a:t>10/22/2024</a:t>
            </a:fld>
            <a:endParaRPr lang="en-US"/>
          </a:p>
        </p:txBody>
      </p:sp>
      <p:sp>
        <p:nvSpPr>
          <p:cNvPr id="5" name="Footer Placeholder 4">
            <a:extLst>
              <a:ext uri="{FF2B5EF4-FFF2-40B4-BE49-F238E27FC236}">
                <a16:creationId xmlns:a16="http://schemas.microsoft.com/office/drawing/2014/main" id="{E15AF2CB-E4CB-28D6-6301-DBFE233B4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6687A9-18BA-81B1-A244-22EE5EE33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56191A-5F67-4C3E-BFCC-1E129B2E7461}" type="slidenum">
              <a:rPr lang="en-US" smtClean="0"/>
              <a:t>‹#›</a:t>
            </a:fld>
            <a:endParaRPr lang="en-US"/>
          </a:p>
        </p:txBody>
      </p:sp>
    </p:spTree>
    <p:extLst>
      <p:ext uri="{BB962C8B-B14F-4D97-AF65-F5344CB8AC3E}">
        <p14:creationId xmlns:p14="http://schemas.microsoft.com/office/powerpoint/2010/main" val="11933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relivingafulllife.blogspot.com/2011/10/"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mc.ncbi.nlm.nih.gov/articles/PMC3119587/#t2-ijgm-4-44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usedcarspecialist/15667973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mc.ncbi.nlm.nih.gov/articles/PMC3119587/table/t2-ijgm-4-447/#tfn3-ijgm-4-447" TargetMode="External"/><Relationship Id="rId2" Type="http://schemas.openxmlformats.org/officeDocument/2006/relationships/hyperlink" Target="https://pmc.ncbi.nlm.nih.gov/articles/PMC3119587/table/t2-ijgm-4-447/#tfn2-ijgm-4-44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term=%22Groneberg%20DA%22%5BAuthor%5D" TargetMode="External"/><Relationship Id="rId2" Type="http://schemas.openxmlformats.org/officeDocument/2006/relationships/hyperlink" Target="https://pubmed.ncbi.nlm.nih.gov/?term=%22Engeroff%20T%22%5BAuthor%5D" TargetMode="External"/><Relationship Id="rId1" Type="http://schemas.openxmlformats.org/officeDocument/2006/relationships/slideLayout" Target="../slideLayouts/slideLayout2.xml"/><Relationship Id="rId4" Type="http://schemas.openxmlformats.org/officeDocument/2006/relationships/hyperlink" Target="https://pubmed.ncbi.nlm.nih.gov/?term=%22Wilke%20J%22%5BAuthor%5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standing next to a barbecue&#10;&#10;Description automatically generated">
            <a:extLst>
              <a:ext uri="{FF2B5EF4-FFF2-40B4-BE49-F238E27FC236}">
                <a16:creationId xmlns:a16="http://schemas.microsoft.com/office/drawing/2014/main" id="{506D726D-3AE8-98BE-0043-23BFC2FDB3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36"/>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EA86E5-E117-27BC-96A3-3138E5D0697E}"/>
              </a:ext>
            </a:extLst>
          </p:cNvPr>
          <p:cNvSpPr>
            <a:spLocks noGrp="1"/>
          </p:cNvSpPr>
          <p:nvPr>
            <p:ph type="ctrTitle"/>
          </p:nvPr>
        </p:nvSpPr>
        <p:spPr>
          <a:xfrm>
            <a:off x="7935402" y="743447"/>
            <a:ext cx="3445765" cy="3692028"/>
          </a:xfrm>
          <a:noFill/>
        </p:spPr>
        <p:txBody>
          <a:bodyPr>
            <a:normAutofit/>
          </a:bodyPr>
          <a:lstStyle/>
          <a:p>
            <a:pPr algn="l"/>
            <a:r>
              <a:rPr lang="en-US" sz="4400" b="0" i="0" dirty="0">
                <a:effectLst/>
                <a:latin typeface="Cambria" panose="02040503050406030204" pitchFamily="18" charset="0"/>
              </a:rPr>
              <a:t>“After dinner rest a while, after supper walk a mile”.</a:t>
            </a:r>
            <a:br>
              <a:rPr lang="en-US" sz="4400" dirty="0"/>
            </a:br>
            <a:endParaRPr lang="en-US" sz="4400" dirty="0"/>
          </a:p>
        </p:txBody>
      </p:sp>
      <p:sp>
        <p:nvSpPr>
          <p:cNvPr id="3" name="Subtitle 2">
            <a:extLst>
              <a:ext uri="{FF2B5EF4-FFF2-40B4-BE49-F238E27FC236}">
                <a16:creationId xmlns:a16="http://schemas.microsoft.com/office/drawing/2014/main" id="{B059610D-3CE0-A4B4-9EF3-570D3B02A75E}"/>
              </a:ext>
            </a:extLst>
          </p:cNvPr>
          <p:cNvSpPr>
            <a:spLocks noGrp="1"/>
          </p:cNvSpPr>
          <p:nvPr>
            <p:ph type="subTitle" idx="1"/>
          </p:nvPr>
        </p:nvSpPr>
        <p:spPr>
          <a:xfrm>
            <a:off x="7935403" y="4629234"/>
            <a:ext cx="3445766" cy="1485319"/>
          </a:xfrm>
          <a:noFill/>
        </p:spPr>
        <p:txBody>
          <a:bodyPr>
            <a:normAutofit/>
          </a:bodyPr>
          <a:lstStyle/>
          <a:p>
            <a:pPr algn="l"/>
            <a:r>
              <a:rPr lang="en-US">
                <a:latin typeface="Cambria" panose="02040503050406030204" pitchFamily="18" charset="0"/>
                <a:ea typeface="Cambria" panose="02040503050406030204" pitchFamily="18" charset="0"/>
              </a:rPr>
              <a:t>Benefits of activity immediately after meals for better diabetic and weight loss strategies.</a:t>
            </a:r>
          </a:p>
        </p:txBody>
      </p:sp>
      <p:sp>
        <p:nvSpPr>
          <p:cNvPr id="6" name="TextBox 5">
            <a:extLst>
              <a:ext uri="{FF2B5EF4-FFF2-40B4-BE49-F238E27FC236}">
                <a16:creationId xmlns:a16="http://schemas.microsoft.com/office/drawing/2014/main" id="{3E5F0004-2A6A-96B1-26FB-4C28DEB3F15C}"/>
              </a:ext>
            </a:extLst>
          </p:cNvPr>
          <p:cNvSpPr txBox="1"/>
          <p:nvPr/>
        </p:nvSpPr>
        <p:spPr>
          <a:xfrm>
            <a:off x="7372219"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erelivingafulllife.blogspot.com/2011/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58504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oonful of capsules">
            <a:extLst>
              <a:ext uri="{FF2B5EF4-FFF2-40B4-BE49-F238E27FC236}">
                <a16:creationId xmlns:a16="http://schemas.microsoft.com/office/drawing/2014/main" id="{846AD5A2-AD5F-2738-867D-7962DA49C322}"/>
              </a:ext>
            </a:extLst>
          </p:cNvPr>
          <p:cNvPicPr>
            <a:picLocks noChangeAspect="1"/>
          </p:cNvPicPr>
          <p:nvPr/>
        </p:nvPicPr>
        <p:blipFill>
          <a:blip r:embed="rId2"/>
          <a:srcRect l="26243" r="21296"/>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CD855-00F9-B019-D634-F9C64CA2F2E8}"/>
              </a:ext>
            </a:extLst>
          </p:cNvPr>
          <p:cNvSpPr>
            <a:spLocks noGrp="1"/>
          </p:cNvSpPr>
          <p:nvPr>
            <p:ph type="title"/>
          </p:nvPr>
        </p:nvSpPr>
        <p:spPr>
          <a:xfrm>
            <a:off x="6115317" y="405685"/>
            <a:ext cx="5464968" cy="1559301"/>
          </a:xfrm>
        </p:spPr>
        <p:txBody>
          <a:bodyPr>
            <a:normAutofit/>
          </a:bodyPr>
          <a:lstStyle/>
          <a:p>
            <a:r>
              <a:rPr kumimoji="0" lang="en-US" altLang="en-US" sz="3700" b="0" i="0" u="none" strike="noStrike" cap="none" normalizeH="0" baseline="0" dirty="0">
                <a:ln>
                  <a:noFill/>
                </a:ln>
                <a:effectLst/>
                <a:latin typeface="Source Sans Pro Web"/>
              </a:rPr>
              <a:t>Sports Medicine, 2023 Jan 30;53(4):849–869</a:t>
            </a:r>
            <a:r>
              <a:rPr kumimoji="0" lang="en-US" altLang="en-US" sz="3700" b="0" i="0" u="none" strike="noStrike" cap="none" normalizeH="0" baseline="0" dirty="0">
                <a:ln>
                  <a:noFill/>
                </a:ln>
                <a:effectLst/>
              </a:rPr>
              <a:t> </a:t>
            </a:r>
            <a:endParaRPr lang="en-US" sz="3700" dirty="0"/>
          </a:p>
        </p:txBody>
      </p:sp>
      <p:sp>
        <p:nvSpPr>
          <p:cNvPr id="3" name="Content Placeholder 2">
            <a:extLst>
              <a:ext uri="{FF2B5EF4-FFF2-40B4-BE49-F238E27FC236}">
                <a16:creationId xmlns:a16="http://schemas.microsoft.com/office/drawing/2014/main" id="{FE56872D-DD5A-1C94-F8C3-3B8421F2EB6D}"/>
              </a:ext>
            </a:extLst>
          </p:cNvPr>
          <p:cNvSpPr>
            <a:spLocks noGrp="1"/>
          </p:cNvSpPr>
          <p:nvPr>
            <p:ph idx="1"/>
          </p:nvPr>
        </p:nvSpPr>
        <p:spPr>
          <a:xfrm>
            <a:off x="6115317" y="2743200"/>
            <a:ext cx="5247340" cy="3496878"/>
          </a:xfrm>
        </p:spPr>
        <p:txBody>
          <a:bodyPr anchor="ctr">
            <a:normAutofit/>
          </a:bodyPr>
          <a:lstStyle/>
          <a:p>
            <a:r>
              <a:rPr lang="en-US" sz="2000" b="0" i="0">
                <a:effectLst/>
                <a:latin typeface="Cambria" panose="02040503050406030204" pitchFamily="18" charset="0"/>
              </a:rPr>
              <a:t>It is quite clear that walking suppresses the glucose increase after a meal (</a:t>
            </a:r>
            <a:r>
              <a:rPr lang="en-US" sz="2000" b="0" i="0" u="sng">
                <a:effectLst/>
                <a:latin typeface="Cambria" panose="02040503050406030204" pitchFamily="18" charset="0"/>
                <a:hlinkClick r:id="rId3"/>
              </a:rPr>
              <a:t>Table 2</a:t>
            </a:r>
            <a:r>
              <a:rPr lang="en-US" sz="2000" b="0" i="0">
                <a:effectLst/>
                <a:latin typeface="Cambria" panose="02040503050406030204" pitchFamily="18" charset="0"/>
              </a:rPr>
              <a:t>). Because glucose increases to its maximum at 30–60 minutes after a meal, walking must be started before the glucose level reaches a maximum, because once insulin is secreted it will play a role as an obesity hormone. It can be assumed that starting walking as soon as possible seems to be optimal to control BS levels.</a:t>
            </a:r>
            <a:endParaRPr lang="en-US" sz="2000"/>
          </a:p>
        </p:txBody>
      </p:sp>
    </p:spTree>
    <p:extLst>
      <p:ext uri="{BB962C8B-B14F-4D97-AF65-F5344CB8AC3E}">
        <p14:creationId xmlns:p14="http://schemas.microsoft.com/office/powerpoint/2010/main" val="193600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playing football&#10;&#10;Description automatically generated">
            <a:extLst>
              <a:ext uri="{FF2B5EF4-FFF2-40B4-BE49-F238E27FC236}">
                <a16:creationId xmlns:a16="http://schemas.microsoft.com/office/drawing/2014/main" id="{7680CE53-F1AC-4F61-9905-DF9829F17B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36"/>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D2A132-1B9D-135C-5730-07E6B020CD80}"/>
              </a:ext>
            </a:extLst>
          </p:cNvPr>
          <p:cNvSpPr>
            <a:spLocks noGrp="1"/>
          </p:cNvSpPr>
          <p:nvPr>
            <p:ph type="title"/>
          </p:nvPr>
        </p:nvSpPr>
        <p:spPr>
          <a:xfrm>
            <a:off x="838200" y="365125"/>
            <a:ext cx="5257800" cy="3985202"/>
          </a:xfrm>
        </p:spPr>
        <p:txBody>
          <a:bodyPr>
            <a:normAutofit/>
          </a:bodyPr>
          <a:lstStyle/>
          <a:p>
            <a:endParaRPr lang="en-US" sz="4000" dirty="0"/>
          </a:p>
        </p:txBody>
      </p:sp>
      <p:sp>
        <p:nvSpPr>
          <p:cNvPr id="3" name="Content Placeholder 2">
            <a:extLst>
              <a:ext uri="{FF2B5EF4-FFF2-40B4-BE49-F238E27FC236}">
                <a16:creationId xmlns:a16="http://schemas.microsoft.com/office/drawing/2014/main" id="{D1D557B9-87F5-3865-9F88-6B004EE368BA}"/>
              </a:ext>
            </a:extLst>
          </p:cNvPr>
          <p:cNvSpPr>
            <a:spLocks noGrp="1"/>
          </p:cNvSpPr>
          <p:nvPr>
            <p:ph idx="1"/>
          </p:nvPr>
        </p:nvSpPr>
        <p:spPr>
          <a:xfrm>
            <a:off x="1357744" y="766618"/>
            <a:ext cx="4839855" cy="6091372"/>
          </a:xfrm>
        </p:spPr>
        <p:txBody>
          <a:bodyPr>
            <a:normAutofit/>
          </a:bodyPr>
          <a:lstStyle/>
          <a:p>
            <a:pPr marL="0" indent="0">
              <a:buNone/>
            </a:pPr>
            <a:r>
              <a:rPr lang="en-US" sz="4000" b="0" i="0" dirty="0">
                <a:effectLst/>
                <a:latin typeface="Cambria" panose="02040503050406030204" pitchFamily="18" charset="0"/>
              </a:rPr>
              <a:t>“After dinner walk a while, after supper walk again”.</a:t>
            </a:r>
            <a:endParaRPr lang="en-US" sz="4000" dirty="0"/>
          </a:p>
        </p:txBody>
      </p:sp>
      <p:sp>
        <p:nvSpPr>
          <p:cNvPr id="6" name="TextBox 5">
            <a:extLst>
              <a:ext uri="{FF2B5EF4-FFF2-40B4-BE49-F238E27FC236}">
                <a16:creationId xmlns:a16="http://schemas.microsoft.com/office/drawing/2014/main" id="{34C4179E-A53C-9FF5-6FB9-9D3654EB4C30}"/>
              </a:ext>
            </a:extLst>
          </p:cNvPr>
          <p:cNvSpPr txBox="1"/>
          <p:nvPr/>
        </p:nvSpPr>
        <p:spPr>
          <a:xfrm>
            <a:off x="9581988" y="6657945"/>
            <a:ext cx="26100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usedcarspecialist/1566797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57070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5843-A98A-6C94-B44E-4351007C141B}"/>
              </a:ext>
            </a:extLst>
          </p:cNvPr>
          <p:cNvSpPr>
            <a:spLocks noGrp="1"/>
          </p:cNvSpPr>
          <p:nvPr>
            <p:ph type="title"/>
          </p:nvPr>
        </p:nvSpPr>
        <p:spPr/>
        <p:txBody>
          <a:bodyPr>
            <a:normAutofit fontScale="90000"/>
          </a:bodyPr>
          <a:lstStyle/>
          <a:p>
            <a:r>
              <a:rPr lang="en-US" sz="1800" b="0" i="0" dirty="0">
                <a:solidFill>
                  <a:srgbClr val="1B1B1B"/>
                </a:solidFill>
                <a:effectLst/>
                <a:latin typeface="Cambria" panose="02040503050406030204" pitchFamily="18" charset="0"/>
              </a:rPr>
              <a:t>Change of BS after a meal without walking (BS at 0 min means the BS just before the meal. BS at 30 min means the BS at 30 min after starting walking. BS at other times mean the same as at 30 min).  </a:t>
            </a:r>
            <a:br>
              <a:rPr lang="en-US" sz="1800" b="0" i="0" dirty="0">
                <a:solidFill>
                  <a:srgbClr val="1B1B1B"/>
                </a:solidFill>
                <a:effectLst/>
                <a:latin typeface="Cambria" panose="02040503050406030204" pitchFamily="18" charset="0"/>
              </a:rPr>
            </a:br>
            <a:br>
              <a:rPr lang="en-US" sz="1800" b="0" i="0" dirty="0">
                <a:solidFill>
                  <a:srgbClr val="1B1B1B"/>
                </a:solidFill>
                <a:effectLst/>
                <a:latin typeface="Cambria" panose="02040503050406030204" pitchFamily="18" charset="0"/>
              </a:rPr>
            </a:br>
            <a:r>
              <a:rPr lang="en-US" sz="1800" b="0" i="0" dirty="0" err="1">
                <a:solidFill>
                  <a:srgbClr val="1B1B1B"/>
                </a:solidFill>
                <a:effectLst/>
                <a:latin typeface="Cambria" panose="02040503050406030204" pitchFamily="18" charset="0"/>
              </a:rPr>
              <a:t>Hijikata</a:t>
            </a:r>
            <a:r>
              <a:rPr lang="en-US" sz="1800" b="0" i="0" dirty="0">
                <a:solidFill>
                  <a:srgbClr val="1B1B1B"/>
                </a:solidFill>
                <a:effectLst/>
                <a:latin typeface="Cambria" panose="02040503050406030204" pitchFamily="18" charset="0"/>
              </a:rPr>
              <a:t>, et. al. </a:t>
            </a:r>
            <a:r>
              <a:rPr lang="en-US" sz="1800" b="0" i="0" kern="1200" dirty="0">
                <a:solidFill>
                  <a:schemeClr val="tx1"/>
                </a:solidFill>
                <a:effectLst/>
                <a:latin typeface="+mn-lt"/>
                <a:ea typeface="+mn-ea"/>
                <a:cs typeface="+mn-cs"/>
              </a:rPr>
              <a:t>Int J Gen Med. 2011 Jun 9;4:447–450. </a:t>
            </a:r>
            <a:br>
              <a:rPr lang="en-US" sz="1800" dirty="0">
                <a:effectLst/>
              </a:rPr>
            </a:br>
            <a:endParaRPr lang="en-US" sz="1800" dirty="0"/>
          </a:p>
        </p:txBody>
      </p:sp>
      <p:pic>
        <p:nvPicPr>
          <p:cNvPr id="1028" name="Picture 4" descr="Figure 1">
            <a:extLst>
              <a:ext uri="{FF2B5EF4-FFF2-40B4-BE49-F238E27FC236}">
                <a16:creationId xmlns:a16="http://schemas.microsoft.com/office/drawing/2014/main" id="{5772B194-FB1B-62E0-E927-F8424D2853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1578" y="1810327"/>
            <a:ext cx="8538758" cy="4682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FD8F4AA2-3C95-F505-5683-C1B2094C3208}"/>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683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7F6A339-635B-7195-719E-AFE6FB7A5C76}"/>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3200" b="0" i="0" kern="1200">
                <a:solidFill>
                  <a:srgbClr val="FFFFFF"/>
                </a:solidFill>
                <a:effectLst/>
                <a:latin typeface="+mj-lt"/>
                <a:ea typeface="+mj-ea"/>
                <a:cs typeface="+mj-cs"/>
              </a:rPr>
              <a:t>Change of BS with walking for 30 minutes just after a meal.</a:t>
            </a:r>
            <a:br>
              <a:rPr lang="en-US" sz="3200" b="0" i="0" kern="1200">
                <a:solidFill>
                  <a:srgbClr val="FFFFFF"/>
                </a:solidFill>
                <a:effectLst/>
                <a:latin typeface="+mj-lt"/>
                <a:ea typeface="+mj-ea"/>
                <a:cs typeface="+mj-cs"/>
              </a:rPr>
            </a:br>
            <a:r>
              <a:rPr lang="en-US" sz="3200" b="0" i="0" kern="1200">
                <a:solidFill>
                  <a:srgbClr val="FFFFFF"/>
                </a:solidFill>
                <a:effectLst/>
                <a:latin typeface="+mj-lt"/>
                <a:ea typeface="+mj-ea"/>
                <a:cs typeface="+mj-cs"/>
              </a:rPr>
              <a:t>Hijikata, et al Int J Gen Med. 2011 Jun 9;4:447–450. </a:t>
            </a:r>
            <a:br>
              <a:rPr lang="en-US" sz="3200" kern="1200">
                <a:solidFill>
                  <a:srgbClr val="FFFFFF"/>
                </a:solidFill>
                <a:effectLst/>
                <a:latin typeface="+mj-lt"/>
                <a:ea typeface="+mj-ea"/>
                <a:cs typeface="+mj-cs"/>
              </a:rPr>
            </a:br>
            <a:endParaRPr lang="en-US" sz="3200" kern="1200">
              <a:solidFill>
                <a:srgbClr val="FFFFFF"/>
              </a:solidFill>
              <a:latin typeface="+mj-lt"/>
              <a:ea typeface="+mj-ea"/>
              <a:cs typeface="+mj-cs"/>
            </a:endParaRPr>
          </a:p>
        </p:txBody>
      </p:sp>
      <p:cxnSp>
        <p:nvCxnSpPr>
          <p:cNvPr id="2059" name="Straight Connector 205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2050" name="Picture 2" descr="Figure 2">
            <a:extLst>
              <a:ext uri="{FF2B5EF4-FFF2-40B4-BE49-F238E27FC236}">
                <a16:creationId xmlns:a16="http://schemas.microsoft.com/office/drawing/2014/main" id="{43DE982C-3119-9A5D-DF4F-0566E36726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86925" y="2258883"/>
            <a:ext cx="5664133" cy="3398479"/>
          </a:xfrm>
          <a:prstGeom prst="rect">
            <a:avLst/>
          </a:prstGeom>
          <a:noFill/>
          <a:extLst>
            <a:ext uri="{909E8E84-426E-40DD-AFC4-6F175D3DCCD1}">
              <a14:hiddenFill xmlns:a14="http://schemas.microsoft.com/office/drawing/2010/main">
                <a:solidFill>
                  <a:srgbClr val="FFFFFF"/>
                </a:solidFill>
              </a14:hiddenFill>
            </a:ext>
          </a:extLst>
        </p:spPr>
      </p:pic>
      <p:grpSp>
        <p:nvGrpSpPr>
          <p:cNvPr id="2061" name="Group 2060">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06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063"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87717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D694-1B9F-545E-672C-7F74595B1DBF}"/>
              </a:ext>
            </a:extLst>
          </p:cNvPr>
          <p:cNvSpPr>
            <a:spLocks noGrp="1"/>
          </p:cNvSpPr>
          <p:nvPr>
            <p:ph type="title"/>
          </p:nvPr>
        </p:nvSpPr>
        <p:spPr>
          <a:xfrm>
            <a:off x="630936" y="640823"/>
            <a:ext cx="3419856" cy="5583148"/>
          </a:xfrm>
        </p:spPr>
        <p:txBody>
          <a:bodyPr vert="horz" lIns="91440" tIns="45720" rIns="91440" bIns="45720" rtlCol="0" anchor="ctr">
            <a:normAutofit/>
          </a:bodyPr>
          <a:lstStyle/>
          <a:p>
            <a:endParaRPr lang="en-US" sz="5400" kern="1200">
              <a:solidFill>
                <a:schemeClr val="tx1"/>
              </a:solidFill>
              <a:latin typeface="+mj-lt"/>
              <a:ea typeface="+mj-ea"/>
              <a:cs typeface="+mj-cs"/>
            </a:endParaRPr>
          </a:p>
        </p:txBody>
      </p:sp>
      <p:sp>
        <p:nvSpPr>
          <p:cNvPr id="1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DB8BA88A-31E7-6DF5-42A6-3D58170F6CBF}"/>
              </a:ext>
            </a:extLst>
          </p:cNvPr>
          <p:cNvSpPr>
            <a:spLocks noChangeArrowheads="1"/>
          </p:cNvSpPr>
          <p:nvPr/>
        </p:nvSpPr>
        <p:spPr bwMode="auto">
          <a:xfrm>
            <a:off x="4654296" y="4798577"/>
            <a:ext cx="6894576" cy="142848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1" i="0" u="none" strike="noStrike" cap="none" normalizeH="0" baseline="0">
                <a:ln>
                  <a:noFill/>
                </a:ln>
                <a:effectLst/>
                <a:latin typeface="+mn-lt"/>
              </a:rPr>
              <a:t>Table 1.</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a:ln>
                  <a:noFill/>
                </a:ln>
                <a:effectLst/>
                <a:latin typeface="+mn-lt"/>
              </a:rPr>
              <a:t>The background of subjects of this trial</a:t>
            </a:r>
          </a:p>
          <a:p>
            <a:pPr indent="-228600" eaLnBrk="1" hangingPunct="1">
              <a:lnSpc>
                <a:spcPct val="90000"/>
              </a:lnSpc>
              <a:spcAft>
                <a:spcPts val="600"/>
              </a:spcAft>
              <a:buFont typeface="Arial" panose="020B0604020202020204" pitchFamily="34" charset="0"/>
              <a:buChar char="•"/>
            </a:pPr>
            <a:r>
              <a:rPr lang="en-US" sz="2200" b="0" i="0">
                <a:effectLst/>
                <a:latin typeface="+mn-lt"/>
              </a:rPr>
              <a:t>Hijikata et al Int J Gen Med. 2011 Jun 9;4:447–450. </a:t>
            </a:r>
            <a:endParaRPr lang="en-US" sz="2200">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200" b="0" i="0" u="none" strike="noStrike" cap="none" normalizeH="0" baseline="0">
              <a:ln>
                <a:noFill/>
              </a:ln>
              <a:effectLst/>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2200" b="0" i="0" u="none" strike="noStrike" cap="none" normalizeH="0" baseline="0">
              <a:ln>
                <a:noFill/>
              </a:ln>
              <a:effectLst/>
              <a:latin typeface="+mn-lt"/>
            </a:endParaRPr>
          </a:p>
        </p:txBody>
      </p:sp>
      <p:graphicFrame>
        <p:nvGraphicFramePr>
          <p:cNvPr id="4" name="Content Placeholder 3">
            <a:extLst>
              <a:ext uri="{FF2B5EF4-FFF2-40B4-BE49-F238E27FC236}">
                <a16:creationId xmlns:a16="http://schemas.microsoft.com/office/drawing/2014/main" id="{70BF1E9D-6E46-80E4-AA75-A5B267014388}"/>
              </a:ext>
            </a:extLst>
          </p:cNvPr>
          <p:cNvGraphicFramePr>
            <a:graphicFrameLocks noGrp="1"/>
          </p:cNvGraphicFramePr>
          <p:nvPr>
            <p:ph idx="1"/>
            <p:extLst>
              <p:ext uri="{D42A27DB-BD31-4B8C-83A1-F6EECF244321}">
                <p14:modId xmlns:p14="http://schemas.microsoft.com/office/powerpoint/2010/main" val="3052476527"/>
              </p:ext>
            </p:extLst>
          </p:nvPr>
        </p:nvGraphicFramePr>
        <p:xfrm>
          <a:off x="4940971" y="630936"/>
          <a:ext cx="6321227" cy="3913638"/>
        </p:xfrm>
        <a:graphic>
          <a:graphicData uri="http://schemas.openxmlformats.org/drawingml/2006/table">
            <a:tbl>
              <a:tblPr firstRow="1" bandRow="1">
                <a:tableStyleId>{8799B23B-EC83-4686-B30A-512413B5E67A}</a:tableStyleId>
              </a:tblPr>
              <a:tblGrid>
                <a:gridCol w="3062177">
                  <a:extLst>
                    <a:ext uri="{9D8B030D-6E8A-4147-A177-3AD203B41FA5}">
                      <a16:colId xmlns:a16="http://schemas.microsoft.com/office/drawing/2014/main" val="2440637171"/>
                    </a:ext>
                  </a:extLst>
                </a:gridCol>
                <a:gridCol w="1629525">
                  <a:extLst>
                    <a:ext uri="{9D8B030D-6E8A-4147-A177-3AD203B41FA5}">
                      <a16:colId xmlns:a16="http://schemas.microsoft.com/office/drawing/2014/main" val="4248178878"/>
                    </a:ext>
                  </a:extLst>
                </a:gridCol>
                <a:gridCol w="1629525">
                  <a:extLst>
                    <a:ext uri="{9D8B030D-6E8A-4147-A177-3AD203B41FA5}">
                      <a16:colId xmlns:a16="http://schemas.microsoft.com/office/drawing/2014/main" val="1908926442"/>
                    </a:ext>
                  </a:extLst>
                </a:gridCol>
              </a:tblGrid>
              <a:tr h="333999">
                <a:tc>
                  <a:txBody>
                    <a:bodyPr/>
                    <a:lstStyle/>
                    <a:p>
                      <a:pPr algn="l" fontAlgn="t"/>
                      <a:endParaRPr lang="en-US" sz="1600">
                        <a:effectLst/>
                      </a:endParaRPr>
                    </a:p>
                  </a:txBody>
                  <a:tcPr marL="31198" marR="31198" marT="31198" marB="31198"/>
                </a:tc>
                <a:tc>
                  <a:txBody>
                    <a:bodyPr/>
                    <a:lstStyle/>
                    <a:p>
                      <a:pPr algn="l" fontAlgn="t"/>
                      <a:r>
                        <a:rPr lang="en-US" sz="1600" b="1">
                          <a:effectLst/>
                        </a:rPr>
                        <a:t>Subject 1</a:t>
                      </a:r>
                      <a:endParaRPr lang="en-US" sz="1600">
                        <a:effectLst/>
                      </a:endParaRPr>
                    </a:p>
                  </a:txBody>
                  <a:tcPr marL="31198" marR="31198" marT="31198" marB="31198"/>
                </a:tc>
                <a:tc>
                  <a:txBody>
                    <a:bodyPr/>
                    <a:lstStyle/>
                    <a:p>
                      <a:pPr algn="l" fontAlgn="t"/>
                      <a:r>
                        <a:rPr lang="en-US" sz="1600" b="1">
                          <a:effectLst/>
                        </a:rPr>
                        <a:t>Subject 2</a:t>
                      </a:r>
                      <a:endParaRPr lang="en-US" sz="1600">
                        <a:effectLst/>
                      </a:endParaRPr>
                    </a:p>
                  </a:txBody>
                  <a:tcPr marL="31198" marR="31198" marT="31198" marB="31198"/>
                </a:tc>
                <a:extLst>
                  <a:ext uri="{0D108BD9-81ED-4DB2-BD59-A6C34878D82A}">
                    <a16:rowId xmlns:a16="http://schemas.microsoft.com/office/drawing/2014/main" val="303858150"/>
                  </a:ext>
                </a:extLst>
              </a:tr>
              <a:tr h="333999">
                <a:tc>
                  <a:txBody>
                    <a:bodyPr/>
                    <a:lstStyle/>
                    <a:p>
                      <a:pPr algn="l" fontAlgn="t"/>
                      <a:r>
                        <a:rPr lang="en-US" sz="1600">
                          <a:effectLst/>
                        </a:rPr>
                        <a:t>Height (cm)</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153</a:t>
                      </a:r>
                    </a:p>
                  </a:txBody>
                  <a:tcPr marL="31198" marR="31198" marT="31198" marB="31198"/>
                </a:tc>
                <a:tc>
                  <a:txBody>
                    <a:bodyPr/>
                    <a:lstStyle/>
                    <a:p>
                      <a:pPr algn="l" fontAlgn="t"/>
                      <a:r>
                        <a:rPr lang="en-US" sz="1600">
                          <a:effectLst/>
                        </a:rPr>
                        <a:t>162</a:t>
                      </a:r>
                    </a:p>
                  </a:txBody>
                  <a:tcPr marL="31198" marR="31198" marT="31198" marB="31198"/>
                </a:tc>
                <a:extLst>
                  <a:ext uri="{0D108BD9-81ED-4DB2-BD59-A6C34878D82A}">
                    <a16:rowId xmlns:a16="http://schemas.microsoft.com/office/drawing/2014/main" val="1641194295"/>
                  </a:ext>
                </a:extLst>
              </a:tr>
              <a:tr h="333999">
                <a:tc>
                  <a:txBody>
                    <a:bodyPr/>
                    <a:lstStyle/>
                    <a:p>
                      <a:pPr algn="l" fontAlgn="t"/>
                      <a:r>
                        <a:rPr lang="en-US" sz="1600">
                          <a:effectLst/>
                        </a:rPr>
                        <a:t>Weight (kg)</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55</a:t>
                      </a:r>
                    </a:p>
                  </a:txBody>
                  <a:tcPr marL="31198" marR="31198" marT="31198" marB="31198"/>
                </a:tc>
                <a:tc>
                  <a:txBody>
                    <a:bodyPr/>
                    <a:lstStyle/>
                    <a:p>
                      <a:pPr algn="l" fontAlgn="t"/>
                      <a:r>
                        <a:rPr lang="en-US" sz="1600">
                          <a:effectLst/>
                        </a:rPr>
                        <a:t>60.2</a:t>
                      </a:r>
                    </a:p>
                  </a:txBody>
                  <a:tcPr marL="31198" marR="31198" marT="31198" marB="31198"/>
                </a:tc>
                <a:extLst>
                  <a:ext uri="{0D108BD9-81ED-4DB2-BD59-A6C34878D82A}">
                    <a16:rowId xmlns:a16="http://schemas.microsoft.com/office/drawing/2014/main" val="1770421720"/>
                  </a:ext>
                </a:extLst>
              </a:tr>
              <a:tr h="333999">
                <a:tc>
                  <a:txBody>
                    <a:bodyPr/>
                    <a:lstStyle/>
                    <a:p>
                      <a:pPr algn="l" fontAlgn="t"/>
                      <a:r>
                        <a:rPr lang="en-US" sz="1600">
                          <a:effectLst/>
                        </a:rPr>
                        <a:t>BMI</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23.5</a:t>
                      </a:r>
                    </a:p>
                  </a:txBody>
                  <a:tcPr marL="31198" marR="31198" marT="31198" marB="31198"/>
                </a:tc>
                <a:tc>
                  <a:txBody>
                    <a:bodyPr/>
                    <a:lstStyle/>
                    <a:p>
                      <a:pPr algn="l" fontAlgn="t"/>
                      <a:r>
                        <a:rPr lang="en-US" sz="1600">
                          <a:effectLst/>
                        </a:rPr>
                        <a:t>22.9</a:t>
                      </a:r>
                    </a:p>
                  </a:txBody>
                  <a:tcPr marL="31198" marR="31198" marT="31198" marB="31198"/>
                </a:tc>
                <a:extLst>
                  <a:ext uri="{0D108BD9-81ED-4DB2-BD59-A6C34878D82A}">
                    <a16:rowId xmlns:a16="http://schemas.microsoft.com/office/drawing/2014/main" val="2444375392"/>
                  </a:ext>
                </a:extLst>
              </a:tr>
              <a:tr h="333999">
                <a:tc>
                  <a:txBody>
                    <a:bodyPr/>
                    <a:lstStyle/>
                    <a:p>
                      <a:pPr algn="l" fontAlgn="t"/>
                      <a:r>
                        <a:rPr lang="en-US" sz="1600">
                          <a:effectLst/>
                        </a:rPr>
                        <a:t>Pulse before walking</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74</a:t>
                      </a:r>
                    </a:p>
                  </a:txBody>
                  <a:tcPr marL="31198" marR="31198" marT="31198" marB="31198"/>
                </a:tc>
                <a:tc>
                  <a:txBody>
                    <a:bodyPr/>
                    <a:lstStyle/>
                    <a:p>
                      <a:pPr algn="l" fontAlgn="t"/>
                      <a:r>
                        <a:rPr lang="en-US" sz="1600">
                          <a:effectLst/>
                        </a:rPr>
                        <a:t>56</a:t>
                      </a:r>
                    </a:p>
                  </a:txBody>
                  <a:tcPr marL="31198" marR="31198" marT="31198" marB="31198"/>
                </a:tc>
                <a:extLst>
                  <a:ext uri="{0D108BD9-81ED-4DB2-BD59-A6C34878D82A}">
                    <a16:rowId xmlns:a16="http://schemas.microsoft.com/office/drawing/2014/main" val="1419084996"/>
                  </a:ext>
                </a:extLst>
              </a:tr>
              <a:tr h="333999">
                <a:tc>
                  <a:txBody>
                    <a:bodyPr/>
                    <a:lstStyle/>
                    <a:p>
                      <a:pPr algn="l" fontAlgn="t"/>
                      <a:r>
                        <a:rPr lang="en-US" sz="1600">
                          <a:effectLst/>
                        </a:rPr>
                        <a:t>Pulse after walking</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108</a:t>
                      </a:r>
                    </a:p>
                  </a:txBody>
                  <a:tcPr marL="31198" marR="31198" marT="31198" marB="31198"/>
                </a:tc>
                <a:tc>
                  <a:txBody>
                    <a:bodyPr/>
                    <a:lstStyle/>
                    <a:p>
                      <a:pPr algn="l" fontAlgn="t"/>
                      <a:r>
                        <a:rPr lang="en-US" sz="1600">
                          <a:effectLst/>
                        </a:rPr>
                        <a:t>86</a:t>
                      </a:r>
                    </a:p>
                  </a:txBody>
                  <a:tcPr marL="31198" marR="31198" marT="31198" marB="31198"/>
                </a:tc>
                <a:extLst>
                  <a:ext uri="{0D108BD9-81ED-4DB2-BD59-A6C34878D82A}">
                    <a16:rowId xmlns:a16="http://schemas.microsoft.com/office/drawing/2014/main" val="1055171314"/>
                  </a:ext>
                </a:extLst>
              </a:tr>
              <a:tr h="333999">
                <a:tc>
                  <a:txBody>
                    <a:bodyPr/>
                    <a:lstStyle/>
                    <a:p>
                      <a:pPr algn="l" fontAlgn="t"/>
                      <a:r>
                        <a:rPr lang="en-US" sz="1600" dirty="0">
                          <a:effectLst/>
                        </a:rPr>
                        <a:t>Total cholesterol</a:t>
                      </a:r>
                      <a:endParaRPr lang="en-US" sz="1600" dirty="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256</a:t>
                      </a:r>
                    </a:p>
                  </a:txBody>
                  <a:tcPr marL="31198" marR="31198" marT="31198" marB="31198"/>
                </a:tc>
                <a:tc>
                  <a:txBody>
                    <a:bodyPr/>
                    <a:lstStyle/>
                    <a:p>
                      <a:pPr algn="l" fontAlgn="t"/>
                      <a:r>
                        <a:rPr lang="en-US" sz="1600">
                          <a:effectLst/>
                        </a:rPr>
                        <a:t>213</a:t>
                      </a:r>
                    </a:p>
                  </a:txBody>
                  <a:tcPr marL="31198" marR="31198" marT="31198" marB="31198"/>
                </a:tc>
                <a:extLst>
                  <a:ext uri="{0D108BD9-81ED-4DB2-BD59-A6C34878D82A}">
                    <a16:rowId xmlns:a16="http://schemas.microsoft.com/office/drawing/2014/main" val="1154333069"/>
                  </a:ext>
                </a:extLst>
              </a:tr>
              <a:tr h="333999">
                <a:tc>
                  <a:txBody>
                    <a:bodyPr/>
                    <a:lstStyle/>
                    <a:p>
                      <a:pPr algn="l" fontAlgn="t"/>
                      <a:r>
                        <a:rPr lang="en-US" sz="1600">
                          <a:effectLst/>
                        </a:rPr>
                        <a:t>DM family history</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a:t>
                      </a:r>
                    </a:p>
                  </a:txBody>
                  <a:tcPr marL="31198" marR="31198" marT="31198" marB="31198"/>
                </a:tc>
                <a:tc>
                  <a:txBody>
                    <a:bodyPr/>
                    <a:lstStyle/>
                    <a:p>
                      <a:pPr algn="l" fontAlgn="t"/>
                      <a:r>
                        <a:rPr lang="en-US" sz="1600">
                          <a:effectLst/>
                        </a:rPr>
                        <a:t>(−)</a:t>
                      </a:r>
                    </a:p>
                  </a:txBody>
                  <a:tcPr marL="31198" marR="31198" marT="31198" marB="31198"/>
                </a:tc>
                <a:extLst>
                  <a:ext uri="{0D108BD9-81ED-4DB2-BD59-A6C34878D82A}">
                    <a16:rowId xmlns:a16="http://schemas.microsoft.com/office/drawing/2014/main" val="1961967976"/>
                  </a:ext>
                </a:extLst>
              </a:tr>
              <a:tr h="333999">
                <a:tc>
                  <a:txBody>
                    <a:bodyPr/>
                    <a:lstStyle/>
                    <a:p>
                      <a:pPr algn="l" fontAlgn="t"/>
                      <a:r>
                        <a:rPr lang="en-US" sz="1600">
                          <a:effectLst/>
                        </a:rPr>
                        <a:t>Walking speed (km/hr)</a:t>
                      </a:r>
                      <a:endParaRPr lang="en-US" sz="1600">
                        <a:effectLst/>
                        <a:latin typeface="Cambria" panose="02040503050406030204" pitchFamily="18" charset="0"/>
                        <a:ea typeface="Cambria" panose="02040503050406030204" pitchFamily="18" charset="0"/>
                      </a:endParaRPr>
                    </a:p>
                  </a:txBody>
                  <a:tcPr marL="31198" marR="31198" marT="31198" marB="31198"/>
                </a:tc>
                <a:tc>
                  <a:txBody>
                    <a:bodyPr/>
                    <a:lstStyle/>
                    <a:p>
                      <a:pPr algn="l" fontAlgn="t"/>
                      <a:r>
                        <a:rPr lang="en-US" sz="1600">
                          <a:effectLst/>
                        </a:rPr>
                        <a:t>5.8</a:t>
                      </a:r>
                    </a:p>
                  </a:txBody>
                  <a:tcPr marL="31198" marR="31198" marT="31198" marB="31198"/>
                </a:tc>
                <a:tc>
                  <a:txBody>
                    <a:bodyPr/>
                    <a:lstStyle/>
                    <a:p>
                      <a:pPr algn="l" fontAlgn="t"/>
                      <a:r>
                        <a:rPr lang="en-US" sz="1600">
                          <a:effectLst/>
                        </a:rPr>
                        <a:t>4.8</a:t>
                      </a:r>
                    </a:p>
                  </a:txBody>
                  <a:tcPr marL="31198" marR="31198" marT="31198" marB="31198"/>
                </a:tc>
                <a:extLst>
                  <a:ext uri="{0D108BD9-81ED-4DB2-BD59-A6C34878D82A}">
                    <a16:rowId xmlns:a16="http://schemas.microsoft.com/office/drawing/2014/main" val="1201886034"/>
                  </a:ext>
                </a:extLst>
              </a:tr>
              <a:tr h="333999">
                <a:tc>
                  <a:txBody>
                    <a:bodyPr/>
                    <a:lstStyle/>
                    <a:p>
                      <a:pPr algn="l" fontAlgn="t"/>
                      <a:r>
                        <a:rPr lang="en-US" sz="1600">
                          <a:effectLst/>
                        </a:rPr>
                        <a:t>Intake calories at a time (Kcal)</a:t>
                      </a:r>
                      <a:endParaRPr lang="en-US" sz="1600">
                        <a:effectLst/>
                        <a:latin typeface="Cambria" panose="02040503050406030204" pitchFamily="18" charset="0"/>
                        <a:ea typeface="Cambria" panose="02040503050406030204" pitchFamily="18" charset="0"/>
                      </a:endParaRPr>
                    </a:p>
                  </a:txBody>
                  <a:tcPr marL="31198" marR="31198" marT="31198" marB="31198"/>
                </a:tc>
                <a:tc gridSpan="2">
                  <a:txBody>
                    <a:bodyPr/>
                    <a:lstStyle/>
                    <a:p>
                      <a:pPr algn="ctr" fontAlgn="t"/>
                      <a:r>
                        <a:rPr lang="en-US" sz="1600">
                          <a:effectLst/>
                        </a:rPr>
                        <a:t>500 ± 60</a:t>
                      </a:r>
                    </a:p>
                  </a:txBody>
                  <a:tcPr marL="31198" marR="31198" marT="31198" marB="31198"/>
                </a:tc>
                <a:tc hMerge="1">
                  <a:txBody>
                    <a:bodyPr/>
                    <a:lstStyle/>
                    <a:p>
                      <a:endParaRPr lang="en-US"/>
                    </a:p>
                  </a:txBody>
                  <a:tcPr/>
                </a:tc>
                <a:extLst>
                  <a:ext uri="{0D108BD9-81ED-4DB2-BD59-A6C34878D82A}">
                    <a16:rowId xmlns:a16="http://schemas.microsoft.com/office/drawing/2014/main" val="1864984550"/>
                  </a:ext>
                </a:extLst>
              </a:tr>
              <a:tr h="573648">
                <a:tc>
                  <a:txBody>
                    <a:bodyPr/>
                    <a:lstStyle/>
                    <a:p>
                      <a:pPr algn="l" fontAlgn="t"/>
                      <a:r>
                        <a:rPr lang="en-US" sz="1600">
                          <a:effectLst/>
                        </a:rPr>
                        <a:t>Necessary time for finishing meal (min)</a:t>
                      </a:r>
                      <a:endParaRPr lang="en-US" sz="1600">
                        <a:effectLst/>
                        <a:latin typeface="Cambria" panose="02040503050406030204" pitchFamily="18" charset="0"/>
                        <a:ea typeface="Cambria" panose="02040503050406030204" pitchFamily="18" charset="0"/>
                      </a:endParaRPr>
                    </a:p>
                  </a:txBody>
                  <a:tcPr marL="31198" marR="31198" marT="31198" marB="31198"/>
                </a:tc>
                <a:tc gridSpan="2">
                  <a:txBody>
                    <a:bodyPr/>
                    <a:lstStyle/>
                    <a:p>
                      <a:pPr algn="ctr" fontAlgn="t"/>
                      <a:r>
                        <a:rPr lang="en-US" sz="1600" dirty="0">
                          <a:effectLst/>
                        </a:rPr>
                        <a:t>20 ± 5</a:t>
                      </a:r>
                    </a:p>
                  </a:txBody>
                  <a:tcPr marL="31198" marR="31198" marT="31198" marB="31198"/>
                </a:tc>
                <a:tc hMerge="1">
                  <a:txBody>
                    <a:bodyPr/>
                    <a:lstStyle/>
                    <a:p>
                      <a:endParaRPr lang="en-US"/>
                    </a:p>
                  </a:txBody>
                  <a:tcPr/>
                </a:tc>
                <a:extLst>
                  <a:ext uri="{0D108BD9-81ED-4DB2-BD59-A6C34878D82A}">
                    <a16:rowId xmlns:a16="http://schemas.microsoft.com/office/drawing/2014/main" val="3634214200"/>
                  </a:ext>
                </a:extLst>
              </a:tr>
            </a:tbl>
          </a:graphicData>
        </a:graphic>
      </p:graphicFrame>
    </p:spTree>
    <p:extLst>
      <p:ext uri="{BB962C8B-B14F-4D97-AF65-F5344CB8AC3E}">
        <p14:creationId xmlns:p14="http://schemas.microsoft.com/office/powerpoint/2010/main" val="164276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C185C5-59C7-1931-5649-06998D31534D}"/>
              </a:ext>
            </a:extLst>
          </p:cNvPr>
          <p:cNvSpPr>
            <a:spLocks noGrp="1"/>
          </p:cNvSpPr>
          <p:nvPr>
            <p:ph type="title"/>
          </p:nvPr>
        </p:nvSpPr>
        <p:spPr>
          <a:xfrm>
            <a:off x="630936" y="640823"/>
            <a:ext cx="3419856" cy="5583148"/>
          </a:xfrm>
        </p:spPr>
        <p:txBody>
          <a:bodyPr anchor="ctr">
            <a:normAutofit/>
          </a:bodyPr>
          <a:lstStyle/>
          <a:p>
            <a:br>
              <a:rPr lang="en-US" sz="3800" b="1" i="0">
                <a:effectLst/>
                <a:latin typeface="Cambria" panose="02040503050406030204" pitchFamily="18" charset="0"/>
              </a:rPr>
            </a:br>
            <a:r>
              <a:rPr lang="en-US" sz="3800" b="1" i="0">
                <a:effectLst/>
                <a:latin typeface="Source Sans Pro Web"/>
              </a:rPr>
              <a:t>Table 2.</a:t>
            </a:r>
            <a:br>
              <a:rPr lang="en-US" sz="3800" b="1" i="0">
                <a:effectLst/>
                <a:latin typeface="Source Sans Pro Web"/>
              </a:rPr>
            </a:br>
            <a:r>
              <a:rPr lang="en-US" sz="3800" b="0" i="0">
                <a:effectLst/>
                <a:latin typeface="Cambria" panose="02040503050406030204" pitchFamily="18" charset="0"/>
              </a:rPr>
              <a:t>Comparison of BS increase after meal with or without walking</a:t>
            </a:r>
            <a:br>
              <a:rPr lang="en-US" sz="3800" b="0" i="0">
                <a:effectLst/>
                <a:latin typeface="Cambria" panose="02040503050406030204" pitchFamily="18" charset="0"/>
              </a:rPr>
            </a:br>
            <a:br>
              <a:rPr lang="en-US" sz="3800" b="0" i="0">
                <a:effectLst/>
                <a:latin typeface="Cambria" panose="02040503050406030204" pitchFamily="18" charset="0"/>
              </a:rPr>
            </a:br>
            <a:endParaRPr lang="en-US" sz="3800"/>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F6C96BC-1492-BB9F-9911-01DB37B996B7}"/>
              </a:ext>
            </a:extLst>
          </p:cNvPr>
          <p:cNvSpPr>
            <a:spLocks noGrp="1"/>
          </p:cNvSpPr>
          <p:nvPr>
            <p:ph idx="1"/>
          </p:nvPr>
        </p:nvSpPr>
        <p:spPr>
          <a:xfrm>
            <a:off x="4654296" y="4798577"/>
            <a:ext cx="6894576" cy="1428487"/>
          </a:xfrm>
        </p:spPr>
        <p:txBody>
          <a:bodyPr anchor="t">
            <a:normAutofit/>
          </a:bodyPr>
          <a:lstStyle/>
          <a:p>
            <a:endParaRPr lang="en-US" sz="2200"/>
          </a:p>
        </p:txBody>
      </p:sp>
      <p:graphicFrame>
        <p:nvGraphicFramePr>
          <p:cNvPr id="7" name="Content Placeholder 3">
            <a:extLst>
              <a:ext uri="{FF2B5EF4-FFF2-40B4-BE49-F238E27FC236}">
                <a16:creationId xmlns:a16="http://schemas.microsoft.com/office/drawing/2014/main" id="{3BB61A1E-08D3-C4C5-AC92-0A39C3ED6030}"/>
              </a:ext>
            </a:extLst>
          </p:cNvPr>
          <p:cNvGraphicFramePr>
            <a:graphicFrameLocks/>
          </p:cNvGraphicFramePr>
          <p:nvPr>
            <p:extLst>
              <p:ext uri="{D42A27DB-BD31-4B8C-83A1-F6EECF244321}">
                <p14:modId xmlns:p14="http://schemas.microsoft.com/office/powerpoint/2010/main" val="3503593995"/>
              </p:ext>
            </p:extLst>
          </p:nvPr>
        </p:nvGraphicFramePr>
        <p:xfrm>
          <a:off x="4661023" y="630936"/>
          <a:ext cx="6881123" cy="3913635"/>
        </p:xfrm>
        <a:graphic>
          <a:graphicData uri="http://schemas.openxmlformats.org/drawingml/2006/table">
            <a:tbl>
              <a:tblPr/>
              <a:tblGrid>
                <a:gridCol w="2049526">
                  <a:extLst>
                    <a:ext uri="{9D8B030D-6E8A-4147-A177-3AD203B41FA5}">
                      <a16:colId xmlns:a16="http://schemas.microsoft.com/office/drawing/2014/main" val="1826618449"/>
                    </a:ext>
                  </a:extLst>
                </a:gridCol>
                <a:gridCol w="1571549">
                  <a:extLst>
                    <a:ext uri="{9D8B030D-6E8A-4147-A177-3AD203B41FA5}">
                      <a16:colId xmlns:a16="http://schemas.microsoft.com/office/drawing/2014/main" val="2716481570"/>
                    </a:ext>
                  </a:extLst>
                </a:gridCol>
                <a:gridCol w="1302050">
                  <a:extLst>
                    <a:ext uri="{9D8B030D-6E8A-4147-A177-3AD203B41FA5}">
                      <a16:colId xmlns:a16="http://schemas.microsoft.com/office/drawing/2014/main" val="771396902"/>
                    </a:ext>
                  </a:extLst>
                </a:gridCol>
                <a:gridCol w="1957998">
                  <a:extLst>
                    <a:ext uri="{9D8B030D-6E8A-4147-A177-3AD203B41FA5}">
                      <a16:colId xmlns:a16="http://schemas.microsoft.com/office/drawing/2014/main" val="1857208836"/>
                    </a:ext>
                  </a:extLst>
                </a:gridCol>
              </a:tblGrid>
              <a:tr h="408199">
                <a:tc>
                  <a:txBody>
                    <a:bodyPr/>
                    <a:lstStyle/>
                    <a:p>
                      <a:pPr algn="l" fontAlgn="t"/>
                      <a:r>
                        <a:rPr lang="el-GR" sz="1900" b="1">
                          <a:effectLst/>
                        </a:rPr>
                        <a:t>ΣΔ</a:t>
                      </a:r>
                      <a:r>
                        <a:rPr lang="en-US" sz="1900" b="1">
                          <a:effectLst/>
                        </a:rPr>
                        <a:t>BS(−)</a:t>
                      </a:r>
                      <a:r>
                        <a:rPr lang="en-US" sz="1900" b="1" u="sng" baseline="30000">
                          <a:solidFill>
                            <a:srgbClr val="005EA2"/>
                          </a:solidFill>
                          <a:effectLst/>
                          <a:hlinkClick r:id="rId2"/>
                        </a:rPr>
                        <a:t>a</a:t>
                      </a:r>
                      <a:endParaRPr lang="en-US" sz="1900">
                        <a:effectLst/>
                      </a:endParaRPr>
                    </a:p>
                  </a:txBody>
                  <a:tcPr marL="38129" marR="38129" marT="38129" marB="38129">
                    <a:lnL>
                      <a:noFill/>
                    </a:lnL>
                    <a:lnR>
                      <a:noFill/>
                    </a:lnR>
                    <a:lnT>
                      <a:noFill/>
                    </a:lnT>
                    <a:lnB>
                      <a:noFill/>
                    </a:lnB>
                    <a:noFill/>
                  </a:tcPr>
                </a:tc>
                <a:tc>
                  <a:txBody>
                    <a:bodyPr/>
                    <a:lstStyle/>
                    <a:p>
                      <a:pPr algn="l" fontAlgn="t"/>
                      <a:endParaRPr lang="en-US" sz="1900">
                        <a:effectLst/>
                      </a:endParaRPr>
                    </a:p>
                  </a:txBody>
                  <a:tcPr marL="38129" marR="38129" marT="38129" marB="38129">
                    <a:lnL>
                      <a:noFill/>
                    </a:lnL>
                    <a:lnR>
                      <a:noFill/>
                    </a:lnR>
                    <a:lnT>
                      <a:noFill/>
                    </a:lnT>
                    <a:lnB>
                      <a:noFill/>
                    </a:lnB>
                    <a:noFill/>
                  </a:tcPr>
                </a:tc>
                <a:tc>
                  <a:txBody>
                    <a:bodyPr/>
                    <a:lstStyle/>
                    <a:p>
                      <a:pPr algn="l" fontAlgn="t"/>
                      <a:r>
                        <a:rPr lang="el-GR" sz="1900" b="1">
                          <a:effectLst/>
                        </a:rPr>
                        <a:t>ΣΔ</a:t>
                      </a:r>
                      <a:r>
                        <a:rPr lang="en-US" sz="1900" b="1">
                          <a:effectLst/>
                        </a:rPr>
                        <a:t>BS(0)</a:t>
                      </a:r>
                      <a:r>
                        <a:rPr lang="en-US" sz="1900" b="1" u="sng" baseline="30000">
                          <a:solidFill>
                            <a:srgbClr val="005EA2"/>
                          </a:solidFill>
                          <a:effectLst/>
                          <a:hlinkClick r:id="rId3"/>
                        </a:rPr>
                        <a:t>b</a:t>
                      </a:r>
                      <a:endParaRPr lang="en-US" sz="1900">
                        <a:effectLst/>
                      </a:endParaRPr>
                    </a:p>
                  </a:txBody>
                  <a:tcPr marL="38129" marR="38129" marT="38129" marB="38129">
                    <a:lnL>
                      <a:noFill/>
                    </a:lnL>
                    <a:lnR>
                      <a:noFill/>
                    </a:lnR>
                    <a:lnT>
                      <a:noFill/>
                    </a:lnT>
                    <a:lnB>
                      <a:noFill/>
                    </a:lnB>
                    <a:noFill/>
                  </a:tcPr>
                </a:tc>
                <a:tc>
                  <a:txBody>
                    <a:bodyPr/>
                    <a:lstStyle/>
                    <a:p>
                      <a:pPr algn="l" fontAlgn="t"/>
                      <a:endParaRPr lang="en-US" sz="1900">
                        <a:effectLst/>
                      </a:endParaRPr>
                    </a:p>
                  </a:txBody>
                  <a:tcPr marL="38129" marR="38129" marT="38129" marB="38129">
                    <a:lnL>
                      <a:noFill/>
                    </a:lnL>
                    <a:lnR>
                      <a:noFill/>
                    </a:lnR>
                    <a:lnT>
                      <a:noFill/>
                    </a:lnT>
                    <a:lnB>
                      <a:noFill/>
                    </a:lnB>
                    <a:noFill/>
                  </a:tcPr>
                </a:tc>
                <a:extLst>
                  <a:ext uri="{0D108BD9-81ED-4DB2-BD59-A6C34878D82A}">
                    <a16:rowId xmlns:a16="http://schemas.microsoft.com/office/drawing/2014/main" val="3440416651"/>
                  </a:ext>
                </a:extLst>
              </a:tr>
              <a:tr h="408199">
                <a:tc>
                  <a:txBody>
                    <a:bodyPr/>
                    <a:lstStyle/>
                    <a:p>
                      <a:pPr algn="l" fontAlgn="t"/>
                      <a:r>
                        <a:rPr lang="en-US" sz="1900">
                          <a:effectLst/>
                        </a:rPr>
                        <a:t>2002/4/9</a:t>
                      </a:r>
                    </a:p>
                  </a:txBody>
                  <a:tcPr marL="38129" marR="38129" marT="38129" marB="38129">
                    <a:lnL>
                      <a:noFill/>
                    </a:lnL>
                    <a:lnR>
                      <a:noFill/>
                    </a:lnR>
                    <a:lnT>
                      <a:noFill/>
                    </a:lnT>
                    <a:lnB>
                      <a:noFill/>
                    </a:lnB>
                    <a:noFill/>
                  </a:tcPr>
                </a:tc>
                <a:tc>
                  <a:txBody>
                    <a:bodyPr/>
                    <a:lstStyle/>
                    <a:p>
                      <a:pPr algn="l" fontAlgn="t"/>
                      <a:r>
                        <a:rPr lang="en-US" sz="1900">
                          <a:effectLst/>
                        </a:rPr>
                        <a:t>292</a:t>
                      </a:r>
                    </a:p>
                  </a:txBody>
                  <a:tcPr marL="38129" marR="38129" marT="38129" marB="38129">
                    <a:lnL>
                      <a:noFill/>
                    </a:lnL>
                    <a:lnR>
                      <a:noFill/>
                    </a:lnR>
                    <a:lnT>
                      <a:noFill/>
                    </a:lnT>
                    <a:lnB>
                      <a:noFill/>
                    </a:lnB>
                    <a:noFill/>
                  </a:tcPr>
                </a:tc>
                <a:tc>
                  <a:txBody>
                    <a:bodyPr/>
                    <a:lstStyle/>
                    <a:p>
                      <a:pPr algn="l" fontAlgn="t"/>
                      <a:r>
                        <a:rPr lang="en-US" sz="1900">
                          <a:effectLst/>
                        </a:rPr>
                        <a:t>2002/4/17</a:t>
                      </a:r>
                    </a:p>
                  </a:txBody>
                  <a:tcPr marL="38129" marR="38129" marT="38129" marB="38129">
                    <a:lnL>
                      <a:noFill/>
                    </a:lnL>
                    <a:lnR>
                      <a:noFill/>
                    </a:lnR>
                    <a:lnT>
                      <a:noFill/>
                    </a:lnT>
                    <a:lnB>
                      <a:noFill/>
                    </a:lnB>
                    <a:noFill/>
                  </a:tcPr>
                </a:tc>
                <a:tc>
                  <a:txBody>
                    <a:bodyPr/>
                    <a:lstStyle/>
                    <a:p>
                      <a:pPr algn="l" fontAlgn="t"/>
                      <a:r>
                        <a:rPr lang="en-US" sz="1900">
                          <a:effectLst/>
                        </a:rPr>
                        <a:t>51</a:t>
                      </a:r>
                    </a:p>
                  </a:txBody>
                  <a:tcPr marL="38129" marR="38129" marT="38129" marB="38129">
                    <a:lnL>
                      <a:noFill/>
                    </a:lnL>
                    <a:lnR>
                      <a:noFill/>
                    </a:lnR>
                    <a:lnT>
                      <a:noFill/>
                    </a:lnT>
                    <a:lnB>
                      <a:noFill/>
                    </a:lnB>
                    <a:noFill/>
                  </a:tcPr>
                </a:tc>
                <a:extLst>
                  <a:ext uri="{0D108BD9-81ED-4DB2-BD59-A6C34878D82A}">
                    <a16:rowId xmlns:a16="http://schemas.microsoft.com/office/drawing/2014/main" val="253422201"/>
                  </a:ext>
                </a:extLst>
              </a:tr>
              <a:tr h="408199">
                <a:tc>
                  <a:txBody>
                    <a:bodyPr/>
                    <a:lstStyle/>
                    <a:p>
                      <a:pPr algn="l" fontAlgn="t"/>
                      <a:r>
                        <a:rPr lang="en-US" sz="1900">
                          <a:effectLst/>
                        </a:rPr>
                        <a:t>2002/4/11</a:t>
                      </a:r>
                    </a:p>
                  </a:txBody>
                  <a:tcPr marL="38129" marR="38129" marT="38129" marB="38129">
                    <a:lnL>
                      <a:noFill/>
                    </a:lnL>
                    <a:lnR>
                      <a:noFill/>
                    </a:lnR>
                    <a:lnT>
                      <a:noFill/>
                    </a:lnT>
                    <a:lnB>
                      <a:noFill/>
                    </a:lnB>
                    <a:noFill/>
                  </a:tcPr>
                </a:tc>
                <a:tc>
                  <a:txBody>
                    <a:bodyPr/>
                    <a:lstStyle/>
                    <a:p>
                      <a:pPr algn="l" fontAlgn="t"/>
                      <a:r>
                        <a:rPr lang="en-US" sz="1900">
                          <a:effectLst/>
                        </a:rPr>
                        <a:t>217</a:t>
                      </a:r>
                    </a:p>
                  </a:txBody>
                  <a:tcPr marL="38129" marR="38129" marT="38129" marB="38129">
                    <a:lnL>
                      <a:noFill/>
                    </a:lnL>
                    <a:lnR>
                      <a:noFill/>
                    </a:lnR>
                    <a:lnT>
                      <a:noFill/>
                    </a:lnT>
                    <a:lnB>
                      <a:noFill/>
                    </a:lnB>
                    <a:noFill/>
                  </a:tcPr>
                </a:tc>
                <a:tc>
                  <a:txBody>
                    <a:bodyPr/>
                    <a:lstStyle/>
                    <a:p>
                      <a:pPr algn="l" fontAlgn="t"/>
                      <a:r>
                        <a:rPr lang="en-US" sz="1900">
                          <a:effectLst/>
                        </a:rPr>
                        <a:t>2002/4/23</a:t>
                      </a:r>
                    </a:p>
                  </a:txBody>
                  <a:tcPr marL="38129" marR="38129" marT="38129" marB="38129">
                    <a:lnL>
                      <a:noFill/>
                    </a:lnL>
                    <a:lnR>
                      <a:noFill/>
                    </a:lnR>
                    <a:lnT>
                      <a:noFill/>
                    </a:lnT>
                    <a:lnB>
                      <a:noFill/>
                    </a:lnB>
                    <a:noFill/>
                  </a:tcPr>
                </a:tc>
                <a:tc>
                  <a:txBody>
                    <a:bodyPr/>
                    <a:lstStyle/>
                    <a:p>
                      <a:pPr algn="l" fontAlgn="t"/>
                      <a:r>
                        <a:rPr lang="en-US" sz="1900">
                          <a:effectLst/>
                        </a:rPr>
                        <a:t>89</a:t>
                      </a:r>
                    </a:p>
                  </a:txBody>
                  <a:tcPr marL="38129" marR="38129" marT="38129" marB="38129">
                    <a:lnL>
                      <a:noFill/>
                    </a:lnL>
                    <a:lnR>
                      <a:noFill/>
                    </a:lnR>
                    <a:lnT>
                      <a:noFill/>
                    </a:lnT>
                    <a:lnB>
                      <a:noFill/>
                    </a:lnB>
                    <a:noFill/>
                  </a:tcPr>
                </a:tc>
                <a:extLst>
                  <a:ext uri="{0D108BD9-81ED-4DB2-BD59-A6C34878D82A}">
                    <a16:rowId xmlns:a16="http://schemas.microsoft.com/office/drawing/2014/main" val="1365299639"/>
                  </a:ext>
                </a:extLst>
              </a:tr>
              <a:tr h="408199">
                <a:tc>
                  <a:txBody>
                    <a:bodyPr/>
                    <a:lstStyle/>
                    <a:p>
                      <a:pPr algn="l" fontAlgn="t"/>
                      <a:r>
                        <a:rPr lang="en-US" sz="1900">
                          <a:effectLst/>
                        </a:rPr>
                        <a:t>2002/4/17</a:t>
                      </a:r>
                    </a:p>
                  </a:txBody>
                  <a:tcPr marL="38129" marR="38129" marT="38129" marB="38129">
                    <a:lnL>
                      <a:noFill/>
                    </a:lnL>
                    <a:lnR>
                      <a:noFill/>
                    </a:lnR>
                    <a:lnT>
                      <a:noFill/>
                    </a:lnT>
                    <a:lnB>
                      <a:noFill/>
                    </a:lnB>
                    <a:noFill/>
                  </a:tcPr>
                </a:tc>
                <a:tc>
                  <a:txBody>
                    <a:bodyPr/>
                    <a:lstStyle/>
                    <a:p>
                      <a:pPr algn="l" fontAlgn="t"/>
                      <a:r>
                        <a:rPr lang="en-US" sz="1900">
                          <a:effectLst/>
                        </a:rPr>
                        <a:t>178</a:t>
                      </a:r>
                    </a:p>
                  </a:txBody>
                  <a:tcPr marL="38129" marR="38129" marT="38129" marB="38129">
                    <a:lnL>
                      <a:noFill/>
                    </a:lnL>
                    <a:lnR>
                      <a:noFill/>
                    </a:lnR>
                    <a:lnT>
                      <a:noFill/>
                    </a:lnT>
                    <a:lnB>
                      <a:noFill/>
                    </a:lnB>
                    <a:noFill/>
                  </a:tcPr>
                </a:tc>
                <a:tc>
                  <a:txBody>
                    <a:bodyPr/>
                    <a:lstStyle/>
                    <a:p>
                      <a:pPr algn="l" fontAlgn="t"/>
                      <a:r>
                        <a:rPr lang="en-US" sz="1900">
                          <a:effectLst/>
                        </a:rPr>
                        <a:t>2002/5/3</a:t>
                      </a:r>
                    </a:p>
                  </a:txBody>
                  <a:tcPr marL="38129" marR="38129" marT="38129" marB="38129">
                    <a:lnL>
                      <a:noFill/>
                    </a:lnL>
                    <a:lnR>
                      <a:noFill/>
                    </a:lnR>
                    <a:lnT>
                      <a:noFill/>
                    </a:lnT>
                    <a:lnB>
                      <a:noFill/>
                    </a:lnB>
                    <a:noFill/>
                  </a:tcPr>
                </a:tc>
                <a:tc>
                  <a:txBody>
                    <a:bodyPr/>
                    <a:lstStyle/>
                    <a:p>
                      <a:pPr algn="l" fontAlgn="t"/>
                      <a:r>
                        <a:rPr lang="en-US" sz="1900">
                          <a:effectLst/>
                        </a:rPr>
                        <a:t>99</a:t>
                      </a:r>
                    </a:p>
                  </a:txBody>
                  <a:tcPr marL="38129" marR="38129" marT="38129" marB="38129">
                    <a:lnL>
                      <a:noFill/>
                    </a:lnL>
                    <a:lnR>
                      <a:noFill/>
                    </a:lnR>
                    <a:lnT>
                      <a:noFill/>
                    </a:lnT>
                    <a:lnB>
                      <a:noFill/>
                    </a:lnB>
                    <a:noFill/>
                  </a:tcPr>
                </a:tc>
                <a:extLst>
                  <a:ext uri="{0D108BD9-81ED-4DB2-BD59-A6C34878D82A}">
                    <a16:rowId xmlns:a16="http://schemas.microsoft.com/office/drawing/2014/main" val="4276061846"/>
                  </a:ext>
                </a:extLst>
              </a:tr>
              <a:tr h="408199">
                <a:tc>
                  <a:txBody>
                    <a:bodyPr/>
                    <a:lstStyle/>
                    <a:p>
                      <a:pPr algn="l" fontAlgn="t"/>
                      <a:r>
                        <a:rPr lang="en-US" sz="1900">
                          <a:effectLst/>
                        </a:rPr>
                        <a:t>2002/4/21</a:t>
                      </a:r>
                    </a:p>
                  </a:txBody>
                  <a:tcPr marL="38129" marR="38129" marT="38129" marB="38129">
                    <a:lnL>
                      <a:noFill/>
                    </a:lnL>
                    <a:lnR>
                      <a:noFill/>
                    </a:lnR>
                    <a:lnT>
                      <a:noFill/>
                    </a:lnT>
                    <a:lnB>
                      <a:noFill/>
                    </a:lnB>
                    <a:noFill/>
                  </a:tcPr>
                </a:tc>
                <a:tc>
                  <a:txBody>
                    <a:bodyPr/>
                    <a:lstStyle/>
                    <a:p>
                      <a:pPr algn="l" fontAlgn="t"/>
                      <a:r>
                        <a:rPr lang="en-US" sz="1900">
                          <a:effectLst/>
                        </a:rPr>
                        <a:t>191</a:t>
                      </a:r>
                    </a:p>
                  </a:txBody>
                  <a:tcPr marL="38129" marR="38129" marT="38129" marB="38129">
                    <a:lnL>
                      <a:noFill/>
                    </a:lnL>
                    <a:lnR>
                      <a:noFill/>
                    </a:lnR>
                    <a:lnT>
                      <a:noFill/>
                    </a:lnT>
                    <a:lnB>
                      <a:noFill/>
                    </a:lnB>
                    <a:noFill/>
                  </a:tcPr>
                </a:tc>
                <a:tc>
                  <a:txBody>
                    <a:bodyPr/>
                    <a:lstStyle/>
                    <a:p>
                      <a:pPr algn="l" fontAlgn="t"/>
                      <a:r>
                        <a:rPr lang="en-US" sz="1900">
                          <a:effectLst/>
                        </a:rPr>
                        <a:t>2002/5/6</a:t>
                      </a:r>
                    </a:p>
                  </a:txBody>
                  <a:tcPr marL="38129" marR="38129" marT="38129" marB="38129">
                    <a:lnL>
                      <a:noFill/>
                    </a:lnL>
                    <a:lnR>
                      <a:noFill/>
                    </a:lnR>
                    <a:lnT>
                      <a:noFill/>
                    </a:lnT>
                    <a:lnB>
                      <a:noFill/>
                    </a:lnB>
                    <a:noFill/>
                  </a:tcPr>
                </a:tc>
                <a:tc>
                  <a:txBody>
                    <a:bodyPr/>
                    <a:lstStyle/>
                    <a:p>
                      <a:pPr algn="l" fontAlgn="t"/>
                      <a:r>
                        <a:rPr lang="en-US" sz="1900">
                          <a:effectLst/>
                        </a:rPr>
                        <a:t>79</a:t>
                      </a:r>
                    </a:p>
                  </a:txBody>
                  <a:tcPr marL="38129" marR="38129" marT="38129" marB="38129">
                    <a:lnL>
                      <a:noFill/>
                    </a:lnL>
                    <a:lnR>
                      <a:noFill/>
                    </a:lnR>
                    <a:lnT>
                      <a:noFill/>
                    </a:lnT>
                    <a:lnB>
                      <a:noFill/>
                    </a:lnB>
                    <a:noFill/>
                  </a:tcPr>
                </a:tc>
                <a:extLst>
                  <a:ext uri="{0D108BD9-81ED-4DB2-BD59-A6C34878D82A}">
                    <a16:rowId xmlns:a16="http://schemas.microsoft.com/office/drawing/2014/main" val="1954187500"/>
                  </a:ext>
                </a:extLst>
              </a:tr>
              <a:tr h="1872640">
                <a:tc>
                  <a:txBody>
                    <a:bodyPr/>
                    <a:lstStyle/>
                    <a:p>
                      <a:pPr algn="l" fontAlgn="t"/>
                      <a:r>
                        <a:rPr lang="en-US" sz="1900" err="1">
                          <a:effectLst/>
                        </a:rPr>
                        <a:t>Mean±SD</a:t>
                      </a:r>
                      <a:endParaRPr lang="en-US" sz="1900">
                        <a:effectLst/>
                      </a:endParaRPr>
                    </a:p>
                    <a:p>
                      <a:pPr algn="l" fontAlgn="t"/>
                      <a:endParaRPr lang="en-US" sz="1900">
                        <a:effectLst/>
                      </a:endParaRPr>
                    </a:p>
                    <a:p>
                      <a:pPr algn="l" fontAlgn="t"/>
                      <a:r>
                        <a:rPr lang="en-US" sz="1100" b="1" i="0">
                          <a:solidFill>
                            <a:srgbClr val="1B1B1B"/>
                          </a:solidFill>
                          <a:effectLst/>
                          <a:latin typeface="Cambria" panose="02040503050406030204" pitchFamily="18" charset="0"/>
                        </a:rPr>
                        <a:t>Notes: </a:t>
                      </a:r>
                    </a:p>
                    <a:p>
                      <a:pPr algn="l" fontAlgn="t"/>
                      <a:r>
                        <a:rPr lang="en-US" sz="1100" b="0" i="0" baseline="30000" err="1">
                          <a:solidFill>
                            <a:srgbClr val="1B1B1B"/>
                          </a:solidFill>
                          <a:effectLst/>
                          <a:latin typeface="Cambria" panose="02040503050406030204" pitchFamily="18" charset="0"/>
                        </a:rPr>
                        <a:t>a</a:t>
                      </a:r>
                      <a:r>
                        <a:rPr lang="en-US" sz="1100" b="0" i="0" err="1">
                          <a:solidFill>
                            <a:srgbClr val="1B1B1B"/>
                          </a:solidFill>
                          <a:effectLst/>
                          <a:latin typeface="Cambria" panose="02040503050406030204" pitchFamily="18" charset="0"/>
                        </a:rPr>
                        <a:t>Without</a:t>
                      </a:r>
                      <a:r>
                        <a:rPr lang="en-US" sz="1100" b="0" i="0">
                          <a:solidFill>
                            <a:srgbClr val="1B1B1B"/>
                          </a:solidFill>
                          <a:effectLst/>
                          <a:latin typeface="Cambria" panose="02040503050406030204" pitchFamily="18" charset="0"/>
                        </a:rPr>
                        <a:t> walking after a meal; </a:t>
                      </a:r>
                    </a:p>
                    <a:p>
                      <a:pPr algn="l" fontAlgn="t"/>
                      <a:r>
                        <a:rPr lang="en-US" sz="1100" b="0" i="0">
                          <a:solidFill>
                            <a:srgbClr val="1B1B1B"/>
                          </a:solidFill>
                          <a:effectLst/>
                          <a:latin typeface="Cambria" panose="02040503050406030204" pitchFamily="18" charset="0"/>
                        </a:rPr>
                        <a:t> </a:t>
                      </a:r>
                      <a:r>
                        <a:rPr lang="en-US" sz="1100" b="0" i="0" baseline="30000" err="1">
                          <a:solidFill>
                            <a:srgbClr val="1B1B1B"/>
                          </a:solidFill>
                          <a:effectLst/>
                          <a:latin typeface="Cambria" panose="02040503050406030204" pitchFamily="18" charset="0"/>
                        </a:rPr>
                        <a:t>b</a:t>
                      </a:r>
                      <a:r>
                        <a:rPr lang="en-US" sz="1100" b="0" i="0" err="1">
                          <a:solidFill>
                            <a:srgbClr val="1B1B1B"/>
                          </a:solidFill>
                          <a:effectLst/>
                          <a:latin typeface="Cambria" panose="02040503050406030204" pitchFamily="18" charset="0"/>
                        </a:rPr>
                        <a:t>Walking</a:t>
                      </a:r>
                      <a:r>
                        <a:rPr lang="en-US" sz="1100" b="0" i="0">
                          <a:solidFill>
                            <a:srgbClr val="1B1B1B"/>
                          </a:solidFill>
                          <a:effectLst/>
                          <a:latin typeface="Cambria" panose="02040503050406030204" pitchFamily="18" charset="0"/>
                        </a:rPr>
                        <a:t> just after a meal.  </a:t>
                      </a:r>
                    </a:p>
                    <a:p>
                      <a:pPr algn="l" fontAlgn="t"/>
                      <a:r>
                        <a:rPr lang="en-US" sz="1100" b="1" i="0">
                          <a:solidFill>
                            <a:srgbClr val="1B1B1B"/>
                          </a:solidFill>
                          <a:effectLst/>
                          <a:latin typeface="Cambria" panose="02040503050406030204" pitchFamily="18" charset="0"/>
                        </a:rPr>
                        <a:t>Abbreviation:</a:t>
                      </a:r>
                      <a:r>
                        <a:rPr lang="en-US" sz="1100" b="0" i="0">
                          <a:solidFill>
                            <a:srgbClr val="1B1B1B"/>
                          </a:solidFill>
                          <a:effectLst/>
                          <a:latin typeface="Cambria" panose="02040503050406030204" pitchFamily="18" charset="0"/>
                        </a:rPr>
                        <a:t> BS, blood sugar.</a:t>
                      </a:r>
                    </a:p>
                    <a:p>
                      <a:pPr algn="l" fontAlgn="t"/>
                      <a:r>
                        <a:rPr lang="en-US" sz="1100" b="0" i="0" err="1">
                          <a:solidFill>
                            <a:srgbClr val="1B1B1B"/>
                          </a:solidFill>
                          <a:effectLst/>
                          <a:latin typeface="Cambria" panose="02040503050406030204" pitchFamily="18" charset="0"/>
                        </a:rPr>
                        <a:t>Hijikata</a:t>
                      </a:r>
                      <a:r>
                        <a:rPr lang="en-US" sz="1100" b="0" i="0">
                          <a:solidFill>
                            <a:srgbClr val="1B1B1B"/>
                          </a:solidFill>
                          <a:effectLst/>
                          <a:latin typeface="Cambria" panose="02040503050406030204" pitchFamily="18" charset="0"/>
                        </a:rPr>
                        <a:t>, et al </a:t>
                      </a:r>
                      <a:r>
                        <a:rPr lang="en-US" sz="1300" b="0" i="0" kern="1200">
                          <a:solidFill>
                            <a:schemeClr val="tx1"/>
                          </a:solidFill>
                          <a:effectLst/>
                          <a:latin typeface="+mn-lt"/>
                          <a:ea typeface="+mn-ea"/>
                          <a:cs typeface="+mn-cs"/>
                        </a:rPr>
                        <a:t>Int J Gen Med. 2011 Jun 9;4:447–450. </a:t>
                      </a:r>
                      <a:endParaRPr lang="en-US" sz="1300">
                        <a:effectLst/>
                      </a:endParaRPr>
                    </a:p>
                  </a:txBody>
                  <a:tcPr marL="38129" marR="38129" marT="38129" marB="38129">
                    <a:lnL>
                      <a:noFill/>
                    </a:lnL>
                    <a:lnR>
                      <a:noFill/>
                    </a:lnR>
                    <a:lnT>
                      <a:noFill/>
                    </a:lnT>
                    <a:lnB>
                      <a:noFill/>
                    </a:lnB>
                    <a:noFill/>
                  </a:tcPr>
                </a:tc>
                <a:tc>
                  <a:txBody>
                    <a:bodyPr/>
                    <a:lstStyle/>
                    <a:p>
                      <a:pPr algn="l" fontAlgn="t"/>
                      <a:r>
                        <a:rPr lang="en-US" sz="1900">
                          <a:effectLst/>
                        </a:rPr>
                        <a:t>219.5 ± 51.0</a:t>
                      </a:r>
                    </a:p>
                  </a:txBody>
                  <a:tcPr marL="38129" marR="38129" marT="38129" marB="38129">
                    <a:lnL>
                      <a:noFill/>
                    </a:lnL>
                    <a:lnR>
                      <a:noFill/>
                    </a:lnR>
                    <a:lnT>
                      <a:noFill/>
                    </a:lnT>
                    <a:lnB>
                      <a:noFill/>
                    </a:lnB>
                    <a:noFill/>
                  </a:tcPr>
                </a:tc>
                <a:tc>
                  <a:txBody>
                    <a:bodyPr/>
                    <a:lstStyle/>
                    <a:p>
                      <a:pPr algn="l" fontAlgn="t"/>
                      <a:endParaRPr lang="en-US" sz="1900">
                        <a:effectLst/>
                      </a:endParaRPr>
                    </a:p>
                  </a:txBody>
                  <a:tcPr marL="38129" marR="38129" marT="38129" marB="38129">
                    <a:lnL>
                      <a:noFill/>
                    </a:lnL>
                    <a:lnR>
                      <a:noFill/>
                    </a:lnR>
                    <a:lnT>
                      <a:noFill/>
                    </a:lnT>
                    <a:lnB>
                      <a:noFill/>
                    </a:lnB>
                    <a:noFill/>
                  </a:tcPr>
                </a:tc>
                <a:tc>
                  <a:txBody>
                    <a:bodyPr/>
                    <a:lstStyle/>
                    <a:p>
                      <a:pPr algn="l" fontAlgn="t"/>
                      <a:r>
                        <a:rPr lang="en-US" sz="1900">
                          <a:effectLst/>
                        </a:rPr>
                        <a:t>79.5 ± 20.7 (</a:t>
                      </a:r>
                      <a:r>
                        <a:rPr lang="en-US" sz="1900" i="1">
                          <a:effectLst/>
                        </a:rPr>
                        <a:t>P</a:t>
                      </a:r>
                      <a:r>
                        <a:rPr lang="en-US" sz="1900">
                          <a:effectLst/>
                        </a:rPr>
                        <a:t> &lt; 0.00001)</a:t>
                      </a:r>
                    </a:p>
                    <a:p>
                      <a:pPr algn="l" fontAlgn="t"/>
                      <a:endParaRPr lang="en-US" sz="1900">
                        <a:effectLst/>
                      </a:endParaRPr>
                    </a:p>
                    <a:p>
                      <a:pPr algn="l" fontAlgn="t"/>
                      <a:endParaRPr lang="en-US" sz="1900">
                        <a:effectLst/>
                      </a:endParaRPr>
                    </a:p>
                    <a:p>
                      <a:pPr algn="l" fontAlgn="t"/>
                      <a:endParaRPr lang="en-US" sz="1900">
                        <a:effectLst/>
                      </a:endParaRPr>
                    </a:p>
                    <a:p>
                      <a:pPr algn="l" fontAlgn="t"/>
                      <a:endParaRPr lang="en-US" sz="1900">
                        <a:effectLst/>
                      </a:endParaRPr>
                    </a:p>
                  </a:txBody>
                  <a:tcPr marL="38129" marR="38129" marT="38129" marB="38129">
                    <a:lnL>
                      <a:noFill/>
                    </a:lnL>
                    <a:lnR>
                      <a:noFill/>
                    </a:lnR>
                    <a:lnT>
                      <a:noFill/>
                    </a:lnT>
                    <a:lnB>
                      <a:noFill/>
                    </a:lnB>
                    <a:noFill/>
                  </a:tcPr>
                </a:tc>
                <a:extLst>
                  <a:ext uri="{0D108BD9-81ED-4DB2-BD59-A6C34878D82A}">
                    <a16:rowId xmlns:a16="http://schemas.microsoft.com/office/drawing/2014/main" val="3538784811"/>
                  </a:ext>
                </a:extLst>
              </a:tr>
            </a:tbl>
          </a:graphicData>
        </a:graphic>
      </p:graphicFrame>
    </p:spTree>
    <p:extLst>
      <p:ext uri="{BB962C8B-B14F-4D97-AF65-F5344CB8AC3E}">
        <p14:creationId xmlns:p14="http://schemas.microsoft.com/office/powerpoint/2010/main" val="198058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09150-9C45-8CCE-59C2-7DF7FC494B31}"/>
              </a:ext>
            </a:extLst>
          </p:cNvPr>
          <p:cNvSpPr>
            <a:spLocks noGrp="1"/>
          </p:cNvSpPr>
          <p:nvPr>
            <p:ph type="title"/>
          </p:nvPr>
        </p:nvSpPr>
        <p:spPr>
          <a:xfrm>
            <a:off x="1043631" y="809898"/>
            <a:ext cx="10173010" cy="1554480"/>
          </a:xfrm>
        </p:spPr>
        <p:txBody>
          <a:bodyPr anchor="ctr">
            <a:normAutofit/>
          </a:bodyPr>
          <a:lstStyle/>
          <a:p>
            <a:r>
              <a:rPr lang="en-US" sz="3400" b="0" i="0">
                <a:effectLst/>
                <a:latin typeface="Cambria" panose="02040503050406030204" pitchFamily="18" charset="0"/>
              </a:rPr>
              <a:t>Comparison of ΣΔBS walking for 30 minutes just after meal ΣΔBS(0) and wakling for 30 minutes from 60 minutes after meal ΣΔBS(60)</a:t>
            </a:r>
            <a:endParaRPr lang="en-US" sz="34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08024A88-3A9E-386E-661C-E05ADD2709C2}"/>
              </a:ext>
            </a:extLst>
          </p:cNvPr>
          <p:cNvGraphicFramePr>
            <a:graphicFrameLocks noGrp="1"/>
          </p:cNvGraphicFramePr>
          <p:nvPr>
            <p:ph idx="1"/>
            <p:extLst>
              <p:ext uri="{D42A27DB-BD31-4B8C-83A1-F6EECF244321}">
                <p14:modId xmlns:p14="http://schemas.microsoft.com/office/powerpoint/2010/main" val="3451539503"/>
              </p:ext>
            </p:extLst>
          </p:nvPr>
        </p:nvGraphicFramePr>
        <p:xfrm>
          <a:off x="1017350" y="3017519"/>
          <a:ext cx="10152945" cy="3209904"/>
        </p:xfrm>
        <a:graphic>
          <a:graphicData uri="http://schemas.openxmlformats.org/drawingml/2006/table">
            <a:tbl>
              <a:tblPr/>
              <a:tblGrid>
                <a:gridCol w="3034212">
                  <a:extLst>
                    <a:ext uri="{9D8B030D-6E8A-4147-A177-3AD203B41FA5}">
                      <a16:colId xmlns:a16="http://schemas.microsoft.com/office/drawing/2014/main" val="129694197"/>
                    </a:ext>
                  </a:extLst>
                </a:gridCol>
                <a:gridCol w="2202084">
                  <a:extLst>
                    <a:ext uri="{9D8B030D-6E8A-4147-A177-3AD203B41FA5}">
                      <a16:colId xmlns:a16="http://schemas.microsoft.com/office/drawing/2014/main" val="1089104521"/>
                    </a:ext>
                  </a:extLst>
                </a:gridCol>
                <a:gridCol w="2085921">
                  <a:extLst>
                    <a:ext uri="{9D8B030D-6E8A-4147-A177-3AD203B41FA5}">
                      <a16:colId xmlns:a16="http://schemas.microsoft.com/office/drawing/2014/main" val="2849401373"/>
                    </a:ext>
                  </a:extLst>
                </a:gridCol>
                <a:gridCol w="2830728">
                  <a:extLst>
                    <a:ext uri="{9D8B030D-6E8A-4147-A177-3AD203B41FA5}">
                      <a16:colId xmlns:a16="http://schemas.microsoft.com/office/drawing/2014/main" val="695395985"/>
                    </a:ext>
                  </a:extLst>
                </a:gridCol>
              </a:tblGrid>
              <a:tr h="411672">
                <a:tc>
                  <a:txBody>
                    <a:bodyPr/>
                    <a:lstStyle/>
                    <a:p>
                      <a:pPr algn="l" fontAlgn="t"/>
                      <a:r>
                        <a:rPr lang="el-GR" sz="1900" b="1">
                          <a:effectLst/>
                        </a:rPr>
                        <a:t>ΣΔ</a:t>
                      </a:r>
                      <a:r>
                        <a:rPr lang="en-US" sz="1900" b="1">
                          <a:effectLst/>
                        </a:rPr>
                        <a:t>BSS(0)</a:t>
                      </a:r>
                      <a:endParaRPr lang="en-US" sz="1900">
                        <a:effectLst/>
                      </a:endParaRPr>
                    </a:p>
                  </a:txBody>
                  <a:tcPr marL="38454" marR="38454" marT="38454" marB="38454">
                    <a:lnL>
                      <a:noFill/>
                    </a:lnL>
                    <a:lnR>
                      <a:noFill/>
                    </a:lnR>
                    <a:lnT>
                      <a:noFill/>
                    </a:lnT>
                    <a:lnB>
                      <a:noFill/>
                    </a:lnB>
                    <a:solidFill>
                      <a:srgbClr val="FFFFFF"/>
                    </a:solidFill>
                  </a:tcPr>
                </a:tc>
                <a:tc>
                  <a:txBody>
                    <a:bodyPr/>
                    <a:lstStyle/>
                    <a:p>
                      <a:pPr algn="l" fontAlgn="t"/>
                      <a:endParaRPr lang="en-US" sz="1900">
                        <a:effectLst/>
                      </a:endParaRPr>
                    </a:p>
                  </a:txBody>
                  <a:tcPr marL="38454" marR="38454" marT="38454" marB="38454">
                    <a:lnL>
                      <a:noFill/>
                    </a:lnL>
                    <a:lnR>
                      <a:noFill/>
                    </a:lnR>
                    <a:lnT>
                      <a:noFill/>
                    </a:lnT>
                    <a:lnB>
                      <a:noFill/>
                    </a:lnB>
                    <a:solidFill>
                      <a:srgbClr val="FFFFFF"/>
                    </a:solidFill>
                  </a:tcPr>
                </a:tc>
                <a:tc>
                  <a:txBody>
                    <a:bodyPr/>
                    <a:lstStyle/>
                    <a:p>
                      <a:pPr algn="l" fontAlgn="t"/>
                      <a:r>
                        <a:rPr lang="el-GR" sz="1900" b="1">
                          <a:effectLst/>
                        </a:rPr>
                        <a:t>ΣΔ</a:t>
                      </a:r>
                      <a:r>
                        <a:rPr lang="en-US" sz="1900" b="1">
                          <a:effectLst/>
                        </a:rPr>
                        <a:t>BS(60)</a:t>
                      </a:r>
                      <a:endParaRPr lang="en-US" sz="1900">
                        <a:effectLst/>
                      </a:endParaRPr>
                    </a:p>
                  </a:txBody>
                  <a:tcPr marL="38454" marR="38454" marT="38454" marB="38454">
                    <a:lnL>
                      <a:noFill/>
                    </a:lnL>
                    <a:lnR>
                      <a:noFill/>
                    </a:lnR>
                    <a:lnT>
                      <a:noFill/>
                    </a:lnT>
                    <a:lnB>
                      <a:noFill/>
                    </a:lnB>
                    <a:solidFill>
                      <a:srgbClr val="FFFFFF"/>
                    </a:solidFill>
                  </a:tcPr>
                </a:tc>
                <a:tc>
                  <a:txBody>
                    <a:bodyPr/>
                    <a:lstStyle/>
                    <a:p>
                      <a:pPr algn="l" fontAlgn="t"/>
                      <a:endParaRPr lang="en-US" sz="1900">
                        <a:effectLst/>
                      </a:endParaRP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294795374"/>
                  </a:ext>
                </a:extLst>
              </a:tr>
              <a:tr h="411672">
                <a:tc>
                  <a:txBody>
                    <a:bodyPr/>
                    <a:lstStyle/>
                    <a:p>
                      <a:pPr algn="l" fontAlgn="t"/>
                      <a:r>
                        <a:rPr lang="en-US" sz="1900">
                          <a:effectLst/>
                        </a:rPr>
                        <a:t>2006/8/21</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146</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2006/8/22</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193</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3897892618"/>
                  </a:ext>
                </a:extLst>
              </a:tr>
              <a:tr h="411672">
                <a:tc>
                  <a:txBody>
                    <a:bodyPr/>
                    <a:lstStyle/>
                    <a:p>
                      <a:pPr algn="l" fontAlgn="t"/>
                      <a:r>
                        <a:rPr lang="en-US" sz="1900">
                          <a:effectLst/>
                        </a:rPr>
                        <a:t>2006/8/28</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153</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2006/8/29</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173</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3358980324"/>
                  </a:ext>
                </a:extLst>
              </a:tr>
              <a:tr h="411672">
                <a:tc>
                  <a:txBody>
                    <a:bodyPr/>
                    <a:lstStyle/>
                    <a:p>
                      <a:pPr algn="l" fontAlgn="t"/>
                      <a:r>
                        <a:rPr lang="en-US" sz="1900">
                          <a:effectLst/>
                        </a:rPr>
                        <a:t>2006/9/1</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168</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2006/9/2</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179</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1282069575"/>
                  </a:ext>
                </a:extLst>
              </a:tr>
              <a:tr h="411672">
                <a:tc>
                  <a:txBody>
                    <a:bodyPr/>
                    <a:lstStyle/>
                    <a:p>
                      <a:pPr algn="l" fontAlgn="t"/>
                      <a:r>
                        <a:rPr lang="en-US" sz="1900">
                          <a:effectLst/>
                        </a:rPr>
                        <a:t>2006/9/16</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157</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2006/9/17</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185</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1754132382"/>
                  </a:ext>
                </a:extLst>
              </a:tr>
              <a:tr h="411672">
                <a:tc>
                  <a:txBody>
                    <a:bodyPr/>
                    <a:lstStyle/>
                    <a:p>
                      <a:pPr algn="l" fontAlgn="t"/>
                      <a:r>
                        <a:rPr lang="en-US" sz="1900">
                          <a:effectLst/>
                        </a:rPr>
                        <a:t>2006/9/24</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145</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2006/9/25</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199</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815481327"/>
                  </a:ext>
                </a:extLst>
              </a:tr>
              <a:tr h="739872">
                <a:tc>
                  <a:txBody>
                    <a:bodyPr/>
                    <a:lstStyle/>
                    <a:p>
                      <a:pPr algn="l" fontAlgn="t"/>
                      <a:r>
                        <a:rPr lang="en-US" sz="1900">
                          <a:effectLst/>
                        </a:rPr>
                        <a:t>AVERAGE</a:t>
                      </a:r>
                    </a:p>
                    <a:p>
                      <a:pPr algn="l" fontAlgn="t"/>
                      <a:r>
                        <a:rPr lang="en-US" sz="1100">
                          <a:effectLst/>
                        </a:rPr>
                        <a:t>Hijikata, et al </a:t>
                      </a:r>
                    </a:p>
                    <a:p>
                      <a:r>
                        <a:rPr lang="en-US" sz="1100" b="0" i="0" kern="1200">
                          <a:solidFill>
                            <a:schemeClr val="tx1"/>
                          </a:solidFill>
                          <a:effectLst/>
                          <a:latin typeface="+mn-lt"/>
                          <a:ea typeface="+mn-ea"/>
                          <a:cs typeface="+mn-cs"/>
                        </a:rPr>
                        <a:t>Int J Gen Med . 2011 Jun 9;4:447–450.</a:t>
                      </a:r>
                      <a:endParaRPr lang="en-US" sz="1100">
                        <a:effectLst/>
                      </a:endParaRPr>
                    </a:p>
                  </a:txBody>
                  <a:tcPr marL="38454" marR="38454" marT="38454" marB="38454">
                    <a:lnL>
                      <a:noFill/>
                    </a:lnL>
                    <a:lnR>
                      <a:noFill/>
                    </a:lnR>
                    <a:lnT>
                      <a:noFill/>
                    </a:lnT>
                    <a:lnB>
                      <a:noFill/>
                    </a:lnB>
                    <a:solidFill>
                      <a:srgbClr val="FFFFFF"/>
                    </a:solidFill>
                  </a:tcPr>
                </a:tc>
                <a:tc>
                  <a:txBody>
                    <a:bodyPr/>
                    <a:lstStyle/>
                    <a:p>
                      <a:pPr algn="l" fontAlgn="t"/>
                      <a:r>
                        <a:rPr lang="en-US" sz="1900">
                          <a:effectLst/>
                        </a:rPr>
                        <a:t>153.8 ± 9.4</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AVERAGE</a:t>
                      </a:r>
                    </a:p>
                  </a:txBody>
                  <a:tcPr marL="38454" marR="38454" marT="38454" marB="38454">
                    <a:lnL>
                      <a:noFill/>
                    </a:lnL>
                    <a:lnR>
                      <a:noFill/>
                    </a:lnR>
                    <a:lnT>
                      <a:noFill/>
                    </a:lnT>
                    <a:lnB>
                      <a:noFill/>
                    </a:lnB>
                    <a:solidFill>
                      <a:srgbClr val="FFFFFF"/>
                    </a:solidFill>
                  </a:tcPr>
                </a:tc>
                <a:tc>
                  <a:txBody>
                    <a:bodyPr/>
                    <a:lstStyle/>
                    <a:p>
                      <a:pPr algn="l" fontAlgn="t"/>
                      <a:r>
                        <a:rPr lang="en-US" sz="1900">
                          <a:effectLst/>
                        </a:rPr>
                        <a:t>185.8 ± 10.4 (</a:t>
                      </a:r>
                      <a:r>
                        <a:rPr lang="en-US" sz="1900" i="1">
                          <a:effectLst/>
                        </a:rPr>
                        <a:t>P</a:t>
                      </a:r>
                      <a:r>
                        <a:rPr lang="en-US" sz="1900">
                          <a:effectLst/>
                        </a:rPr>
                        <a:t> &lt; 0.001)</a:t>
                      </a:r>
                    </a:p>
                  </a:txBody>
                  <a:tcPr marL="38454" marR="38454" marT="38454" marB="38454">
                    <a:lnL>
                      <a:noFill/>
                    </a:lnL>
                    <a:lnR>
                      <a:noFill/>
                    </a:lnR>
                    <a:lnT>
                      <a:noFill/>
                    </a:lnT>
                    <a:lnB>
                      <a:noFill/>
                    </a:lnB>
                    <a:solidFill>
                      <a:srgbClr val="FFFFFF"/>
                    </a:solidFill>
                  </a:tcPr>
                </a:tc>
                <a:extLst>
                  <a:ext uri="{0D108BD9-81ED-4DB2-BD59-A6C34878D82A}">
                    <a16:rowId xmlns:a16="http://schemas.microsoft.com/office/drawing/2014/main" val="213864770"/>
                  </a:ext>
                </a:extLst>
              </a:tr>
            </a:tbl>
          </a:graphicData>
        </a:graphic>
      </p:graphicFrame>
    </p:spTree>
    <p:extLst>
      <p:ext uri="{BB962C8B-B14F-4D97-AF65-F5344CB8AC3E}">
        <p14:creationId xmlns:p14="http://schemas.microsoft.com/office/powerpoint/2010/main" val="5359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4C007-AEC2-5A08-ABBF-655BC31DD867}"/>
              </a:ext>
            </a:extLst>
          </p:cNvPr>
          <p:cNvSpPr>
            <a:spLocks noGrp="1"/>
          </p:cNvSpPr>
          <p:nvPr>
            <p:ph type="title"/>
          </p:nvPr>
        </p:nvSpPr>
        <p:spPr>
          <a:xfrm>
            <a:off x="572493" y="238539"/>
            <a:ext cx="11018520" cy="1434415"/>
          </a:xfrm>
        </p:spPr>
        <p:txBody>
          <a:bodyPr anchor="b">
            <a:normAutofit/>
          </a:bodyPr>
          <a:lstStyle/>
          <a:p>
            <a:r>
              <a:rPr lang="en-US" sz="2600"/>
              <a:t>Immediate post-breakfast physical activity improves interstitial postprandial glycemia: a comparison of different activity-meal timings Thomas P. J. Solomon1,2 &amp;Eloise Tarry1 &amp; Chloe O. Hudson1 &amp; Alice I. Fitt1 &amp; Matthew J. Laye3</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DA2CD9-7C10-8F2D-2D06-7477F5CF5CBA}"/>
              </a:ext>
            </a:extLst>
          </p:cNvPr>
          <p:cNvSpPr>
            <a:spLocks noGrp="1"/>
          </p:cNvSpPr>
          <p:nvPr>
            <p:ph idx="1"/>
          </p:nvPr>
        </p:nvSpPr>
        <p:spPr>
          <a:xfrm>
            <a:off x="572493" y="2071316"/>
            <a:ext cx="6713552" cy="4119172"/>
          </a:xfrm>
        </p:spPr>
        <p:txBody>
          <a:bodyPr anchor="t">
            <a:normAutofit/>
          </a:bodyPr>
          <a:lstStyle/>
          <a:p>
            <a:r>
              <a:rPr lang="en-US" sz="2200">
                <a:latin typeface="Cambria" panose="02040503050406030204" pitchFamily="18" charset="0"/>
                <a:ea typeface="Cambria" panose="02040503050406030204" pitchFamily="18" charset="0"/>
              </a:rPr>
              <a:t>Low- to moderate-intensity activity should be implemented soon after eating to improve glucose control following breakfast. The type of activity appears less important than the timing. These findings will help optimize exercise-meal timing in general health guidelines.</a:t>
            </a:r>
          </a:p>
          <a:p>
            <a:endParaRPr lang="en-US" sz="2200"/>
          </a:p>
          <a:p>
            <a:pPr marL="0" indent="0">
              <a:buNone/>
            </a:pPr>
            <a:r>
              <a:rPr lang="en-US" sz="2200"/>
              <a:t>Pflügers Archiv- European Journal of Physiology (2020) 472:271–280 https://doi.org/10.1007/s00424-019-02300-4</a:t>
            </a:r>
          </a:p>
        </p:txBody>
      </p:sp>
      <p:pic>
        <p:nvPicPr>
          <p:cNvPr id="5" name="Picture 4" descr="A breakfast spread">
            <a:extLst>
              <a:ext uri="{FF2B5EF4-FFF2-40B4-BE49-F238E27FC236}">
                <a16:creationId xmlns:a16="http://schemas.microsoft.com/office/drawing/2014/main" id="{DD8E9E4E-6C87-03FE-A510-DA4FC0B2129E}"/>
              </a:ext>
            </a:extLst>
          </p:cNvPr>
          <p:cNvPicPr>
            <a:picLocks noChangeAspect="1"/>
          </p:cNvPicPr>
          <p:nvPr/>
        </p:nvPicPr>
        <p:blipFill>
          <a:blip r:embed="rId2"/>
          <a:srcRect l="14211" r="21573" b="2"/>
          <a:stretch/>
        </p:blipFill>
        <p:spPr>
          <a:xfrm>
            <a:off x="7675658" y="2093976"/>
            <a:ext cx="3941064" cy="4096512"/>
          </a:xfrm>
          <a:prstGeom prst="rect">
            <a:avLst/>
          </a:prstGeom>
        </p:spPr>
      </p:pic>
    </p:spTree>
    <p:extLst>
      <p:ext uri="{BB962C8B-B14F-4D97-AF65-F5344CB8AC3E}">
        <p14:creationId xmlns:p14="http://schemas.microsoft.com/office/powerpoint/2010/main" val="253676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55"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8" name="Freeform: Shape 5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9" name="Freeform: Shape 5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Rectangle 4">
            <a:extLst>
              <a:ext uri="{FF2B5EF4-FFF2-40B4-BE49-F238E27FC236}">
                <a16:creationId xmlns:a16="http://schemas.microsoft.com/office/drawing/2014/main" id="{4CB36396-6CFA-9638-3936-9474AD50E094}"/>
              </a:ext>
            </a:extLst>
          </p:cNvPr>
          <p:cNvSpPr>
            <a:spLocks noGrp="1" noChangeArrowheads="1"/>
          </p:cNvSpPr>
          <p:nvPr>
            <p:ph type="title"/>
          </p:nvPr>
        </p:nvSpPr>
        <p:spPr bwMode="auto">
          <a:xfrm>
            <a:off x="786385" y="841248"/>
            <a:ext cx="5129600" cy="53400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Source Sans Pro Web"/>
              </a:rPr>
              <a:t>Tobias, et. al, Sports Medicine, 2023 Jan 30;53(4):849–869</a:t>
            </a:r>
            <a:r>
              <a:rPr kumimoji="0" lang="en-US" altLang="en-US" sz="2400" b="0" i="0" u="none" strike="noStrike" cap="none" normalizeH="0" baseline="0" dirty="0">
                <a:ln>
                  <a:noFill/>
                </a:ln>
                <a:solidFill>
                  <a:schemeClr val="bg1"/>
                </a:solidFill>
                <a:effectLst/>
              </a:rPr>
              <a:t> </a:t>
            </a:r>
            <a:endParaRPr kumimoji="0" lang="en-US" altLang="en-US" sz="2400" b="0" i="0" u="none" strike="noStrike" cap="none" normalizeH="0" baseline="0" dirty="0">
              <a:ln>
                <a:noFill/>
              </a:ln>
              <a:solidFill>
                <a:schemeClr val="bg1"/>
              </a:solidFill>
              <a:effectLst/>
              <a:latin typeface="Arial" panose="020B0604020202020204" pitchFamily="34" charset="0"/>
            </a:endParaRPr>
          </a:p>
        </p:txBody>
      </p:sp>
      <p:sp>
        <p:nvSpPr>
          <p:cNvPr id="30" name="Content Placeholder 2">
            <a:extLst>
              <a:ext uri="{FF2B5EF4-FFF2-40B4-BE49-F238E27FC236}">
                <a16:creationId xmlns:a16="http://schemas.microsoft.com/office/drawing/2014/main" id="{7E76F0A1-E77B-542B-2433-9B7D400E85DF}"/>
              </a:ext>
            </a:extLst>
          </p:cNvPr>
          <p:cNvSpPr>
            <a:spLocks noGrp="1"/>
          </p:cNvSpPr>
          <p:nvPr>
            <p:ph idx="1"/>
          </p:nvPr>
        </p:nvSpPr>
        <p:spPr>
          <a:xfrm>
            <a:off x="6127767" y="-73891"/>
            <a:ext cx="6036587" cy="6858000"/>
          </a:xfrm>
        </p:spPr>
        <p:txBody>
          <a:bodyPr anchor="ctr">
            <a:normAutofit/>
          </a:bodyPr>
          <a:lstStyle/>
          <a:p>
            <a:pPr marL="0" indent="0">
              <a:buNone/>
            </a:pPr>
            <a:r>
              <a:rPr lang="en-US" sz="3200" b="1" i="0" dirty="0">
                <a:solidFill>
                  <a:schemeClr val="tx2"/>
                </a:solidFill>
                <a:effectLst/>
                <a:latin typeface="Cambria" panose="02040503050406030204" pitchFamily="18" charset="0"/>
                <a:ea typeface="Cambria" panose="02040503050406030204" pitchFamily="18" charset="0"/>
              </a:rPr>
              <a:t>After Dinner Rest a While, After Supper Walk a Mile? A Systematic Review with Meta-analysis on the Acute Postprandial Glycemic Response to Exercise Before and After Meal Ingestion in Healthy Subjects and Patients with Impaired Glucose Tolerance</a:t>
            </a:r>
          </a:p>
          <a:p>
            <a:pPr marL="0" indent="0">
              <a:buNone/>
            </a:pPr>
            <a:endParaRPr lang="en-US" sz="1800" b="1" dirty="0">
              <a:solidFill>
                <a:schemeClr val="tx2"/>
              </a:solidFill>
              <a:latin typeface="Source Sans Pro Web"/>
              <a:hlinkClick r:id="rId2"/>
            </a:endParaRPr>
          </a:p>
          <a:p>
            <a:pPr marL="0" indent="0">
              <a:buNone/>
            </a:pPr>
            <a:r>
              <a:rPr lang="en-US" sz="1800" b="0" i="0" u="sng" dirty="0">
                <a:solidFill>
                  <a:schemeClr val="tx2"/>
                </a:solidFill>
                <a:effectLst/>
                <a:latin typeface="Source Sans Pro Web"/>
                <a:hlinkClick r:id="rId2"/>
              </a:rPr>
              <a:t>Tobias </a:t>
            </a:r>
            <a:r>
              <a:rPr lang="en-US" sz="1800" b="0" i="0" u="sng" dirty="0" err="1">
                <a:solidFill>
                  <a:schemeClr val="tx2"/>
                </a:solidFill>
                <a:effectLst/>
                <a:latin typeface="Source Sans Pro Web"/>
                <a:hlinkClick r:id="rId2"/>
              </a:rPr>
              <a:t>Engeroff</a:t>
            </a:r>
            <a:r>
              <a:rPr lang="en-US" sz="1800" b="0" i="0" dirty="0">
                <a:solidFill>
                  <a:schemeClr val="tx2"/>
                </a:solidFill>
                <a:effectLst/>
                <a:latin typeface="Source Sans Pro Web"/>
              </a:rPr>
              <a:t> </a:t>
            </a:r>
            <a:r>
              <a:rPr lang="en-US" sz="1800" b="0" i="0" baseline="30000" dirty="0">
                <a:solidFill>
                  <a:schemeClr val="tx2"/>
                </a:solidFill>
                <a:effectLst/>
                <a:latin typeface="Source Sans Pro Web"/>
              </a:rPr>
              <a:t>1,✉</a:t>
            </a:r>
            <a:r>
              <a:rPr lang="en-US" sz="1800" b="0" i="0" dirty="0">
                <a:solidFill>
                  <a:schemeClr val="tx2"/>
                </a:solidFill>
                <a:effectLst/>
                <a:latin typeface="Source Sans Pro Web"/>
              </a:rPr>
              <a:t>, </a:t>
            </a:r>
            <a:r>
              <a:rPr lang="en-US" sz="1800" b="0" i="0" u="sng" dirty="0">
                <a:solidFill>
                  <a:schemeClr val="tx2"/>
                </a:solidFill>
                <a:effectLst/>
                <a:latin typeface="Source Sans Pro Web"/>
                <a:hlinkClick r:id="rId3"/>
              </a:rPr>
              <a:t>David A </a:t>
            </a:r>
            <a:r>
              <a:rPr lang="en-US" sz="1800" b="0" i="0" u="sng" dirty="0" err="1">
                <a:solidFill>
                  <a:schemeClr val="tx2"/>
                </a:solidFill>
                <a:effectLst/>
                <a:latin typeface="Source Sans Pro Web"/>
                <a:hlinkClick r:id="rId3"/>
              </a:rPr>
              <a:t>Groneberg</a:t>
            </a:r>
            <a:r>
              <a:rPr lang="en-US" sz="1800" b="0" i="0" dirty="0">
                <a:solidFill>
                  <a:schemeClr val="tx2"/>
                </a:solidFill>
                <a:effectLst/>
                <a:latin typeface="Source Sans Pro Web"/>
              </a:rPr>
              <a:t> </a:t>
            </a:r>
            <a:r>
              <a:rPr lang="en-US" sz="1800" b="0" i="0" baseline="30000" dirty="0">
                <a:solidFill>
                  <a:schemeClr val="tx2"/>
                </a:solidFill>
                <a:effectLst/>
                <a:latin typeface="Source Sans Pro Web"/>
              </a:rPr>
              <a:t>2</a:t>
            </a:r>
            <a:r>
              <a:rPr lang="en-US" sz="1800" b="0" i="0" dirty="0">
                <a:solidFill>
                  <a:schemeClr val="tx2"/>
                </a:solidFill>
                <a:effectLst/>
                <a:latin typeface="Source Sans Pro Web"/>
              </a:rPr>
              <a:t>, </a:t>
            </a:r>
            <a:r>
              <a:rPr lang="en-US" sz="1800" b="0" i="0" u="sng" dirty="0">
                <a:solidFill>
                  <a:schemeClr val="tx2"/>
                </a:solidFill>
                <a:effectLst/>
                <a:latin typeface="Source Sans Pro Web"/>
                <a:hlinkClick r:id="rId4"/>
              </a:rPr>
              <a:t>Jan Wilke</a:t>
            </a:r>
            <a:r>
              <a:rPr lang="en-US" sz="1800" b="0" i="0" dirty="0">
                <a:solidFill>
                  <a:schemeClr val="tx2"/>
                </a:solidFill>
                <a:effectLst/>
                <a:latin typeface="Source Sans Pro Web"/>
              </a:rPr>
              <a:t> </a:t>
            </a:r>
            <a:r>
              <a:rPr lang="en-US" sz="1800" b="0" i="0" baseline="30000" dirty="0">
                <a:solidFill>
                  <a:schemeClr val="tx2"/>
                </a:solidFill>
                <a:effectLst/>
                <a:latin typeface="Source Sans Pro Web"/>
              </a:rPr>
              <a:t>2</a:t>
            </a:r>
            <a:endParaRPr lang="en-US" sz="1800" b="1" i="0" dirty="0">
              <a:solidFill>
                <a:schemeClr val="tx2"/>
              </a:solidFill>
              <a:effectLst/>
              <a:latin typeface="Source Sans Pro Web"/>
            </a:endParaRPr>
          </a:p>
          <a:p>
            <a:endParaRPr lang="en-US" sz="1800" dirty="0">
              <a:solidFill>
                <a:schemeClr val="tx2"/>
              </a:solidFill>
            </a:endParaRPr>
          </a:p>
        </p:txBody>
      </p:sp>
    </p:spTree>
    <p:extLst>
      <p:ext uri="{BB962C8B-B14F-4D97-AF65-F5344CB8AC3E}">
        <p14:creationId xmlns:p14="http://schemas.microsoft.com/office/powerpoint/2010/main" val="24550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EB8BF57-C1DF-E27F-6663-2104D5667E13}"/>
              </a:ext>
            </a:extLst>
          </p:cNvPr>
          <p:cNvSpPr>
            <a:spLocks noGrp="1"/>
          </p:cNvSpPr>
          <p:nvPr>
            <p:ph type="title"/>
          </p:nvPr>
        </p:nvSpPr>
        <p:spPr>
          <a:xfrm>
            <a:off x="1143000" y="990599"/>
            <a:ext cx="9906000" cy="685800"/>
          </a:xfrm>
        </p:spPr>
        <p:txBody>
          <a:bodyPr anchor="t">
            <a:normAutofit/>
          </a:bodyPr>
          <a:lstStyle/>
          <a:p>
            <a:r>
              <a:rPr lang="en-US" altLang="en-US" sz="2800">
                <a:latin typeface="Source Sans Pro Web"/>
              </a:rPr>
              <a:t>Tobias, et. al. </a:t>
            </a:r>
            <a:r>
              <a:rPr kumimoji="0" lang="en-US" altLang="en-US" sz="2800" b="0" i="0" u="none" strike="noStrike" cap="none" normalizeH="0" baseline="0">
                <a:ln>
                  <a:noFill/>
                </a:ln>
                <a:effectLst/>
                <a:latin typeface="Source Sans Pro Web"/>
              </a:rPr>
              <a:t>Sports Medicine, 2023 Jan 30;53(4):849–869</a:t>
            </a:r>
            <a:r>
              <a:rPr kumimoji="0" lang="en-US" altLang="en-US" sz="2800" b="0" i="0" u="none" strike="noStrike" cap="none" normalizeH="0" baseline="0">
                <a:ln>
                  <a:noFill/>
                </a:ln>
                <a:effectLst/>
              </a:rPr>
              <a:t> </a:t>
            </a:r>
            <a:endParaRPr lang="en-US" sz="2800"/>
          </a:p>
        </p:txBody>
      </p:sp>
      <p:graphicFrame>
        <p:nvGraphicFramePr>
          <p:cNvPr id="4" name="Content Placeholder 3">
            <a:extLst>
              <a:ext uri="{FF2B5EF4-FFF2-40B4-BE49-F238E27FC236}">
                <a16:creationId xmlns:a16="http://schemas.microsoft.com/office/drawing/2014/main" id="{05A704EC-1DBE-5ADE-D8EC-6D19A7BE1D7D}"/>
              </a:ext>
            </a:extLst>
          </p:cNvPr>
          <p:cNvGraphicFramePr>
            <a:graphicFrameLocks noGrp="1"/>
          </p:cNvGraphicFramePr>
          <p:nvPr>
            <p:ph idx="1"/>
            <p:extLst>
              <p:ext uri="{D42A27DB-BD31-4B8C-83A1-F6EECF244321}">
                <p14:modId xmlns:p14="http://schemas.microsoft.com/office/powerpoint/2010/main" val="4225401830"/>
              </p:ext>
            </p:extLst>
          </p:nvPr>
        </p:nvGraphicFramePr>
        <p:xfrm>
          <a:off x="685800" y="2464601"/>
          <a:ext cx="10820400" cy="3079055"/>
        </p:xfrm>
        <a:graphic>
          <a:graphicData uri="http://schemas.openxmlformats.org/drawingml/2006/table">
            <a:tbl>
              <a:tblPr/>
              <a:tblGrid>
                <a:gridCol w="10820400">
                  <a:extLst>
                    <a:ext uri="{9D8B030D-6E8A-4147-A177-3AD203B41FA5}">
                      <a16:colId xmlns:a16="http://schemas.microsoft.com/office/drawing/2014/main" val="974199528"/>
                    </a:ext>
                  </a:extLst>
                </a:gridCol>
              </a:tblGrid>
              <a:tr h="863854">
                <a:tc>
                  <a:txBody>
                    <a:bodyPr/>
                    <a:lstStyle/>
                    <a:p>
                      <a:pPr algn="l" fontAlgn="t"/>
                      <a:r>
                        <a:rPr lang="en-US" sz="2500">
                          <a:effectLst/>
                          <a:latin typeface="Cambria" panose="02040503050406030204" pitchFamily="18" charset="0"/>
                          <a:ea typeface="Cambria" panose="02040503050406030204" pitchFamily="18" charset="0"/>
                        </a:rPr>
                        <a:t>Exercise (such as 20 min of walking) has an acute beneficial impact on postprandial hyperglycemia when undertaken as soon as possible after a meal.</a:t>
                      </a:r>
                    </a:p>
                  </a:txBody>
                  <a:tcPr marL="36747" marR="36747" marT="36747" marB="36747">
                    <a:lnL>
                      <a:noFill/>
                    </a:lnL>
                    <a:lnR>
                      <a:noFill/>
                    </a:lnR>
                    <a:lnT>
                      <a:noFill/>
                    </a:lnT>
                    <a:lnB>
                      <a:noFill/>
                    </a:lnB>
                    <a:solidFill>
                      <a:srgbClr val="FFFFFF"/>
                    </a:solidFill>
                  </a:tcPr>
                </a:tc>
                <a:extLst>
                  <a:ext uri="{0D108BD9-81ED-4DB2-BD59-A6C34878D82A}">
                    <a16:rowId xmlns:a16="http://schemas.microsoft.com/office/drawing/2014/main" val="4280192951"/>
                  </a:ext>
                </a:extLst>
              </a:tr>
              <a:tr h="863854">
                <a:tc>
                  <a:txBody>
                    <a:bodyPr/>
                    <a:lstStyle/>
                    <a:p>
                      <a:pPr algn="l" fontAlgn="t"/>
                      <a:r>
                        <a:rPr lang="en-US" sz="2500">
                          <a:effectLst/>
                          <a:latin typeface="Cambria" panose="02040503050406030204" pitchFamily="18" charset="0"/>
                          <a:ea typeface="Cambria" panose="02040503050406030204" pitchFamily="18" charset="0"/>
                        </a:rPr>
                        <a:t>Longer intervals between eating and exercising weaken the acute effect on glucose levels.</a:t>
                      </a:r>
                    </a:p>
                  </a:txBody>
                  <a:tcPr marL="36747" marR="36747" marT="36747" marB="36747">
                    <a:lnL>
                      <a:noFill/>
                    </a:lnL>
                    <a:lnR>
                      <a:noFill/>
                    </a:lnR>
                    <a:lnT>
                      <a:noFill/>
                    </a:lnT>
                    <a:lnB>
                      <a:noFill/>
                    </a:lnB>
                    <a:solidFill>
                      <a:srgbClr val="FFFFFF"/>
                    </a:solidFill>
                  </a:tcPr>
                </a:tc>
                <a:extLst>
                  <a:ext uri="{0D108BD9-81ED-4DB2-BD59-A6C34878D82A}">
                    <a16:rowId xmlns:a16="http://schemas.microsoft.com/office/drawing/2014/main" val="4247782737"/>
                  </a:ext>
                </a:extLst>
              </a:tr>
              <a:tr h="487493">
                <a:tc>
                  <a:txBody>
                    <a:bodyPr/>
                    <a:lstStyle/>
                    <a:p>
                      <a:pPr algn="l" fontAlgn="t"/>
                      <a:r>
                        <a:rPr lang="en-US" sz="2500">
                          <a:effectLst/>
                          <a:latin typeface="Cambria" panose="02040503050406030204" pitchFamily="18" charset="0"/>
                          <a:ea typeface="Cambria" panose="02040503050406030204" pitchFamily="18" charset="0"/>
                        </a:rPr>
                        <a:t>Exercise prior to a meal does not blunt postprandial hyperglycemia.</a:t>
                      </a:r>
                    </a:p>
                  </a:txBody>
                  <a:tcPr marL="36747" marR="36747" marT="36747" marB="36747">
                    <a:lnL>
                      <a:noFill/>
                    </a:lnL>
                    <a:lnR>
                      <a:noFill/>
                    </a:lnR>
                    <a:lnT>
                      <a:noFill/>
                    </a:lnT>
                    <a:lnB>
                      <a:noFill/>
                    </a:lnB>
                    <a:solidFill>
                      <a:srgbClr val="FFFFFF"/>
                    </a:solidFill>
                  </a:tcPr>
                </a:tc>
                <a:extLst>
                  <a:ext uri="{0D108BD9-81ED-4DB2-BD59-A6C34878D82A}">
                    <a16:rowId xmlns:a16="http://schemas.microsoft.com/office/drawing/2014/main" val="1322334614"/>
                  </a:ext>
                </a:extLst>
              </a:tr>
              <a:tr h="863854">
                <a:tc>
                  <a:txBody>
                    <a:bodyPr/>
                    <a:lstStyle/>
                    <a:p>
                      <a:pPr algn="l" fontAlgn="t"/>
                      <a:r>
                        <a:rPr lang="en-US" sz="2500">
                          <a:effectLst/>
                          <a:latin typeface="Cambria" panose="02040503050406030204" pitchFamily="18" charset="0"/>
                          <a:ea typeface="Cambria" panose="02040503050406030204" pitchFamily="18" charset="0"/>
                        </a:rPr>
                        <a:t>Post-meal exercise minimizes glycemic excursions and therefore might lower the risk for low-grade inflammation diseases and cardiovascular diseases.</a:t>
                      </a:r>
                    </a:p>
                  </a:txBody>
                  <a:tcPr marL="36747" marR="36747" marT="36747" marB="36747">
                    <a:lnL>
                      <a:noFill/>
                    </a:lnL>
                    <a:lnR>
                      <a:noFill/>
                    </a:lnR>
                    <a:lnT>
                      <a:noFill/>
                    </a:lnT>
                    <a:lnB>
                      <a:noFill/>
                    </a:lnB>
                    <a:solidFill>
                      <a:srgbClr val="FFFFFF"/>
                    </a:solidFill>
                  </a:tcPr>
                </a:tc>
                <a:extLst>
                  <a:ext uri="{0D108BD9-81ED-4DB2-BD59-A6C34878D82A}">
                    <a16:rowId xmlns:a16="http://schemas.microsoft.com/office/drawing/2014/main" val="2309120174"/>
                  </a:ext>
                </a:extLst>
              </a:tr>
            </a:tbl>
          </a:graphicData>
        </a:graphic>
      </p:graphicFrame>
    </p:spTree>
    <p:extLst>
      <p:ext uri="{BB962C8B-B14F-4D97-AF65-F5344CB8AC3E}">
        <p14:creationId xmlns:p14="http://schemas.microsoft.com/office/powerpoint/2010/main" val="2549854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TotalTime>
  <Words>760</Words>
  <Application>Microsoft Office PowerPoint</Application>
  <PresentationFormat>Widescreen</PresentationFormat>
  <Paragraphs>115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Cambria</vt:lpstr>
      <vt:lpstr>Source Sans Pro Web</vt:lpstr>
      <vt:lpstr>Office Theme</vt:lpstr>
      <vt:lpstr>“After dinner rest a while, after supper walk a mile”. </vt:lpstr>
      <vt:lpstr>Change of BS after a meal without walking (BS at 0 min means the BS just before the meal. BS at 30 min means the BS at 30 min after starting walking. BS at other times mean the same as at 30 min).    Hijikata, et. al. Int J Gen Med. 2011 Jun 9;4:447–450.  </vt:lpstr>
      <vt:lpstr>Change of BS with walking for 30 minutes just after a meal. Hijikata, et al Int J Gen Med. 2011 Jun 9;4:447–450.  </vt:lpstr>
      <vt:lpstr>PowerPoint Presentation</vt:lpstr>
      <vt:lpstr> Table 2. Comparison of BS increase after meal with or without walking  </vt:lpstr>
      <vt:lpstr>Comparison of ΣΔBS walking for 30 minutes just after meal ΣΔBS(0) and wakling for 30 minutes from 60 minutes after meal ΣΔBS(60)</vt:lpstr>
      <vt:lpstr>Immediate post-breakfast physical activity improves interstitial postprandial glycemia: a comparison of different activity-meal timings Thomas P. J. Solomon1,2 &amp;Eloise Tarry1 &amp; Chloe O. Hudson1 &amp; Alice I. Fitt1 &amp; Matthew J. Laye3</vt:lpstr>
      <vt:lpstr>Tobias, et. al, Sports Medicine, 2023 Jan 30;53(4):849–869 </vt:lpstr>
      <vt:lpstr>Tobias, et. al. Sports Medicine, 2023 Jan 30;53(4):849–869 </vt:lpstr>
      <vt:lpstr>Sports Medicine, 2023 Jan 30;53(4):849–869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Devadas Moses</dc:creator>
  <cp:lastModifiedBy>Devadas Moses</cp:lastModifiedBy>
  <cp:revision>1</cp:revision>
  <dcterms:created xsi:type="dcterms:W3CDTF">2024-10-22T18:12:36Z</dcterms:created>
  <dcterms:modified xsi:type="dcterms:W3CDTF">2024-10-22T19:44:56Z</dcterms:modified>
</cp:coreProperties>
</file>