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91BA8-EAFE-554E-21E0-F6246C8EA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3C77B-AFA3-E875-BB04-CBF900EF6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0CE44-36EC-31C5-4237-40E3570CB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C2479-8B7D-CB17-5B8F-A57C7B08C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0144D-1063-A4A2-1CED-DAD139AC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4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1F1B8-6C9F-FA46-82D4-4D456BDFA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2BB83-5B2B-0AA4-DCBD-BEF9D6E80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57D01-A48B-8B26-8FBB-841ADAA0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2347E-88E1-BEB5-F63F-50B673B11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7606B-4E4C-B0F2-1CF1-998AE91A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4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E31098-CA67-4713-5130-65056CE76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02CA3-D57F-9B4B-903F-E90ADC3BF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29BBC-4EAC-055F-E6F8-3C6880FA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EB4F7-D7D3-57DB-EA66-4FDD5291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9459-04F8-CEC8-4232-72FD1CB1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5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54DD6-B45E-47B9-3095-93C8051EA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B090B-94E5-16E3-F129-1985924AA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ED077-3719-E785-CA7F-B2A438418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33706-8C3D-C140-4EB7-E4102195B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F157B-C85B-EEAF-81B6-AC546612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E3615-3EC8-DF16-8AA3-49ABA53B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686F7-7021-0477-9A98-C161972FD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69DF4-29EA-417A-F6F9-2756D3F2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C1E30-D750-0A6F-86B6-817B4F506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9428E-EC96-3158-2840-DE8716D3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591A4-EDBD-80AF-0A7C-1FFF2CE5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22B30-8C53-5187-793E-2FA82460C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00252-290E-53D9-E72F-980F28382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50589-995A-FDDC-8D49-FFC03CC5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5CFDF-661C-52F1-94BE-9F33BFA1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74CD9-C136-2A68-7A42-F54B9D62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D4724-3113-AD55-71B5-35295C85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9D32A-9B77-E804-B768-104217CD1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A5802-FF67-F15C-4A40-0D4E89483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1CD3E3-4DBF-8397-4C77-217DAB22C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C29BFA-FD7F-8B65-C26F-F5A338FFA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64FCF3-961A-ABC4-AC22-174D4FD4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39A735-D40A-1D46-D0BF-820E2113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22AB99-51BD-E2CB-835B-3AA46D8B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840C7-3993-E121-375E-F14A8BF24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858118-F0A4-9F2A-1EF7-1D1366030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D570D-8773-C99F-4F5E-EF4835DB5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B238B2-E972-61B8-ED08-2867816F0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0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E8F8C-A5CE-38DB-89E2-84E31233D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F315D2-E27A-FCBC-7AE5-F40065A86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BD82B-A320-E57D-16B1-7F49A2A2F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1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E5077-0E83-77D9-3BEB-83338B52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68DF9-F58D-2973-DF6D-91D838DD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518BC-6F3E-DC5C-A1BF-2F22EA13B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483B1-46DB-79FE-5F89-3A5C89C4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4C75C-C85A-E694-5217-9E243003A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809E4-953F-4DCB-DA9B-93A59247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3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91938-508C-5541-B22A-FBE0B311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D81F92-3089-47A4-A5DE-866869896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577A9-4BFC-C8BF-37E6-8E435F84F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53E8B-F2C2-381A-162E-2389E4D9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EA760-B504-49C1-2561-8EB85D922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14AB1-FAD9-01EF-3B03-1E8AB05C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8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8081D-2DC5-DFF3-2EE8-1DFF79A97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04A36-3ED9-B573-46B7-103A2F6C3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3588A-0CB4-480E-6496-14149B1D0D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FE22A5-4EAB-458B-AC1B-209DAFD2BD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7919F-D903-575A-3232-D5F6517E83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B00F5-890B-8CAF-AB7B-687DEF8BF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ACA840-F83C-4EE7-AB3E-3987A1298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1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thology.guru/tag/tita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52316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feet-toes-pedicure-eyes-beauty-42939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F8C391-803F-0575-538F-ED362CB62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Our Own Two Doctors!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24F75-E4A7-22FA-2782-2E58DDC52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>
            <a:normAutofit/>
          </a:bodyPr>
          <a:lstStyle/>
          <a:p>
            <a:r>
              <a:rPr lang="en-US" sz="1700">
                <a:solidFill>
                  <a:schemeClr val="bg1"/>
                </a:solidFill>
              </a:rPr>
              <a:t>First Step Weight Loss Clinic</a:t>
            </a:r>
          </a:p>
          <a:p>
            <a:r>
              <a:rPr lang="en-US" sz="1700">
                <a:solidFill>
                  <a:schemeClr val="bg1"/>
                </a:solidFill>
              </a:rPr>
              <a:t>Session VI</a:t>
            </a:r>
          </a:p>
          <a:p>
            <a:r>
              <a:rPr lang="en-US" sz="1700">
                <a:solidFill>
                  <a:schemeClr val="bg1"/>
                </a:solidFill>
              </a:rPr>
              <a:t>September 25, 2024</a:t>
            </a:r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0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4787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tatue holding a planet&#10;&#10;Description automatically generated">
            <a:extLst>
              <a:ext uri="{FF2B5EF4-FFF2-40B4-BE49-F238E27FC236}">
                <a16:creationId xmlns:a16="http://schemas.microsoft.com/office/drawing/2014/main" id="{B4291DD9-BA41-00A4-B6AC-56E317C93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115" r="13573"/>
          <a:stretch/>
        </p:blipFill>
        <p:spPr>
          <a:xfrm>
            <a:off x="65988" y="1237770"/>
            <a:ext cx="6325386" cy="448614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657456-FD0F-C7B9-8E5B-3AA9E1BD1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The weight your knee carries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EDCA8-B031-6980-B693-691CC19A0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0994" y="2265036"/>
            <a:ext cx="4779390" cy="4013215"/>
          </a:xfrm>
        </p:spPr>
        <p:txBody>
          <a:bodyPr>
            <a:normAutofit/>
          </a:bodyPr>
          <a:lstStyle/>
          <a:p>
            <a:r>
              <a:rPr lang="en-US" sz="2000" dirty="0"/>
              <a:t>On level ground – one and a half times your body weight</a:t>
            </a:r>
          </a:p>
          <a:p>
            <a:r>
              <a:rPr lang="en-US" sz="2000" dirty="0"/>
              <a:t>Off level ground – Up and down stairs -two to three times your body weight</a:t>
            </a:r>
          </a:p>
          <a:p>
            <a:r>
              <a:rPr lang="en-US" sz="2000" dirty="0"/>
              <a:t>When you squat to tie shoe lace or pick up an item from the floor – four to five times your body weight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BE6C5-879E-63FC-09F7-8685E06588BC}"/>
              </a:ext>
            </a:extLst>
          </p:cNvPr>
          <p:cNvSpPr txBox="1"/>
          <p:nvPr/>
        </p:nvSpPr>
        <p:spPr>
          <a:xfrm>
            <a:off x="6396442" y="6547866"/>
            <a:ext cx="1611523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mythology.guru/tag/tita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6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walking down a path with trees&#10;&#10;Description automatically generated">
            <a:extLst>
              <a:ext uri="{FF2B5EF4-FFF2-40B4-BE49-F238E27FC236}">
                <a16:creationId xmlns:a16="http://schemas.microsoft.com/office/drawing/2014/main" id="{04C46D4A-D754-DB2C-3F99-A818DA0B5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601" r="4636"/>
          <a:stretch/>
        </p:blipFill>
        <p:spPr>
          <a:xfrm>
            <a:off x="5209308" y="877454"/>
            <a:ext cx="6982689" cy="49523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3A679E-D440-2399-C523-FB9BFFD3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Walking, a simple cardio workout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24A93-7DCA-AA4B-7FD9-B928F9302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70" y="1893455"/>
            <a:ext cx="4801734" cy="4470400"/>
          </a:xfrm>
        </p:spPr>
        <p:txBody>
          <a:bodyPr>
            <a:normAutofit/>
          </a:bodyPr>
          <a:lstStyle/>
          <a:p>
            <a:r>
              <a:rPr lang="en-US" sz="2000" dirty="0"/>
              <a:t>Find safe places to walk</a:t>
            </a:r>
          </a:p>
          <a:p>
            <a:r>
              <a:rPr lang="en-US" sz="2000" dirty="0"/>
              <a:t>Buy a good pair of shoes</a:t>
            </a:r>
          </a:p>
          <a:p>
            <a:r>
              <a:rPr lang="en-US" sz="2000" dirty="0"/>
              <a:t>Dress for comfort and safety</a:t>
            </a:r>
          </a:p>
          <a:p>
            <a:r>
              <a:rPr lang="en-US" sz="2000" dirty="0"/>
              <a:t>Do a warm-up by walking slowly for several minutes</a:t>
            </a:r>
          </a:p>
          <a:p>
            <a:r>
              <a:rPr lang="en-US" sz="2000" dirty="0"/>
              <a:t>Practice good technique</a:t>
            </a:r>
          </a:p>
          <a:p>
            <a:r>
              <a:rPr lang="en-US" sz="2000" dirty="0"/>
              <a:t>Stretch after walking</a:t>
            </a:r>
          </a:p>
        </p:txBody>
      </p:sp>
    </p:spTree>
    <p:extLst>
      <p:ext uri="{BB962C8B-B14F-4D97-AF65-F5344CB8AC3E}">
        <p14:creationId xmlns:p14="http://schemas.microsoft.com/office/powerpoint/2010/main" val="103001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28FF64-562E-1496-AF60-A4A67D2E3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3200" dirty="0"/>
              <a:t>When walking hurts (Goal:10 reps each, </a:t>
            </a:r>
            <a:r>
              <a:rPr lang="en-US" sz="3200" dirty="0" err="1"/>
              <a:t>upto</a:t>
            </a:r>
            <a:r>
              <a:rPr lang="en-US" sz="3200" dirty="0"/>
              <a:t> 3 sets)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577B1-B5B4-06EC-3C50-257BFFB08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10332"/>
            <a:ext cx="6065427" cy="4080347"/>
          </a:xfrm>
        </p:spPr>
        <p:txBody>
          <a:bodyPr anchor="t">
            <a:normAutofit/>
          </a:bodyPr>
          <a:lstStyle/>
          <a:p>
            <a:r>
              <a:rPr lang="en-US" sz="1600" dirty="0"/>
              <a:t>Hip exercise – </a:t>
            </a:r>
          </a:p>
          <a:p>
            <a:pPr lvl="1"/>
            <a:r>
              <a:rPr lang="en-US" sz="1600" dirty="0"/>
              <a:t>Alternating knee lifts; </a:t>
            </a:r>
          </a:p>
          <a:p>
            <a:pPr lvl="1"/>
            <a:r>
              <a:rPr lang="en-US" sz="1600" dirty="0"/>
              <a:t>Standing side leg lift; </a:t>
            </a:r>
          </a:p>
          <a:p>
            <a:pPr lvl="1"/>
            <a:r>
              <a:rPr lang="en-US" sz="1600" dirty="0"/>
              <a:t>Knee to chest in bed</a:t>
            </a:r>
          </a:p>
          <a:p>
            <a:r>
              <a:rPr lang="en-US" sz="1600" dirty="0"/>
              <a:t>Knee workout – </a:t>
            </a:r>
          </a:p>
          <a:p>
            <a:pPr lvl="1"/>
            <a:r>
              <a:rPr lang="en-US" sz="1600" dirty="0"/>
              <a:t>Walk 10 steps forward and 10 steps backward; </a:t>
            </a:r>
          </a:p>
          <a:p>
            <a:pPr lvl="1"/>
            <a:r>
              <a:rPr lang="en-US" sz="1600" dirty="0"/>
              <a:t>Mini squats; </a:t>
            </a:r>
          </a:p>
          <a:p>
            <a:pPr lvl="1"/>
            <a:r>
              <a:rPr lang="en-US" sz="1600" dirty="0"/>
              <a:t>Supine knee extension</a:t>
            </a:r>
          </a:p>
          <a:p>
            <a:r>
              <a:rPr lang="en-US" sz="1600" dirty="0"/>
              <a:t>Ankle workout – </a:t>
            </a:r>
          </a:p>
          <a:p>
            <a:pPr lvl="1"/>
            <a:r>
              <a:rPr lang="en-US" sz="1600" dirty="0"/>
              <a:t>Ankle pumps; </a:t>
            </a:r>
          </a:p>
          <a:p>
            <a:pPr lvl="1"/>
            <a:r>
              <a:rPr lang="en-US" sz="1600" dirty="0"/>
              <a:t>Foot rotations; </a:t>
            </a:r>
          </a:p>
          <a:p>
            <a:pPr lvl="1"/>
            <a:r>
              <a:rPr lang="en-US" sz="1600" dirty="0"/>
              <a:t>Heel and toe raises</a:t>
            </a:r>
          </a:p>
        </p:txBody>
      </p:sp>
      <p:pic>
        <p:nvPicPr>
          <p:cNvPr id="5" name="Picture 4" descr="A pair of feet with eyes and toes&#10;&#10;Description automatically generated">
            <a:extLst>
              <a:ext uri="{FF2B5EF4-FFF2-40B4-BE49-F238E27FC236}">
                <a16:creationId xmlns:a16="http://schemas.microsoft.com/office/drawing/2014/main" id="{E245A218-9937-E012-6EC7-D427BF776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96364" y="1661806"/>
            <a:ext cx="4606261" cy="401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55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181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Our Own Two Doctors!</vt:lpstr>
      <vt:lpstr>The weight your knee carries</vt:lpstr>
      <vt:lpstr>Walking, a simple cardio workout</vt:lpstr>
      <vt:lpstr>When walking hurts (Goal:10 reps each, upto 3 sets)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Devadas Moses</dc:creator>
  <cp:lastModifiedBy>Devadas Moses</cp:lastModifiedBy>
  <cp:revision>1</cp:revision>
  <dcterms:created xsi:type="dcterms:W3CDTF">2024-09-24T23:59:17Z</dcterms:created>
  <dcterms:modified xsi:type="dcterms:W3CDTF">2024-09-25T00:36:53Z</dcterms:modified>
</cp:coreProperties>
</file>