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3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B5F73B-544A-4B45-B28D-AA0899F547EC}" v="22" dt="2024-08-28T12:30:01.0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vadas Moses" userId="3e141da7d5a81469" providerId="LiveId" clId="{A8B5F73B-544A-4B45-B28D-AA0899F547EC}"/>
    <pc:docChg chg="undo custSel addSld delSld modSld">
      <pc:chgData name="Devadas Moses" userId="3e141da7d5a81469" providerId="LiveId" clId="{A8B5F73B-544A-4B45-B28D-AA0899F547EC}" dt="2024-08-28T12:31:25.260" v="358" actId="26606"/>
      <pc:docMkLst>
        <pc:docMk/>
      </pc:docMkLst>
      <pc:sldChg chg="addSp modSp mod setBg">
        <pc:chgData name="Devadas Moses" userId="3e141da7d5a81469" providerId="LiveId" clId="{A8B5F73B-544A-4B45-B28D-AA0899F547EC}" dt="2024-08-28T12:31:25.260" v="358" actId="26606"/>
        <pc:sldMkLst>
          <pc:docMk/>
          <pc:sldMk cId="1759122011" sldId="256"/>
        </pc:sldMkLst>
        <pc:spChg chg="mod">
          <ac:chgData name="Devadas Moses" userId="3e141da7d5a81469" providerId="LiveId" clId="{A8B5F73B-544A-4B45-B28D-AA0899F547EC}" dt="2024-08-28T12:31:25.260" v="358" actId="26606"/>
          <ac:spMkLst>
            <pc:docMk/>
            <pc:sldMk cId="1759122011" sldId="256"/>
            <ac:spMk id="2" creationId="{484336F7-2A46-E172-D1A8-D448A21D84B9}"/>
          </ac:spMkLst>
        </pc:spChg>
        <pc:spChg chg="mod">
          <ac:chgData name="Devadas Moses" userId="3e141da7d5a81469" providerId="LiveId" clId="{A8B5F73B-544A-4B45-B28D-AA0899F547EC}" dt="2024-08-28T12:31:25.260" v="358" actId="26606"/>
          <ac:spMkLst>
            <pc:docMk/>
            <pc:sldMk cId="1759122011" sldId="256"/>
            <ac:spMk id="3" creationId="{6F9E74B6-C59B-CB4F-73B6-CC009020ABB5}"/>
          </ac:spMkLst>
        </pc:spChg>
        <pc:spChg chg="add">
          <ac:chgData name="Devadas Moses" userId="3e141da7d5a81469" providerId="LiveId" clId="{A8B5F73B-544A-4B45-B28D-AA0899F547EC}" dt="2024-08-28T12:31:25.260" v="358" actId="26606"/>
          <ac:spMkLst>
            <pc:docMk/>
            <pc:sldMk cId="1759122011" sldId="256"/>
            <ac:spMk id="8" creationId="{4D24BFD5-D814-402B-B6C4-EEF6AE14B0F2}"/>
          </ac:spMkLst>
        </pc:spChg>
        <pc:spChg chg="add">
          <ac:chgData name="Devadas Moses" userId="3e141da7d5a81469" providerId="LiveId" clId="{A8B5F73B-544A-4B45-B28D-AA0899F547EC}" dt="2024-08-28T12:31:25.260" v="358" actId="26606"/>
          <ac:spMkLst>
            <pc:docMk/>
            <pc:sldMk cId="1759122011" sldId="256"/>
            <ac:spMk id="10" creationId="{36FED7E8-9A97-475F-9FA4-113410D4433B}"/>
          </ac:spMkLst>
        </pc:spChg>
        <pc:spChg chg="add">
          <ac:chgData name="Devadas Moses" userId="3e141da7d5a81469" providerId="LiveId" clId="{A8B5F73B-544A-4B45-B28D-AA0899F547EC}" dt="2024-08-28T12:31:25.260" v="358" actId="26606"/>
          <ac:spMkLst>
            <pc:docMk/>
            <pc:sldMk cId="1759122011" sldId="256"/>
            <ac:spMk id="12" creationId="{2A39B854-4B6C-4F7F-A602-6F97770CED70}"/>
          </ac:spMkLst>
        </pc:spChg>
      </pc:sldChg>
      <pc:sldChg chg="modSp mod">
        <pc:chgData name="Devadas Moses" userId="3e141da7d5a81469" providerId="LiveId" clId="{A8B5F73B-544A-4B45-B28D-AA0899F547EC}" dt="2024-08-28T12:08:12.662" v="44" actId="113"/>
        <pc:sldMkLst>
          <pc:docMk/>
          <pc:sldMk cId="2900031270" sldId="258"/>
        </pc:sldMkLst>
        <pc:spChg chg="mod">
          <ac:chgData name="Devadas Moses" userId="3e141da7d5a81469" providerId="LiveId" clId="{A8B5F73B-544A-4B45-B28D-AA0899F547EC}" dt="2024-08-28T12:08:12.662" v="44" actId="113"/>
          <ac:spMkLst>
            <pc:docMk/>
            <pc:sldMk cId="2900031270" sldId="258"/>
            <ac:spMk id="3" creationId="{D96DF0DD-F7A1-0EC3-0C22-BDB9958E6294}"/>
          </ac:spMkLst>
        </pc:spChg>
      </pc:sldChg>
      <pc:sldChg chg="modSp mod">
        <pc:chgData name="Devadas Moses" userId="3e141da7d5a81469" providerId="LiveId" clId="{A8B5F73B-544A-4B45-B28D-AA0899F547EC}" dt="2024-08-28T12:08:20.989" v="45" actId="113"/>
        <pc:sldMkLst>
          <pc:docMk/>
          <pc:sldMk cId="352045284" sldId="259"/>
        </pc:sldMkLst>
        <pc:spChg chg="mod">
          <ac:chgData name="Devadas Moses" userId="3e141da7d5a81469" providerId="LiveId" clId="{A8B5F73B-544A-4B45-B28D-AA0899F547EC}" dt="2024-08-28T12:08:20.989" v="45" actId="113"/>
          <ac:spMkLst>
            <pc:docMk/>
            <pc:sldMk cId="352045284" sldId="259"/>
            <ac:spMk id="3" creationId="{E24EBFE0-6AEF-63DD-03A5-A781DA846B77}"/>
          </ac:spMkLst>
        </pc:spChg>
      </pc:sldChg>
      <pc:sldChg chg="modSp del mod">
        <pc:chgData name="Devadas Moses" userId="3e141da7d5a81469" providerId="LiveId" clId="{A8B5F73B-544A-4B45-B28D-AA0899F547EC}" dt="2024-08-28T12:07:17.667" v="34" actId="2696"/>
        <pc:sldMkLst>
          <pc:docMk/>
          <pc:sldMk cId="327734691" sldId="260"/>
        </pc:sldMkLst>
        <pc:spChg chg="mod">
          <ac:chgData name="Devadas Moses" userId="3e141da7d5a81469" providerId="LiveId" clId="{A8B5F73B-544A-4B45-B28D-AA0899F547EC}" dt="2024-08-28T12:02:18.700" v="5" actId="21"/>
          <ac:spMkLst>
            <pc:docMk/>
            <pc:sldMk cId="327734691" sldId="260"/>
            <ac:spMk id="2" creationId="{241967E1-BA65-2FCF-4449-4DB8802A0E49}"/>
          </ac:spMkLst>
        </pc:spChg>
        <pc:spChg chg="mod">
          <ac:chgData name="Devadas Moses" userId="3e141da7d5a81469" providerId="LiveId" clId="{A8B5F73B-544A-4B45-B28D-AA0899F547EC}" dt="2024-08-28T12:02:41.182" v="7" actId="21"/>
          <ac:spMkLst>
            <pc:docMk/>
            <pc:sldMk cId="327734691" sldId="260"/>
            <ac:spMk id="3" creationId="{4E2888A9-42F2-7AD5-65B5-E5AFF01427D6}"/>
          </ac:spMkLst>
        </pc:spChg>
      </pc:sldChg>
      <pc:sldChg chg="addSp modSp mod setBg">
        <pc:chgData name="Devadas Moses" userId="3e141da7d5a81469" providerId="LiveId" clId="{A8B5F73B-544A-4B45-B28D-AA0899F547EC}" dt="2024-08-28T12:17:02.391" v="260" actId="1076"/>
        <pc:sldMkLst>
          <pc:docMk/>
          <pc:sldMk cId="1556705883" sldId="261"/>
        </pc:sldMkLst>
        <pc:spChg chg="mod">
          <ac:chgData name="Devadas Moses" userId="3e141da7d5a81469" providerId="LiveId" clId="{A8B5F73B-544A-4B45-B28D-AA0899F547EC}" dt="2024-08-28T12:12:09.569" v="70" actId="26606"/>
          <ac:spMkLst>
            <pc:docMk/>
            <pc:sldMk cId="1556705883" sldId="261"/>
            <ac:spMk id="2" creationId="{24EDCE11-37BB-AEE4-DA44-290B2EC864A1}"/>
          </ac:spMkLst>
        </pc:spChg>
        <pc:spChg chg="mod">
          <ac:chgData name="Devadas Moses" userId="3e141da7d5a81469" providerId="LiveId" clId="{A8B5F73B-544A-4B45-B28D-AA0899F547EC}" dt="2024-08-28T12:15:06.565" v="254" actId="20577"/>
          <ac:spMkLst>
            <pc:docMk/>
            <pc:sldMk cId="1556705883" sldId="261"/>
            <ac:spMk id="3" creationId="{A4BEA954-63C8-D199-0647-BBCD18D42C93}"/>
          </ac:spMkLst>
        </pc:spChg>
        <pc:spChg chg="add">
          <ac:chgData name="Devadas Moses" userId="3e141da7d5a81469" providerId="LiveId" clId="{A8B5F73B-544A-4B45-B28D-AA0899F547EC}" dt="2024-08-28T12:12:09.569" v="70" actId="26606"/>
          <ac:spMkLst>
            <pc:docMk/>
            <pc:sldMk cId="1556705883" sldId="261"/>
            <ac:spMk id="10" creationId="{D009D6D5-DAC2-4A8B-A17A-E206B9012D09}"/>
          </ac:spMkLst>
        </pc:spChg>
        <pc:picChg chg="add mod">
          <ac:chgData name="Devadas Moses" userId="3e141da7d5a81469" providerId="LiveId" clId="{A8B5F73B-544A-4B45-B28D-AA0899F547EC}" dt="2024-08-28T12:12:09.569" v="70" actId="26606"/>
          <ac:picMkLst>
            <pc:docMk/>
            <pc:sldMk cId="1556705883" sldId="261"/>
            <ac:picMk id="5" creationId="{3914D94A-FD63-02DC-E086-903D4D3711EA}"/>
          </ac:picMkLst>
        </pc:picChg>
        <pc:picChg chg="add mod">
          <ac:chgData name="Devadas Moses" userId="3e141da7d5a81469" providerId="LiveId" clId="{A8B5F73B-544A-4B45-B28D-AA0899F547EC}" dt="2024-08-28T12:17:02.391" v="260" actId="1076"/>
          <ac:picMkLst>
            <pc:docMk/>
            <pc:sldMk cId="1556705883" sldId="261"/>
            <ac:picMk id="7" creationId="{EFD55C25-9855-E637-6CF4-4239774CE549}"/>
          </ac:picMkLst>
        </pc:picChg>
      </pc:sldChg>
      <pc:sldChg chg="addSp delSp modSp mod setBg">
        <pc:chgData name="Devadas Moses" userId="3e141da7d5a81469" providerId="LiveId" clId="{A8B5F73B-544A-4B45-B28D-AA0899F547EC}" dt="2024-08-28T12:27:29.950" v="352" actId="313"/>
        <pc:sldMkLst>
          <pc:docMk/>
          <pc:sldMk cId="3207635952" sldId="262"/>
        </pc:sldMkLst>
        <pc:spChg chg="mod">
          <ac:chgData name="Devadas Moses" userId="3e141da7d5a81469" providerId="LiveId" clId="{A8B5F73B-544A-4B45-B28D-AA0899F547EC}" dt="2024-08-28T12:18:59.033" v="298" actId="26606"/>
          <ac:spMkLst>
            <pc:docMk/>
            <pc:sldMk cId="3207635952" sldId="262"/>
            <ac:spMk id="2" creationId="{7B62A788-739A-AF02-FE73-50D5BD4F2200}"/>
          </ac:spMkLst>
        </pc:spChg>
        <pc:spChg chg="mod ord">
          <ac:chgData name="Devadas Moses" userId="3e141da7d5a81469" providerId="LiveId" clId="{A8B5F73B-544A-4B45-B28D-AA0899F547EC}" dt="2024-08-28T12:27:29.950" v="352" actId="313"/>
          <ac:spMkLst>
            <pc:docMk/>
            <pc:sldMk cId="3207635952" sldId="262"/>
            <ac:spMk id="3" creationId="{7190164C-4E47-6EBE-BB33-5A30EA793197}"/>
          </ac:spMkLst>
        </pc:spChg>
        <pc:spChg chg="add mod">
          <ac:chgData name="Devadas Moses" userId="3e141da7d5a81469" providerId="LiveId" clId="{A8B5F73B-544A-4B45-B28D-AA0899F547EC}" dt="2024-08-28T12:18:59.033" v="298" actId="26606"/>
          <ac:spMkLst>
            <pc:docMk/>
            <pc:sldMk cId="3207635952" sldId="262"/>
            <ac:spMk id="6" creationId="{0CCA2752-F070-1E87-8B4F-CDC7891ACCEC}"/>
          </ac:spMkLst>
        </pc:spChg>
        <pc:spChg chg="add mod">
          <ac:chgData name="Devadas Moses" userId="3e141da7d5a81469" providerId="LiveId" clId="{A8B5F73B-544A-4B45-B28D-AA0899F547EC}" dt="2024-08-28T12:26:14.512" v="305" actId="1076"/>
          <ac:spMkLst>
            <pc:docMk/>
            <pc:sldMk cId="3207635952" sldId="262"/>
            <ac:spMk id="9" creationId="{5012FE05-136D-4122-5AD3-119AC5E99DE5}"/>
          </ac:spMkLst>
        </pc:spChg>
        <pc:spChg chg="add del">
          <ac:chgData name="Devadas Moses" userId="3e141da7d5a81469" providerId="LiveId" clId="{A8B5F73B-544A-4B45-B28D-AA0899F547EC}" dt="2024-08-28T12:18:56.893" v="295" actId="26606"/>
          <ac:spMkLst>
            <pc:docMk/>
            <pc:sldMk cId="3207635952" sldId="262"/>
            <ac:spMk id="11" creationId="{5C8908E2-EE49-44D2-9428-A28D2312A8D5}"/>
          </ac:spMkLst>
        </pc:spChg>
        <pc:spChg chg="add del">
          <ac:chgData name="Devadas Moses" userId="3e141da7d5a81469" providerId="LiveId" clId="{A8B5F73B-544A-4B45-B28D-AA0899F547EC}" dt="2024-08-28T12:18:56.893" v="295" actId="26606"/>
          <ac:spMkLst>
            <pc:docMk/>
            <pc:sldMk cId="3207635952" sldId="262"/>
            <ac:spMk id="17" creationId="{02114E49-C077-4083-B5C1-6A6E70F4D91F}"/>
          </ac:spMkLst>
        </pc:spChg>
        <pc:spChg chg="add del">
          <ac:chgData name="Devadas Moses" userId="3e141da7d5a81469" providerId="LiveId" clId="{A8B5F73B-544A-4B45-B28D-AA0899F547EC}" dt="2024-08-28T12:18:56.893" v="295" actId="26606"/>
          <ac:spMkLst>
            <pc:docMk/>
            <pc:sldMk cId="3207635952" sldId="262"/>
            <ac:spMk id="19" creationId="{ED888B23-07FA-482A-96DF-47E31AF1A603}"/>
          </ac:spMkLst>
        </pc:spChg>
        <pc:spChg chg="add del">
          <ac:chgData name="Devadas Moses" userId="3e141da7d5a81469" providerId="LiveId" clId="{A8B5F73B-544A-4B45-B28D-AA0899F547EC}" dt="2024-08-28T12:18:59.033" v="297" actId="26606"/>
          <ac:spMkLst>
            <pc:docMk/>
            <pc:sldMk cId="3207635952" sldId="262"/>
            <ac:spMk id="21" creationId="{F541DB91-0B10-46D9-B34B-7BFF9602606D}"/>
          </ac:spMkLst>
        </pc:spChg>
        <pc:spChg chg="add del">
          <ac:chgData name="Devadas Moses" userId="3e141da7d5a81469" providerId="LiveId" clId="{A8B5F73B-544A-4B45-B28D-AA0899F547EC}" dt="2024-08-28T12:18:59.033" v="297" actId="26606"/>
          <ac:spMkLst>
            <pc:docMk/>
            <pc:sldMk cId="3207635952" sldId="262"/>
            <ac:spMk id="22" creationId="{9CF7FE1C-8BC5-4B0C-A2BC-93AB72C90FDD}"/>
          </ac:spMkLst>
        </pc:spChg>
        <pc:grpChg chg="add del">
          <ac:chgData name="Devadas Moses" userId="3e141da7d5a81469" providerId="LiveId" clId="{A8B5F73B-544A-4B45-B28D-AA0899F547EC}" dt="2024-08-28T12:18:56.893" v="295" actId="26606"/>
          <ac:grpSpMkLst>
            <pc:docMk/>
            <pc:sldMk cId="3207635952" sldId="262"/>
            <ac:grpSpMk id="13" creationId="{D8C3AFD7-4CCE-484E-84C6-80FB3E3E2093}"/>
          </ac:grpSpMkLst>
        </pc:grpChg>
        <pc:grpChg chg="add">
          <ac:chgData name="Devadas Moses" userId="3e141da7d5a81469" providerId="LiveId" clId="{A8B5F73B-544A-4B45-B28D-AA0899F547EC}" dt="2024-08-28T12:18:59.033" v="298" actId="26606"/>
          <ac:grpSpMkLst>
            <pc:docMk/>
            <pc:sldMk cId="3207635952" sldId="262"/>
            <ac:grpSpMk id="24" creationId="{9AF08BBE-71A7-AEFC-F970-93C6BF79B380}"/>
          </ac:grpSpMkLst>
        </pc:grpChg>
        <pc:picChg chg="add mod">
          <ac:chgData name="Devadas Moses" userId="3e141da7d5a81469" providerId="LiveId" clId="{A8B5F73B-544A-4B45-B28D-AA0899F547EC}" dt="2024-08-28T12:18:59.033" v="298" actId="26606"/>
          <ac:picMkLst>
            <pc:docMk/>
            <pc:sldMk cId="3207635952" sldId="262"/>
            <ac:picMk id="5" creationId="{2A5C4EC7-ECDD-CA61-6AA0-8F760B009B86}"/>
          </ac:picMkLst>
        </pc:picChg>
        <pc:picChg chg="add mod">
          <ac:chgData name="Devadas Moses" userId="3e141da7d5a81469" providerId="LiveId" clId="{A8B5F73B-544A-4B45-B28D-AA0899F547EC}" dt="2024-08-28T12:26:14.512" v="305" actId="1076"/>
          <ac:picMkLst>
            <pc:docMk/>
            <pc:sldMk cId="3207635952" sldId="262"/>
            <ac:picMk id="8" creationId="{141611C3-1F87-8501-F496-98C17091B125}"/>
          </ac:picMkLst>
        </pc:picChg>
      </pc:sldChg>
      <pc:sldChg chg="addSp delSp modSp add mod modClrScheme chgLayout">
        <pc:chgData name="Devadas Moses" userId="3e141da7d5a81469" providerId="LiveId" clId="{A8B5F73B-544A-4B45-B28D-AA0899F547EC}" dt="2024-08-28T12:08:49.337" v="50" actId="14100"/>
        <pc:sldMkLst>
          <pc:docMk/>
          <pc:sldMk cId="3179422834" sldId="263"/>
        </pc:sldMkLst>
        <pc:spChg chg="del mod ord">
          <ac:chgData name="Devadas Moses" userId="3e141da7d5a81469" providerId="LiveId" clId="{A8B5F73B-544A-4B45-B28D-AA0899F547EC}" dt="2024-08-28T12:02:04.107" v="4" actId="700"/>
          <ac:spMkLst>
            <pc:docMk/>
            <pc:sldMk cId="3179422834" sldId="263"/>
            <ac:spMk id="2" creationId="{FCC2B60D-32D2-C28B-1191-285F16B31D03}"/>
          </ac:spMkLst>
        </pc:spChg>
        <pc:spChg chg="add mod ord">
          <ac:chgData name="Devadas Moses" userId="3e141da7d5a81469" providerId="LiveId" clId="{A8B5F73B-544A-4B45-B28D-AA0899F547EC}" dt="2024-08-28T12:02:24.080" v="6"/>
          <ac:spMkLst>
            <pc:docMk/>
            <pc:sldMk cId="3179422834" sldId="263"/>
            <ac:spMk id="3" creationId="{D0B0FD04-A992-30F9-2D80-72079AFD2861}"/>
          </ac:spMkLst>
        </pc:spChg>
        <pc:spChg chg="add mod ord">
          <ac:chgData name="Devadas Moses" userId="3e141da7d5a81469" providerId="LiveId" clId="{A8B5F73B-544A-4B45-B28D-AA0899F547EC}" dt="2024-08-28T12:08:35.241" v="47" actId="255"/>
          <ac:spMkLst>
            <pc:docMk/>
            <pc:sldMk cId="3179422834" sldId="263"/>
            <ac:spMk id="4" creationId="{C480D818-6556-BA68-58EC-FECDCCB84EAE}"/>
          </ac:spMkLst>
        </pc:spChg>
        <pc:picChg chg="mod ord">
          <ac:chgData name="Devadas Moses" userId="3e141da7d5a81469" providerId="LiveId" clId="{A8B5F73B-544A-4B45-B28D-AA0899F547EC}" dt="2024-08-28T12:02:04.107" v="4" actId="700"/>
          <ac:picMkLst>
            <pc:docMk/>
            <pc:sldMk cId="3179422834" sldId="263"/>
            <ac:picMk id="5" creationId="{53955D80-777E-2753-A38B-B4438A95F57C}"/>
          </ac:picMkLst>
        </pc:picChg>
        <pc:picChg chg="add mod">
          <ac:chgData name="Devadas Moses" userId="3e141da7d5a81469" providerId="LiveId" clId="{A8B5F73B-544A-4B45-B28D-AA0899F547EC}" dt="2024-08-28T12:08:49.337" v="50" actId="14100"/>
          <ac:picMkLst>
            <pc:docMk/>
            <pc:sldMk cId="3179422834" sldId="263"/>
            <ac:picMk id="6" creationId="{BF6293DE-B147-3A87-ADDB-567C726D8B88}"/>
          </ac:picMkLst>
        </pc:picChg>
      </pc:sldChg>
      <pc:sldChg chg="addSp delSp modSp new mod setBg">
        <pc:chgData name="Devadas Moses" userId="3e141da7d5a81469" providerId="LiveId" clId="{A8B5F73B-544A-4B45-B28D-AA0899F547EC}" dt="2024-08-28T12:30:40.884" v="357" actId="26606"/>
        <pc:sldMkLst>
          <pc:docMk/>
          <pc:sldMk cId="1799437157" sldId="264"/>
        </pc:sldMkLst>
        <pc:spChg chg="del">
          <ac:chgData name="Devadas Moses" userId="3e141da7d5a81469" providerId="LiveId" clId="{A8B5F73B-544A-4B45-B28D-AA0899F547EC}" dt="2024-08-28T12:30:40.884" v="357" actId="26606"/>
          <ac:spMkLst>
            <pc:docMk/>
            <pc:sldMk cId="1799437157" sldId="264"/>
            <ac:spMk id="2" creationId="{DC5D903F-0C9F-5552-B63C-C2C061FF1B7B}"/>
          </ac:spMkLst>
        </pc:spChg>
        <pc:spChg chg="del">
          <ac:chgData name="Devadas Moses" userId="3e141da7d5a81469" providerId="LiveId" clId="{A8B5F73B-544A-4B45-B28D-AA0899F547EC}" dt="2024-08-28T12:30:01.086" v="354" actId="931"/>
          <ac:spMkLst>
            <pc:docMk/>
            <pc:sldMk cId="1799437157" sldId="264"/>
            <ac:spMk id="3" creationId="{110E9D6B-CEAC-9BE3-8484-F3F6E4672A12}"/>
          </ac:spMkLst>
        </pc:spChg>
        <pc:spChg chg="add mod">
          <ac:chgData name="Devadas Moses" userId="3e141da7d5a81469" providerId="LiveId" clId="{A8B5F73B-544A-4B45-B28D-AA0899F547EC}" dt="2024-08-28T12:30:40.884" v="357" actId="26606"/>
          <ac:spMkLst>
            <pc:docMk/>
            <pc:sldMk cId="1799437157" sldId="264"/>
            <ac:spMk id="6" creationId="{6927591C-3D02-9C56-E0E4-FD5480BC05A6}"/>
          </ac:spMkLst>
        </pc:spChg>
        <pc:spChg chg="add">
          <ac:chgData name="Devadas Moses" userId="3e141da7d5a81469" providerId="LiveId" clId="{A8B5F73B-544A-4B45-B28D-AA0899F547EC}" dt="2024-08-28T12:30:40.884" v="357" actId="26606"/>
          <ac:spMkLst>
            <pc:docMk/>
            <pc:sldMk cId="1799437157" sldId="264"/>
            <ac:spMk id="11" creationId="{42A4FC2C-047E-45A5-965D-8E1E3BF09BC6}"/>
          </ac:spMkLst>
        </pc:spChg>
        <pc:picChg chg="add mod">
          <ac:chgData name="Devadas Moses" userId="3e141da7d5a81469" providerId="LiveId" clId="{A8B5F73B-544A-4B45-B28D-AA0899F547EC}" dt="2024-08-28T12:30:40.884" v="357" actId="26606"/>
          <ac:picMkLst>
            <pc:docMk/>
            <pc:sldMk cId="1799437157" sldId="264"/>
            <ac:picMk id="5" creationId="{5B224674-CDFF-4B30-B7C8-07266E6F0FF0}"/>
          </ac:picMkLst>
        </pc:picChg>
      </pc:sldChg>
      <pc:sldChg chg="modSp add del mod">
        <pc:chgData name="Devadas Moses" userId="3e141da7d5a81469" providerId="LiveId" clId="{A8B5F73B-544A-4B45-B28D-AA0899F547EC}" dt="2024-08-28T12:07:13.057" v="33" actId="2696"/>
        <pc:sldMkLst>
          <pc:docMk/>
          <pc:sldMk cId="3471086850" sldId="267"/>
        </pc:sldMkLst>
        <pc:spChg chg="mod">
          <ac:chgData name="Devadas Moses" userId="3e141da7d5a81469" providerId="LiveId" clId="{A8B5F73B-544A-4B45-B28D-AA0899F547EC}" dt="2024-08-28T12:05:04.028" v="17" actId="27636"/>
          <ac:spMkLst>
            <pc:docMk/>
            <pc:sldMk cId="3471086850" sldId="267"/>
            <ac:spMk id="2" creationId="{D63ACEC9-B6A7-BF6F-DA77-059D432644FA}"/>
          </ac:spMkLst>
        </pc:spChg>
        <pc:picChg chg="mod">
          <ac:chgData name="Devadas Moses" userId="3e141da7d5a81469" providerId="LiveId" clId="{A8B5F73B-544A-4B45-B28D-AA0899F547EC}" dt="2024-08-28T12:04:04.960" v="10" actId="14100"/>
          <ac:picMkLst>
            <pc:docMk/>
            <pc:sldMk cId="3471086850" sldId="267"/>
            <ac:picMk id="5122" creationId="{567689F4-B980-E849-84FF-F1AF98E137A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C85C5-CDD8-4B1F-8619-E2B394C4E4E8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E61A1-0D97-458A-8388-10C353D79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541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1E61A1-0D97-458A-8388-10C353D799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62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71CF9-4B06-3FAE-7BD5-6EC30D504D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F9D7B8-D997-5342-25D6-FC66436335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38AAF-9AAC-EB05-3E5F-FA94B18A2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712A-6E4C-4F34-B973-0035DE2FD68A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C8E61-BD9F-9002-3412-3ED1D7938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BF6F4-2095-79E2-A7CF-274BF7ECD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AA36-E5AA-4DE2-8EB8-59920110E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55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D6A9C-0A65-017A-74E9-C23C76598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84C4B6-D67C-0C50-A58D-35BA821440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BD206-28E1-3489-B42F-F0396E7C4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712A-6E4C-4F34-B973-0035DE2FD68A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88A95-CF66-7ABC-CE42-EC248E4BC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DDB57-3C0A-6B93-385D-568C2D1EA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AA36-E5AA-4DE2-8EB8-59920110E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20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472A0B-4564-FB21-E8C2-2ED625A840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CD684-6A4D-C427-19D1-7754A65BA2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1904A-8EB8-C749-7F7E-AE71B4176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712A-6E4C-4F34-B973-0035DE2FD68A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8ED92-9D7B-D4B7-EBCD-4F4F36015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2353C-222D-EB93-4925-5237ED010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AA36-E5AA-4DE2-8EB8-59920110E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37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BF82F-225A-6A55-3152-7666147B4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12FB1-013A-BCB0-9E77-7336BD781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8F6AE-FC1F-D4D5-7B55-086478348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712A-6E4C-4F34-B973-0035DE2FD68A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95D08-4803-5B61-0787-FAE65713C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050A2-A488-D66A-6130-41DE945FA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AA36-E5AA-4DE2-8EB8-59920110E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58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75ED2-FFB2-381B-9197-4BD0ECA3F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7FE994-7062-8976-C1F7-B29075543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7EFBE-9040-55F3-8A0B-4D8FDE3E2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712A-6E4C-4F34-B973-0035DE2FD68A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44BF1C-2844-58CF-A472-5A65DF25E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172C6-38E7-EDBD-2B7A-35116D322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AA36-E5AA-4DE2-8EB8-59920110E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433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3B0B3-5C9E-658C-AB14-A213ECBF2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36CBD-76B0-FD25-0C04-B8E6CA9F89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FC94E9-5A30-680D-19C2-02A247C6AD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7BDBE9-BFA4-C498-950D-CEBAA8E78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712A-6E4C-4F34-B973-0035DE2FD68A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BB18E-68D4-697A-7CCA-8815F4860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771868-456B-7AD0-16C3-3D2D00F4D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AA36-E5AA-4DE2-8EB8-59920110E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71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33456-97DF-6BCE-04B5-C85893AFD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EE2940-BFBA-02CA-214E-C661B08FA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41489E-5AE0-230E-8727-661240CF9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1AC6B9-985D-6F21-3F81-0039C2C8A1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211B92-F79B-BB73-9BC5-334E2BBDBA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6BE651-A3F1-5067-CE44-A702985EF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712A-6E4C-4F34-B973-0035DE2FD68A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C800C1-6D45-BD12-47AB-EF0555974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CC51E1-C82F-AEEA-138C-2DB88A5BC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AA36-E5AA-4DE2-8EB8-59920110E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41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49020-F42B-0980-7D7B-8615BF4D2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DB100D-BC83-4649-0BCF-300D2E237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712A-6E4C-4F34-B973-0035DE2FD68A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CEFB48-D3FD-6637-587D-5C03A03A5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4B6DE6-E208-0F48-99C5-B477FE8E8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AA36-E5AA-4DE2-8EB8-59920110E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D43C4F-2AF2-401D-A7A2-F5C03768A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712A-6E4C-4F34-B973-0035DE2FD68A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2D5D96-9462-5F4A-16A8-35691A47E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FA541-466B-490B-2722-65CA3AF6B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AA36-E5AA-4DE2-8EB8-59920110E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40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217B2-CA0C-6574-53A4-45DF4B089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09CA-B69C-DE70-C14A-FA2FEAA3A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0DD52B-8C3E-AF6C-C570-B99BE9C5D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C16926-C02C-6AED-C923-176405535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712A-6E4C-4F34-B973-0035DE2FD68A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AED3FE-A69D-4A85-D61B-B04005C2E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0300D4-716A-D4F0-142A-6516EB7A8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AA36-E5AA-4DE2-8EB8-59920110E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29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F3F00-6DD3-F9B2-9D19-A7CAB1459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ED98F1-A397-E53E-52E7-727D13912F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601EAD-E1D2-FDB0-F377-45CD06A1F1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84FA3D-3305-D8F3-3D8C-70D93EBC4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712A-6E4C-4F34-B973-0035DE2FD68A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B33ACE-8AD2-48E8-2A5E-4ACEFE762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4CCEB-1345-351A-468B-609A1D87D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AA36-E5AA-4DE2-8EB8-59920110E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91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995038-F0EE-25FC-308F-76F81ACA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0E83C9-53E1-25BB-A8F4-344F8A3E0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22157-D91C-C05F-88CD-742F4A36EF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0A712A-6E4C-4F34-B973-0035DE2FD68A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32AF6-EC0A-17F8-045F-67130A4243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65532-8005-5F1A-FE00-CACCF1232D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9AAA36-E5AA-4DE2-8EB8-59920110E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48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rganismalbio.biosci.gatech.edu/chemical-and-electrical-signals/nervous-system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uidatehoy.com/los-endulzantes-artificiales-el-gran-engano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pixnio.com/food-and-drink/desserts-cakes/food-plate-cake-sweet-dessert-celebration" TargetMode="Externa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commscope/34167323744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entrez/eutils/elink.fcgi?dbfrom=pubmed&amp;retmode=ref&amp;cmd=prlinks&amp;id=29086496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people-couple-elderly-walking-2991882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lickr.com/photos/takomabibelot/3361890335/" TargetMode="Externa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ndley.com/archives/2012/08/controlling_the_thermostat.shtml" TargetMode="External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joeshlabotnik/2384490016" TargetMode="External"/><Relationship Id="rId5" Type="http://schemas.openxmlformats.org/officeDocument/2006/relationships/image" Target="../media/image10.jpg"/><Relationship Id="rId4" Type="http://schemas.openxmlformats.org/officeDocument/2006/relationships/hyperlink" Target="https://creativecommons.org/licenses/by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www.flickr.com/photos/sugarmonster/109447125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24BFD5-D814-402B-B6C4-EEF6AE14B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4336F7-2A46-E172-D1A8-D448A21D84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2"/>
            <a:ext cx="6281928" cy="4135437"/>
          </a:xfrm>
        </p:spPr>
        <p:txBody>
          <a:bodyPr>
            <a:normAutofit/>
          </a:bodyPr>
          <a:lstStyle/>
          <a:p>
            <a:pPr algn="l"/>
            <a:r>
              <a:rPr lang="en-US" sz="6600"/>
              <a:t>First Step, Session Four</a:t>
            </a:r>
            <a:br>
              <a:rPr lang="en-US" sz="6600"/>
            </a:br>
            <a:endParaRPr lang="en-US" sz="66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FED7E8-9A97-475F-9FA4-113410D44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6139" y="1031284"/>
            <a:ext cx="3647661" cy="4436126"/>
          </a:xfrm>
          <a:custGeom>
            <a:avLst/>
            <a:gdLst>
              <a:gd name="connsiteX0" fmla="*/ 0 w 3647661"/>
              <a:gd name="connsiteY0" fmla="*/ 0 h 4436126"/>
              <a:gd name="connsiteX1" fmla="*/ 498514 w 3647661"/>
              <a:gd name="connsiteY1" fmla="*/ 0 h 4436126"/>
              <a:gd name="connsiteX2" fmla="*/ 1069981 w 3647661"/>
              <a:gd name="connsiteY2" fmla="*/ 0 h 4436126"/>
              <a:gd name="connsiteX3" fmla="*/ 1714401 w 3647661"/>
              <a:gd name="connsiteY3" fmla="*/ 0 h 4436126"/>
              <a:gd name="connsiteX4" fmla="*/ 2285868 w 3647661"/>
              <a:gd name="connsiteY4" fmla="*/ 0 h 4436126"/>
              <a:gd name="connsiteX5" fmla="*/ 2784381 w 3647661"/>
              <a:gd name="connsiteY5" fmla="*/ 0 h 4436126"/>
              <a:gd name="connsiteX6" fmla="*/ 3647661 w 3647661"/>
              <a:gd name="connsiteY6" fmla="*/ 0 h 4436126"/>
              <a:gd name="connsiteX7" fmla="*/ 3647661 w 3647661"/>
              <a:gd name="connsiteY7" fmla="*/ 633732 h 4436126"/>
              <a:gd name="connsiteX8" fmla="*/ 3647661 w 3647661"/>
              <a:gd name="connsiteY8" fmla="*/ 1267465 h 4436126"/>
              <a:gd name="connsiteX9" fmla="*/ 3647661 w 3647661"/>
              <a:gd name="connsiteY9" fmla="*/ 1768113 h 4436126"/>
              <a:gd name="connsiteX10" fmla="*/ 3647661 w 3647661"/>
              <a:gd name="connsiteY10" fmla="*/ 2446207 h 4436126"/>
              <a:gd name="connsiteX11" fmla="*/ 3647661 w 3647661"/>
              <a:gd name="connsiteY11" fmla="*/ 2946855 h 4436126"/>
              <a:gd name="connsiteX12" fmla="*/ 3647661 w 3647661"/>
              <a:gd name="connsiteY12" fmla="*/ 3580587 h 4436126"/>
              <a:gd name="connsiteX13" fmla="*/ 3647661 w 3647661"/>
              <a:gd name="connsiteY13" fmla="*/ 4436126 h 4436126"/>
              <a:gd name="connsiteX14" fmla="*/ 3039718 w 3647661"/>
              <a:gd name="connsiteY14" fmla="*/ 4436126 h 4436126"/>
              <a:gd name="connsiteX15" fmla="*/ 2431774 w 3647661"/>
              <a:gd name="connsiteY15" fmla="*/ 4436126 h 4436126"/>
              <a:gd name="connsiteX16" fmla="*/ 1823831 w 3647661"/>
              <a:gd name="connsiteY16" fmla="*/ 4436126 h 4436126"/>
              <a:gd name="connsiteX17" fmla="*/ 1288840 w 3647661"/>
              <a:gd name="connsiteY17" fmla="*/ 4436126 h 4436126"/>
              <a:gd name="connsiteX18" fmla="*/ 607943 w 3647661"/>
              <a:gd name="connsiteY18" fmla="*/ 4436126 h 4436126"/>
              <a:gd name="connsiteX19" fmla="*/ 0 w 3647661"/>
              <a:gd name="connsiteY19" fmla="*/ 4436126 h 4436126"/>
              <a:gd name="connsiteX20" fmla="*/ 0 w 3647661"/>
              <a:gd name="connsiteY20" fmla="*/ 3758032 h 4436126"/>
              <a:gd name="connsiteX21" fmla="*/ 0 w 3647661"/>
              <a:gd name="connsiteY21" fmla="*/ 3035578 h 4436126"/>
              <a:gd name="connsiteX22" fmla="*/ 0 w 3647661"/>
              <a:gd name="connsiteY22" fmla="*/ 2401845 h 4436126"/>
              <a:gd name="connsiteX23" fmla="*/ 0 w 3647661"/>
              <a:gd name="connsiteY23" fmla="*/ 1768113 h 4436126"/>
              <a:gd name="connsiteX24" fmla="*/ 0 w 3647661"/>
              <a:gd name="connsiteY24" fmla="*/ 1178742 h 4436126"/>
              <a:gd name="connsiteX25" fmla="*/ 0 w 3647661"/>
              <a:gd name="connsiteY25" fmla="*/ 589371 h 4436126"/>
              <a:gd name="connsiteX26" fmla="*/ 0 w 3647661"/>
              <a:gd name="connsiteY26" fmla="*/ 0 h 443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47661" h="4436126" fill="none" extrusionOk="0">
                <a:moveTo>
                  <a:pt x="0" y="0"/>
                </a:moveTo>
                <a:cubicBezTo>
                  <a:pt x="116158" y="-16963"/>
                  <a:pt x="364681" y="-4006"/>
                  <a:pt x="498514" y="0"/>
                </a:cubicBezTo>
                <a:cubicBezTo>
                  <a:pt x="632347" y="4006"/>
                  <a:pt x="950865" y="15164"/>
                  <a:pt x="1069981" y="0"/>
                </a:cubicBezTo>
                <a:cubicBezTo>
                  <a:pt x="1189097" y="-15164"/>
                  <a:pt x="1556518" y="-23132"/>
                  <a:pt x="1714401" y="0"/>
                </a:cubicBezTo>
                <a:cubicBezTo>
                  <a:pt x="1872284" y="23132"/>
                  <a:pt x="2015985" y="9364"/>
                  <a:pt x="2285868" y="0"/>
                </a:cubicBezTo>
                <a:cubicBezTo>
                  <a:pt x="2555751" y="-9364"/>
                  <a:pt x="2555148" y="14141"/>
                  <a:pt x="2784381" y="0"/>
                </a:cubicBezTo>
                <a:cubicBezTo>
                  <a:pt x="3013614" y="-14141"/>
                  <a:pt x="3216105" y="-3763"/>
                  <a:pt x="3647661" y="0"/>
                </a:cubicBezTo>
                <a:cubicBezTo>
                  <a:pt x="3623206" y="221859"/>
                  <a:pt x="3622213" y="458853"/>
                  <a:pt x="3647661" y="633732"/>
                </a:cubicBezTo>
                <a:cubicBezTo>
                  <a:pt x="3673109" y="808611"/>
                  <a:pt x="3674779" y="1138417"/>
                  <a:pt x="3647661" y="1267465"/>
                </a:cubicBezTo>
                <a:cubicBezTo>
                  <a:pt x="3620543" y="1396513"/>
                  <a:pt x="3664792" y="1625185"/>
                  <a:pt x="3647661" y="1768113"/>
                </a:cubicBezTo>
                <a:cubicBezTo>
                  <a:pt x="3630530" y="1911041"/>
                  <a:pt x="3671056" y="2135008"/>
                  <a:pt x="3647661" y="2446207"/>
                </a:cubicBezTo>
                <a:cubicBezTo>
                  <a:pt x="3624266" y="2757406"/>
                  <a:pt x="3642702" y="2713342"/>
                  <a:pt x="3647661" y="2946855"/>
                </a:cubicBezTo>
                <a:cubicBezTo>
                  <a:pt x="3652620" y="3180368"/>
                  <a:pt x="3664319" y="3290221"/>
                  <a:pt x="3647661" y="3580587"/>
                </a:cubicBezTo>
                <a:cubicBezTo>
                  <a:pt x="3631003" y="3870953"/>
                  <a:pt x="3617531" y="4259425"/>
                  <a:pt x="3647661" y="4436126"/>
                </a:cubicBezTo>
                <a:cubicBezTo>
                  <a:pt x="3523929" y="4410412"/>
                  <a:pt x="3241413" y="4436068"/>
                  <a:pt x="3039718" y="4436126"/>
                </a:cubicBezTo>
                <a:cubicBezTo>
                  <a:pt x="2838023" y="4436184"/>
                  <a:pt x="2630387" y="4431142"/>
                  <a:pt x="2431774" y="4436126"/>
                </a:cubicBezTo>
                <a:cubicBezTo>
                  <a:pt x="2233161" y="4441110"/>
                  <a:pt x="2003296" y="4449826"/>
                  <a:pt x="1823831" y="4436126"/>
                </a:cubicBezTo>
                <a:cubicBezTo>
                  <a:pt x="1644366" y="4422426"/>
                  <a:pt x="1399453" y="4442442"/>
                  <a:pt x="1288840" y="4436126"/>
                </a:cubicBezTo>
                <a:cubicBezTo>
                  <a:pt x="1178227" y="4429810"/>
                  <a:pt x="793482" y="4411099"/>
                  <a:pt x="607943" y="4436126"/>
                </a:cubicBezTo>
                <a:cubicBezTo>
                  <a:pt x="422404" y="4461153"/>
                  <a:pt x="158703" y="4453091"/>
                  <a:pt x="0" y="4436126"/>
                </a:cubicBezTo>
                <a:cubicBezTo>
                  <a:pt x="8129" y="4099466"/>
                  <a:pt x="23502" y="4014012"/>
                  <a:pt x="0" y="3758032"/>
                </a:cubicBezTo>
                <a:cubicBezTo>
                  <a:pt x="-23502" y="3502052"/>
                  <a:pt x="8018" y="3295661"/>
                  <a:pt x="0" y="3035578"/>
                </a:cubicBezTo>
                <a:cubicBezTo>
                  <a:pt x="-8018" y="2775495"/>
                  <a:pt x="-8720" y="2595880"/>
                  <a:pt x="0" y="2401845"/>
                </a:cubicBezTo>
                <a:cubicBezTo>
                  <a:pt x="8720" y="2207810"/>
                  <a:pt x="9279" y="1982551"/>
                  <a:pt x="0" y="1768113"/>
                </a:cubicBezTo>
                <a:cubicBezTo>
                  <a:pt x="-9279" y="1553675"/>
                  <a:pt x="7090" y="1354447"/>
                  <a:pt x="0" y="1178742"/>
                </a:cubicBezTo>
                <a:cubicBezTo>
                  <a:pt x="-7090" y="1003037"/>
                  <a:pt x="-23786" y="768334"/>
                  <a:pt x="0" y="589371"/>
                </a:cubicBezTo>
                <a:cubicBezTo>
                  <a:pt x="23786" y="410408"/>
                  <a:pt x="-16955" y="242082"/>
                  <a:pt x="0" y="0"/>
                </a:cubicBezTo>
                <a:close/>
              </a:path>
              <a:path w="3647661" h="4436126" stroke="0" extrusionOk="0">
                <a:moveTo>
                  <a:pt x="0" y="0"/>
                </a:moveTo>
                <a:cubicBezTo>
                  <a:pt x="171149" y="-7244"/>
                  <a:pt x="374684" y="2591"/>
                  <a:pt x="534990" y="0"/>
                </a:cubicBezTo>
                <a:cubicBezTo>
                  <a:pt x="695296" y="-2591"/>
                  <a:pt x="907320" y="7483"/>
                  <a:pt x="1069981" y="0"/>
                </a:cubicBezTo>
                <a:cubicBezTo>
                  <a:pt x="1232642" y="-7483"/>
                  <a:pt x="1543604" y="-26203"/>
                  <a:pt x="1677924" y="0"/>
                </a:cubicBezTo>
                <a:cubicBezTo>
                  <a:pt x="1812244" y="26203"/>
                  <a:pt x="2140632" y="31361"/>
                  <a:pt x="2322344" y="0"/>
                </a:cubicBezTo>
                <a:cubicBezTo>
                  <a:pt x="2504056" y="-31361"/>
                  <a:pt x="2658834" y="3381"/>
                  <a:pt x="2893811" y="0"/>
                </a:cubicBezTo>
                <a:cubicBezTo>
                  <a:pt x="3128788" y="-3381"/>
                  <a:pt x="3338741" y="-10376"/>
                  <a:pt x="3647661" y="0"/>
                </a:cubicBezTo>
                <a:cubicBezTo>
                  <a:pt x="3628986" y="244498"/>
                  <a:pt x="3624774" y="362520"/>
                  <a:pt x="3647661" y="545010"/>
                </a:cubicBezTo>
                <a:cubicBezTo>
                  <a:pt x="3670549" y="727500"/>
                  <a:pt x="3619543" y="968439"/>
                  <a:pt x="3647661" y="1134381"/>
                </a:cubicBezTo>
                <a:cubicBezTo>
                  <a:pt x="3675779" y="1300323"/>
                  <a:pt x="3670065" y="1646297"/>
                  <a:pt x="3647661" y="1856836"/>
                </a:cubicBezTo>
                <a:cubicBezTo>
                  <a:pt x="3625257" y="2067375"/>
                  <a:pt x="3632904" y="2315399"/>
                  <a:pt x="3647661" y="2490568"/>
                </a:cubicBezTo>
                <a:cubicBezTo>
                  <a:pt x="3662418" y="2665737"/>
                  <a:pt x="3616073" y="2880164"/>
                  <a:pt x="3647661" y="3124300"/>
                </a:cubicBezTo>
                <a:cubicBezTo>
                  <a:pt x="3679249" y="3368436"/>
                  <a:pt x="3677361" y="3519722"/>
                  <a:pt x="3647661" y="3758032"/>
                </a:cubicBezTo>
                <a:cubicBezTo>
                  <a:pt x="3617961" y="3996342"/>
                  <a:pt x="3615180" y="4147465"/>
                  <a:pt x="3647661" y="4436126"/>
                </a:cubicBezTo>
                <a:cubicBezTo>
                  <a:pt x="3506685" y="4421969"/>
                  <a:pt x="3266652" y="4433618"/>
                  <a:pt x="3149147" y="4436126"/>
                </a:cubicBezTo>
                <a:cubicBezTo>
                  <a:pt x="3031642" y="4438634"/>
                  <a:pt x="2832267" y="4432536"/>
                  <a:pt x="2650634" y="4436126"/>
                </a:cubicBezTo>
                <a:cubicBezTo>
                  <a:pt x="2469001" y="4439716"/>
                  <a:pt x="2324677" y="4416284"/>
                  <a:pt x="2042690" y="4436126"/>
                </a:cubicBezTo>
                <a:cubicBezTo>
                  <a:pt x="1760703" y="4455968"/>
                  <a:pt x="1686949" y="4416099"/>
                  <a:pt x="1398270" y="4436126"/>
                </a:cubicBezTo>
                <a:cubicBezTo>
                  <a:pt x="1109591" y="4456153"/>
                  <a:pt x="1071585" y="4455485"/>
                  <a:pt x="899756" y="4436126"/>
                </a:cubicBezTo>
                <a:cubicBezTo>
                  <a:pt x="727927" y="4416767"/>
                  <a:pt x="344407" y="4430463"/>
                  <a:pt x="0" y="4436126"/>
                </a:cubicBezTo>
                <a:cubicBezTo>
                  <a:pt x="5440" y="4303018"/>
                  <a:pt x="91" y="4161914"/>
                  <a:pt x="0" y="3891116"/>
                </a:cubicBezTo>
                <a:cubicBezTo>
                  <a:pt x="-91" y="3620318"/>
                  <a:pt x="-11601" y="3462294"/>
                  <a:pt x="0" y="3301745"/>
                </a:cubicBezTo>
                <a:cubicBezTo>
                  <a:pt x="11601" y="3141196"/>
                  <a:pt x="22776" y="2916996"/>
                  <a:pt x="0" y="2756735"/>
                </a:cubicBezTo>
                <a:cubicBezTo>
                  <a:pt x="-22776" y="2596474"/>
                  <a:pt x="5257" y="2440491"/>
                  <a:pt x="0" y="2256087"/>
                </a:cubicBezTo>
                <a:cubicBezTo>
                  <a:pt x="-5257" y="2071683"/>
                  <a:pt x="20189" y="1902567"/>
                  <a:pt x="0" y="1666716"/>
                </a:cubicBezTo>
                <a:cubicBezTo>
                  <a:pt x="-20189" y="1430865"/>
                  <a:pt x="-21241" y="1161108"/>
                  <a:pt x="0" y="988622"/>
                </a:cubicBezTo>
                <a:cubicBezTo>
                  <a:pt x="21241" y="816136"/>
                  <a:pt x="17108" y="40674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68728339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9E74B6-C59B-CB4F-73B6-CC009020AB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8114" y="1232452"/>
            <a:ext cx="3200400" cy="3850919"/>
          </a:xfrm>
        </p:spPr>
        <p:txBody>
          <a:bodyPr anchor="b">
            <a:norm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Welcome, Introductions, and Recap</a:t>
            </a:r>
          </a:p>
          <a:p>
            <a:pPr algn="l"/>
            <a:r>
              <a:rPr lang="en-US">
                <a:solidFill>
                  <a:srgbClr val="FFFFFF"/>
                </a:solidFill>
              </a:rPr>
              <a:t>August 28, 2024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2A39B854-4B6C-4F7F-A602-6F97770CE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5439978"/>
            <a:ext cx="6281928" cy="18288"/>
          </a:xfrm>
          <a:custGeom>
            <a:avLst/>
            <a:gdLst>
              <a:gd name="connsiteX0" fmla="*/ 0 w 6281928"/>
              <a:gd name="connsiteY0" fmla="*/ 0 h 18288"/>
              <a:gd name="connsiteX1" fmla="*/ 572353 w 6281928"/>
              <a:gd name="connsiteY1" fmla="*/ 0 h 18288"/>
              <a:gd name="connsiteX2" fmla="*/ 1207526 w 6281928"/>
              <a:gd name="connsiteY2" fmla="*/ 0 h 18288"/>
              <a:gd name="connsiteX3" fmla="*/ 1779880 w 6281928"/>
              <a:gd name="connsiteY3" fmla="*/ 0 h 18288"/>
              <a:gd name="connsiteX4" fmla="*/ 2540691 w 6281928"/>
              <a:gd name="connsiteY4" fmla="*/ 0 h 18288"/>
              <a:gd name="connsiteX5" fmla="*/ 3238683 w 6281928"/>
              <a:gd name="connsiteY5" fmla="*/ 0 h 18288"/>
              <a:gd name="connsiteX6" fmla="*/ 3936675 w 6281928"/>
              <a:gd name="connsiteY6" fmla="*/ 0 h 18288"/>
              <a:gd name="connsiteX7" fmla="*/ 4760305 w 6281928"/>
              <a:gd name="connsiteY7" fmla="*/ 0 h 18288"/>
              <a:gd name="connsiteX8" fmla="*/ 5521117 w 6281928"/>
              <a:gd name="connsiteY8" fmla="*/ 0 h 18288"/>
              <a:gd name="connsiteX9" fmla="*/ 6281928 w 6281928"/>
              <a:gd name="connsiteY9" fmla="*/ 0 h 18288"/>
              <a:gd name="connsiteX10" fmla="*/ 6281928 w 6281928"/>
              <a:gd name="connsiteY10" fmla="*/ 18288 h 18288"/>
              <a:gd name="connsiteX11" fmla="*/ 5772394 w 6281928"/>
              <a:gd name="connsiteY11" fmla="*/ 18288 h 18288"/>
              <a:gd name="connsiteX12" fmla="*/ 5200040 w 6281928"/>
              <a:gd name="connsiteY12" fmla="*/ 18288 h 18288"/>
              <a:gd name="connsiteX13" fmla="*/ 4439229 w 6281928"/>
              <a:gd name="connsiteY13" fmla="*/ 18288 h 18288"/>
              <a:gd name="connsiteX14" fmla="*/ 3615599 w 6281928"/>
              <a:gd name="connsiteY14" fmla="*/ 18288 h 18288"/>
              <a:gd name="connsiteX15" fmla="*/ 2980426 w 6281928"/>
              <a:gd name="connsiteY15" fmla="*/ 18288 h 18288"/>
              <a:gd name="connsiteX16" fmla="*/ 2156795 w 6281928"/>
              <a:gd name="connsiteY16" fmla="*/ 18288 h 18288"/>
              <a:gd name="connsiteX17" fmla="*/ 1584442 w 6281928"/>
              <a:gd name="connsiteY17" fmla="*/ 18288 h 18288"/>
              <a:gd name="connsiteX18" fmla="*/ 1074908 w 6281928"/>
              <a:gd name="connsiteY18" fmla="*/ 18288 h 18288"/>
              <a:gd name="connsiteX19" fmla="*/ 0 w 6281928"/>
              <a:gd name="connsiteY19" fmla="*/ 18288 h 18288"/>
              <a:gd name="connsiteX20" fmla="*/ 0 w 6281928"/>
              <a:gd name="connsiteY2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281928" h="18288" fill="none" extrusionOk="0">
                <a:moveTo>
                  <a:pt x="0" y="0"/>
                </a:moveTo>
                <a:cubicBezTo>
                  <a:pt x="205960" y="24870"/>
                  <a:pt x="343550" y="5918"/>
                  <a:pt x="572353" y="0"/>
                </a:cubicBezTo>
                <a:cubicBezTo>
                  <a:pt x="801156" y="-5918"/>
                  <a:pt x="1015649" y="-11381"/>
                  <a:pt x="1207526" y="0"/>
                </a:cubicBezTo>
                <a:cubicBezTo>
                  <a:pt x="1399403" y="11381"/>
                  <a:pt x="1549725" y="7866"/>
                  <a:pt x="1779880" y="0"/>
                </a:cubicBezTo>
                <a:cubicBezTo>
                  <a:pt x="2010035" y="-7866"/>
                  <a:pt x="2190674" y="12826"/>
                  <a:pt x="2540691" y="0"/>
                </a:cubicBezTo>
                <a:cubicBezTo>
                  <a:pt x="2890708" y="-12826"/>
                  <a:pt x="3025718" y="-18534"/>
                  <a:pt x="3238683" y="0"/>
                </a:cubicBezTo>
                <a:cubicBezTo>
                  <a:pt x="3451648" y="18534"/>
                  <a:pt x="3603947" y="14884"/>
                  <a:pt x="3936675" y="0"/>
                </a:cubicBezTo>
                <a:cubicBezTo>
                  <a:pt x="4269403" y="-14884"/>
                  <a:pt x="4480718" y="-24607"/>
                  <a:pt x="4760305" y="0"/>
                </a:cubicBezTo>
                <a:cubicBezTo>
                  <a:pt x="5039892" y="24607"/>
                  <a:pt x="5359549" y="-31311"/>
                  <a:pt x="5521117" y="0"/>
                </a:cubicBezTo>
                <a:cubicBezTo>
                  <a:pt x="5682685" y="31311"/>
                  <a:pt x="5986067" y="-12593"/>
                  <a:pt x="6281928" y="0"/>
                </a:cubicBezTo>
                <a:cubicBezTo>
                  <a:pt x="6282307" y="7355"/>
                  <a:pt x="6282212" y="10249"/>
                  <a:pt x="6281928" y="18288"/>
                </a:cubicBezTo>
                <a:cubicBezTo>
                  <a:pt x="6078981" y="8428"/>
                  <a:pt x="5961061" y="2290"/>
                  <a:pt x="5772394" y="18288"/>
                </a:cubicBezTo>
                <a:cubicBezTo>
                  <a:pt x="5583727" y="34286"/>
                  <a:pt x="5329968" y="24208"/>
                  <a:pt x="5200040" y="18288"/>
                </a:cubicBezTo>
                <a:cubicBezTo>
                  <a:pt x="5070112" y="12368"/>
                  <a:pt x="4793288" y="21070"/>
                  <a:pt x="4439229" y="18288"/>
                </a:cubicBezTo>
                <a:cubicBezTo>
                  <a:pt x="4085170" y="15506"/>
                  <a:pt x="3813765" y="-16466"/>
                  <a:pt x="3615599" y="18288"/>
                </a:cubicBezTo>
                <a:cubicBezTo>
                  <a:pt x="3417433" y="53042"/>
                  <a:pt x="3133643" y="20727"/>
                  <a:pt x="2980426" y="18288"/>
                </a:cubicBezTo>
                <a:cubicBezTo>
                  <a:pt x="2827209" y="15849"/>
                  <a:pt x="2380685" y="51850"/>
                  <a:pt x="2156795" y="18288"/>
                </a:cubicBezTo>
                <a:cubicBezTo>
                  <a:pt x="1932905" y="-15274"/>
                  <a:pt x="1716744" y="-1398"/>
                  <a:pt x="1584442" y="18288"/>
                </a:cubicBezTo>
                <a:cubicBezTo>
                  <a:pt x="1452140" y="37974"/>
                  <a:pt x="1280887" y="12750"/>
                  <a:pt x="1074908" y="18288"/>
                </a:cubicBezTo>
                <a:cubicBezTo>
                  <a:pt x="868929" y="23826"/>
                  <a:pt x="318124" y="-17878"/>
                  <a:pt x="0" y="18288"/>
                </a:cubicBezTo>
                <a:cubicBezTo>
                  <a:pt x="-384" y="12702"/>
                  <a:pt x="-513" y="4636"/>
                  <a:pt x="0" y="0"/>
                </a:cubicBezTo>
                <a:close/>
              </a:path>
              <a:path w="6281928" h="18288" stroke="0" extrusionOk="0">
                <a:moveTo>
                  <a:pt x="0" y="0"/>
                </a:moveTo>
                <a:cubicBezTo>
                  <a:pt x="135290" y="27650"/>
                  <a:pt x="488372" y="4391"/>
                  <a:pt x="635173" y="0"/>
                </a:cubicBezTo>
                <a:cubicBezTo>
                  <a:pt x="781974" y="-4391"/>
                  <a:pt x="992816" y="14310"/>
                  <a:pt x="1144707" y="0"/>
                </a:cubicBezTo>
                <a:cubicBezTo>
                  <a:pt x="1296598" y="-14310"/>
                  <a:pt x="1796462" y="-1258"/>
                  <a:pt x="1968337" y="0"/>
                </a:cubicBezTo>
                <a:cubicBezTo>
                  <a:pt x="2140212" y="1258"/>
                  <a:pt x="2343376" y="-12852"/>
                  <a:pt x="2603510" y="0"/>
                </a:cubicBezTo>
                <a:cubicBezTo>
                  <a:pt x="2863644" y="12852"/>
                  <a:pt x="2935073" y="-10591"/>
                  <a:pt x="3238683" y="0"/>
                </a:cubicBezTo>
                <a:cubicBezTo>
                  <a:pt x="3542293" y="10591"/>
                  <a:pt x="3731676" y="3538"/>
                  <a:pt x="4062313" y="0"/>
                </a:cubicBezTo>
                <a:cubicBezTo>
                  <a:pt x="4392950" y="-3538"/>
                  <a:pt x="4440715" y="28126"/>
                  <a:pt x="4634667" y="0"/>
                </a:cubicBezTo>
                <a:cubicBezTo>
                  <a:pt x="4828619" y="-28126"/>
                  <a:pt x="5052661" y="8974"/>
                  <a:pt x="5458297" y="0"/>
                </a:cubicBezTo>
                <a:cubicBezTo>
                  <a:pt x="5863933" y="-8974"/>
                  <a:pt x="5906900" y="-24516"/>
                  <a:pt x="6281928" y="0"/>
                </a:cubicBezTo>
                <a:cubicBezTo>
                  <a:pt x="6282268" y="5688"/>
                  <a:pt x="6281759" y="13142"/>
                  <a:pt x="6281928" y="18288"/>
                </a:cubicBezTo>
                <a:cubicBezTo>
                  <a:pt x="6036108" y="15339"/>
                  <a:pt x="5743611" y="10415"/>
                  <a:pt x="5583936" y="18288"/>
                </a:cubicBezTo>
                <a:cubicBezTo>
                  <a:pt x="5424261" y="26161"/>
                  <a:pt x="5250533" y="-179"/>
                  <a:pt x="4948763" y="18288"/>
                </a:cubicBezTo>
                <a:cubicBezTo>
                  <a:pt x="4646993" y="36755"/>
                  <a:pt x="4354673" y="7565"/>
                  <a:pt x="4125133" y="18288"/>
                </a:cubicBezTo>
                <a:cubicBezTo>
                  <a:pt x="3895593" y="29012"/>
                  <a:pt x="3570246" y="29209"/>
                  <a:pt x="3301502" y="18288"/>
                </a:cubicBezTo>
                <a:cubicBezTo>
                  <a:pt x="3032758" y="7367"/>
                  <a:pt x="2955340" y="11905"/>
                  <a:pt x="2729149" y="18288"/>
                </a:cubicBezTo>
                <a:cubicBezTo>
                  <a:pt x="2502958" y="24671"/>
                  <a:pt x="2269423" y="3142"/>
                  <a:pt x="2031157" y="18288"/>
                </a:cubicBezTo>
                <a:cubicBezTo>
                  <a:pt x="1792891" y="33434"/>
                  <a:pt x="1484731" y="22122"/>
                  <a:pt x="1207526" y="18288"/>
                </a:cubicBezTo>
                <a:cubicBezTo>
                  <a:pt x="930321" y="14454"/>
                  <a:pt x="560231" y="-33402"/>
                  <a:pt x="0" y="18288"/>
                </a:cubicBezTo>
                <a:cubicBezTo>
                  <a:pt x="-478" y="10520"/>
                  <a:pt x="210" y="5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22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BCE7B8-52BF-C0AB-6670-B6A41530D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The Body has a Brain!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2455D-488E-13E4-C6AC-F6E40FDAD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The amazing body remembers everything! </a:t>
            </a:r>
          </a:p>
          <a:p>
            <a:pPr marL="0" indent="0">
              <a:buNone/>
            </a:pPr>
            <a:endParaRPr lang="en-US" sz="3200" dirty="0">
              <a:highlight>
                <a:srgbClr val="FFFFFF"/>
              </a:highlight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That’s why we have the commander, </a:t>
            </a:r>
            <a:r>
              <a:rPr lang="en-US" sz="3200" dirty="0">
                <a:highlight>
                  <a:srgbClr val="FFFFFF"/>
                </a:highlight>
                <a:latin typeface="Times New Roman" panose="02020603050405020304" pitchFamily="18" charset="0"/>
              </a:rPr>
              <a:t>our </a:t>
            </a:r>
            <a:r>
              <a:rPr lang="en-US" sz="32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brains!</a:t>
            </a:r>
          </a:p>
          <a:p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D47217-CC0A-F851-61C6-F56B97F19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5477" r="10" b="15988"/>
          <a:stretch/>
        </p:blipFill>
        <p:spPr>
          <a:xfrm>
            <a:off x="5347855" y="36054"/>
            <a:ext cx="6842622" cy="6821946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27675C-2429-2A22-752A-3C2D4FFE1A1A}"/>
              </a:ext>
            </a:extLst>
          </p:cNvPr>
          <p:cNvSpPr txBox="1"/>
          <p:nvPr/>
        </p:nvSpPr>
        <p:spPr>
          <a:xfrm>
            <a:off x="9602830" y="6657945"/>
            <a:ext cx="258917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organismalbio.biosci.gatech.edu/chemical-and-electrical-signals/nervous-system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398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F4CB1B7-AF26-4C13-8E7D-0489A31E4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9A6B5CE-CB1D-48EE-8B43-E952235C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3F3EAA5-4E15-400B-BBA3-82B3F49A2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2BA2E40-BE9B-4C54-9CDD-40EE804CC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0DA909B4-15FF-46A6-8A7F-7AEF977FE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A765C1-B07F-37AA-318F-AF255F616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025" y="922644"/>
            <a:ext cx="5040285" cy="1169585"/>
          </a:xfrm>
        </p:spPr>
        <p:txBody>
          <a:bodyPr anchor="b">
            <a:normAutofit/>
          </a:bodyPr>
          <a:lstStyle/>
          <a:p>
            <a:br>
              <a:rPr lang="en-US" sz="19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</a:br>
            <a:r>
              <a:rPr lang="en-US" sz="19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Personal testimony –  First Step monthly additions: </a:t>
            </a:r>
            <a:br>
              <a:rPr lang="en-US" sz="19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</a:br>
            <a:endParaRPr lang="en-US" sz="19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DF0DD-F7A1-0EC3-0C22-BDB9958E6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715" y="2508105"/>
            <a:ext cx="5040285" cy="3632493"/>
          </a:xfrm>
        </p:spPr>
        <p:txBody>
          <a:bodyPr anchor="ctr">
            <a:normAutofit/>
          </a:bodyPr>
          <a:lstStyle/>
          <a:p>
            <a:endParaRPr lang="en-US" sz="2000" dirty="0">
              <a:highlight>
                <a:srgbClr val="FFFFFF"/>
              </a:highlight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highlight>
                  <a:srgbClr val="FFFFFF"/>
                </a:highlight>
                <a:latin typeface="Times New Roman" panose="02020603050405020304" pitchFamily="18" charset="0"/>
              </a:rPr>
              <a:t>1st month:</a:t>
            </a:r>
          </a:p>
          <a:p>
            <a:pPr marL="0" indent="0">
              <a:buNone/>
            </a:pPr>
            <a:r>
              <a:rPr lang="en-US" sz="2000" b="1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No additional sweeteners, desserts</a:t>
            </a:r>
          </a:p>
          <a:p>
            <a:pPr>
              <a:buFontTx/>
              <a:buChar char="-"/>
            </a:pPr>
            <a:r>
              <a:rPr lang="en-US" sz="20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Trying to make it a habit</a:t>
            </a:r>
          </a:p>
          <a:p>
            <a:pPr>
              <a:buFontTx/>
              <a:buChar char="-"/>
            </a:pPr>
            <a:r>
              <a:rPr lang="en-US" sz="2000" dirty="0">
                <a:highlight>
                  <a:srgbClr val="FFFFFF"/>
                </a:highlight>
                <a:latin typeface="Times New Roman" panose="02020603050405020304" pitchFamily="18" charset="0"/>
              </a:rPr>
              <a:t>N</a:t>
            </a:r>
            <a:r>
              <a:rPr lang="en-US" sz="20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o appreciable change in weight 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8D6853-96E7-57EE-6A05-B12704C0F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973" r="2" b="9926"/>
          <a:stretch/>
        </p:blipFill>
        <p:spPr>
          <a:xfrm>
            <a:off x="6946667" y="774285"/>
            <a:ext cx="4389120" cy="25811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39B504-FECD-FFF1-9BD8-FF94B3624C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6579" r="2" b="1534"/>
          <a:stretch/>
        </p:blipFill>
        <p:spPr>
          <a:xfrm>
            <a:off x="6946667" y="3575074"/>
            <a:ext cx="4389120" cy="25811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DF53CC-ECE0-1D5B-5252-04C57B3BBFAF}"/>
              </a:ext>
            </a:extLst>
          </p:cNvPr>
          <p:cNvSpPr txBox="1"/>
          <p:nvPr/>
        </p:nvSpPr>
        <p:spPr>
          <a:xfrm>
            <a:off x="8746617" y="3155403"/>
            <a:ext cx="258917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cuidatehoy.com/los-endulzantes-artificiales-el-gran-engano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031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6CCE5F-EDA9-9E42-18D4-2019892C5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21" r="5562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B4561D-254C-C9CB-0A0B-19A629305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First Step monthly additions: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EBFE0-6AEF-63DD-03A5-A781DA846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4272463" cy="4223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highlight>
                  <a:srgbClr val="FFFFFF"/>
                </a:highlight>
                <a:latin typeface="Times New Roman" panose="02020603050405020304" pitchFamily="18" charset="0"/>
              </a:rPr>
              <a:t>2nd month:</a:t>
            </a:r>
            <a:r>
              <a:rPr lang="en-US" sz="24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sz="2400" dirty="0">
              <a:highlight>
                <a:srgbClr val="FFFFFF"/>
              </a:highlight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highlight>
                  <a:srgbClr val="FFFFFF"/>
                </a:highlight>
                <a:latin typeface="Times New Roman" panose="02020603050405020304" pitchFamily="18" charset="0"/>
              </a:rPr>
              <a:t>M</a:t>
            </a:r>
            <a:r>
              <a:rPr lang="en-US" sz="2400" b="1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indful eating!</a:t>
            </a:r>
          </a:p>
          <a:p>
            <a:pPr marL="0" indent="0">
              <a:buNone/>
            </a:pPr>
            <a:r>
              <a:rPr lang="en-US" sz="2400" dirty="0">
                <a:highlight>
                  <a:srgbClr val="FFFFFF"/>
                </a:highlight>
                <a:latin typeface="Times New Roman" panose="02020603050405020304" pitchFamily="18" charset="0"/>
              </a:rPr>
              <a:t>	Be aware of the feeling of hunger passing away</a:t>
            </a:r>
          </a:p>
          <a:p>
            <a:pPr marL="0" indent="0">
              <a:buNone/>
            </a:pPr>
            <a:r>
              <a:rPr lang="en-US" sz="24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	Savor the flavor, the smell, the texture of what I eat</a:t>
            </a:r>
          </a:p>
          <a:p>
            <a:pPr marL="0" indent="0">
              <a:buNone/>
            </a:pPr>
            <a:r>
              <a:rPr lang="en-US" sz="2400" dirty="0">
                <a:highlight>
                  <a:srgbClr val="FFFFFF"/>
                </a:highlight>
                <a:latin typeface="Times New Roman" panose="02020603050405020304" pitchFamily="18" charset="0"/>
              </a:rPr>
              <a:t>	Minimize distracting activities at least at one meal a day</a:t>
            </a:r>
            <a:r>
              <a:rPr lang="en-US" sz="24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 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6357BC-51D3-B0F0-AA73-09505F82F92E}"/>
              </a:ext>
            </a:extLst>
          </p:cNvPr>
          <p:cNvSpPr txBox="1"/>
          <p:nvPr/>
        </p:nvSpPr>
        <p:spPr>
          <a:xfrm>
            <a:off x="7059634" y="6657945"/>
            <a:ext cx="261000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flickr.com/photos/commscope/34167323744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45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B0FD04-A992-30F9-2D80-72079AFD2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First Step monthly additions: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955D80-777E-2753-A38B-B4438A95F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3456" y="987425"/>
            <a:ext cx="5591664" cy="487362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80D818-6556-BA68-58EC-FECDCCB84EA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</a:rPr>
              <a:t>3rd month:</a:t>
            </a:r>
          </a:p>
          <a:p>
            <a:pPr marL="0" indent="0" algn="l">
              <a:buNone/>
            </a:pPr>
            <a:r>
              <a:rPr lang="en-US" sz="2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Intermittent fasting /letting ketones work;</a:t>
            </a:r>
          </a:p>
          <a:p>
            <a:pPr marL="0" indent="0" algn="l">
              <a:buNone/>
            </a:pPr>
            <a:r>
              <a:rPr lang="en-US" sz="800" b="0" i="0" dirty="0">
                <a:solidFill>
                  <a:srgbClr val="333333"/>
                </a:solidFill>
                <a:effectLst/>
                <a:highlight>
                  <a:srgbClr val="FFFCF0"/>
                </a:highlight>
                <a:latin typeface="Cambria" panose="02040503050406030204" pitchFamily="18" charset="0"/>
              </a:rPr>
              <a:t>Summary of the major metabolic pathways involved in the metabolic switch and responses of excitable cells to the ketone </a:t>
            </a:r>
            <a:r>
              <a:rPr lang="el-GR" sz="800" b="0" i="0" dirty="0">
                <a:solidFill>
                  <a:srgbClr val="333333"/>
                </a:solidFill>
                <a:effectLst/>
                <a:highlight>
                  <a:srgbClr val="FFFCF0"/>
                </a:highlight>
                <a:latin typeface="Cambria" panose="02040503050406030204" pitchFamily="18" charset="0"/>
              </a:rPr>
              <a:t>β-</a:t>
            </a:r>
            <a:r>
              <a:rPr lang="en-US" sz="800" b="0" i="0" dirty="0">
                <a:solidFill>
                  <a:srgbClr val="333333"/>
                </a:solidFill>
                <a:effectLst/>
                <a:highlight>
                  <a:srgbClr val="FFFCF0"/>
                </a:highlight>
                <a:latin typeface="Cambria" panose="02040503050406030204" pitchFamily="18" charset="0"/>
              </a:rPr>
              <a:t>hydroxybutyrate (</a:t>
            </a:r>
            <a:r>
              <a:rPr lang="el-GR" sz="800" b="0" i="0" dirty="0">
                <a:solidFill>
                  <a:srgbClr val="333333"/>
                </a:solidFill>
                <a:effectLst/>
                <a:highlight>
                  <a:srgbClr val="FFFCF0"/>
                </a:highlight>
                <a:latin typeface="Cambria" panose="02040503050406030204" pitchFamily="18" charset="0"/>
              </a:rPr>
              <a:t>β-</a:t>
            </a:r>
            <a:r>
              <a:rPr lang="en-US" sz="800" b="0" i="0" dirty="0">
                <a:solidFill>
                  <a:srgbClr val="333333"/>
                </a:solidFill>
                <a:effectLst/>
                <a:highlight>
                  <a:srgbClr val="FFFCF0"/>
                </a:highlight>
                <a:latin typeface="Cambria" panose="02040503050406030204" pitchFamily="18" charset="0"/>
              </a:rPr>
              <a:t>OHB). See text for description. </a:t>
            </a:r>
            <a:r>
              <a:rPr lang="en-US" sz="800" b="0" i="0" dirty="0" err="1">
                <a:solidFill>
                  <a:srgbClr val="333333"/>
                </a:solidFill>
                <a:effectLst/>
                <a:highlight>
                  <a:srgbClr val="FFFCF0"/>
                </a:highlight>
                <a:latin typeface="Cambria" panose="02040503050406030204" pitchFamily="18" charset="0"/>
              </a:rPr>
              <a:t>AcAc</a:t>
            </a:r>
            <a:r>
              <a:rPr lang="en-US" sz="800" b="0" i="0" dirty="0">
                <a:solidFill>
                  <a:srgbClr val="333333"/>
                </a:solidFill>
                <a:effectLst/>
                <a:highlight>
                  <a:srgbClr val="FFFCF0"/>
                </a:highlight>
                <a:latin typeface="Cambria" panose="02040503050406030204" pitchFamily="18" charset="0"/>
              </a:rPr>
              <a:t>, acetoacetate; ATP, adenosine tr</a:t>
            </a:r>
            <a:br>
              <a:rPr lang="en-US" sz="800" b="0" i="0" dirty="0">
                <a:solidFill>
                  <a:srgbClr val="333333"/>
                </a:solidFill>
                <a:effectLst/>
                <a:highlight>
                  <a:srgbClr val="FFFCF0"/>
                </a:highlight>
                <a:latin typeface="Cambria" panose="02040503050406030204" pitchFamily="18" charset="0"/>
              </a:rPr>
            </a:br>
            <a:r>
              <a:rPr lang="en-US" sz="800" b="0" i="0" u="sng" dirty="0">
                <a:solidFill>
                  <a:srgbClr val="376FAA"/>
                </a:solidFill>
                <a:effectLst/>
                <a:highlight>
                  <a:srgbClr val="FFFFFF"/>
                </a:highlight>
                <a:latin typeface="Helvetica Neue"/>
                <a:hlinkClick r:id="rId3"/>
              </a:rPr>
              <a:t>Obesity (Silver Spring). 2018 Feb; 26(2): 254–268.</a:t>
            </a:r>
            <a:br>
              <a:rPr lang="en-US" sz="8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Helvetica Neue"/>
              </a:rPr>
            </a:br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F6293DE-B147-3A87-ADDB-567C726D8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728" y="3797380"/>
            <a:ext cx="3136392" cy="226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422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DCE11-37BB-AEE4-DA44-290B2EC86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 b="0" i="0"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First Step monthly additions: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EA954-63C8-D199-0647-BBCD18D42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4</a:t>
            </a:r>
            <a:r>
              <a:rPr lang="en-US" sz="2000" b="0" i="0" baseline="30000" dirty="0"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th</a:t>
            </a:r>
            <a:r>
              <a:rPr lang="en-US" sz="20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 month:</a:t>
            </a:r>
          </a:p>
          <a:p>
            <a:pPr marL="0" indent="0">
              <a:buNone/>
            </a:pPr>
            <a:r>
              <a:rPr lang="en-US" sz="2000" b="1" dirty="0">
                <a:highlight>
                  <a:srgbClr val="FFFFFF"/>
                </a:highlight>
                <a:latin typeface="Times New Roman" panose="02020603050405020304" pitchFamily="18" charset="0"/>
              </a:rPr>
              <a:t>A</a:t>
            </a:r>
            <a:r>
              <a:rPr lang="en-US" sz="2000" b="1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erobic activity longer than 30 minutes 4 times/week</a:t>
            </a:r>
          </a:p>
          <a:p>
            <a:pPr marL="0" indent="0">
              <a:buNone/>
            </a:pPr>
            <a:r>
              <a:rPr lang="en-US" sz="200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The body uses glucose as the fuel the first 20 to 30 minutes of aerobic  activity</a:t>
            </a:r>
          </a:p>
          <a:p>
            <a:pPr marL="0" indent="0">
              <a:buNone/>
            </a:pPr>
            <a:r>
              <a:rPr lang="en-US" sz="200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Beyond 30 minutes we borrow from the “</a:t>
            </a:r>
            <a:r>
              <a:rPr lang="en-US" sz="2000" dirty="0">
                <a:highlight>
                  <a:srgbClr val="FFFFFF"/>
                </a:highlight>
                <a:latin typeface="Times New Roman" panose="02020603050405020304" pitchFamily="18" charset="0"/>
              </a:rPr>
              <a:t>F</a:t>
            </a:r>
            <a:r>
              <a:rPr lang="en-US" sz="200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at Reserve Bank”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14D94A-FD63-02DC-E086-903D4D3711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610" r="23353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D55C25-9855-E637-6CF4-4239774CE5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668205" y="4650003"/>
            <a:ext cx="1494922" cy="184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05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2A788-739A-AF02-FE73-50D5BD4F2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4" y="972929"/>
            <a:ext cx="4500850" cy="1616203"/>
          </a:xfrm>
        </p:spPr>
        <p:txBody>
          <a:bodyPr anchor="t">
            <a:normAutofit/>
          </a:bodyPr>
          <a:lstStyle/>
          <a:p>
            <a:r>
              <a:rPr lang="en-US" sz="3200"/>
              <a:t>Need to Lower the Fat Thermostat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5C4EC7-ECDD-CA61-6AA0-8F760B009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200" y="2820326"/>
            <a:ext cx="4539344" cy="314916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0164C-4E47-6EBE-BB33-5A30EA793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978195"/>
            <a:ext cx="5257799" cy="5003113"/>
          </a:xfrm>
        </p:spPr>
        <p:txBody>
          <a:bodyPr anchor="t">
            <a:normAutofit/>
          </a:bodyPr>
          <a:lstStyle/>
          <a:p>
            <a:r>
              <a:rPr lang="en-US" sz="20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Recap of why we keep gaining weight – the weight thermostat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simple “Calories in equals calories out!”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AF08BBE-71A7-AEFC-F970-93C6BF79B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1C42412-D66A-A89A-CBAD-067355BA7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9F63095-BD54-33B2-6873-1DC4DF820D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CCA2752-F070-1E87-8B4F-CDC7891ACCEC}"/>
              </a:ext>
            </a:extLst>
          </p:cNvPr>
          <p:cNvSpPr txBox="1"/>
          <p:nvPr/>
        </p:nvSpPr>
        <p:spPr>
          <a:xfrm>
            <a:off x="2945468" y="5769440"/>
            <a:ext cx="243207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windley.com/archives/2012/08/controlling_the_thermostat.s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1611C3-1F87-8501-F496-98C17091B1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773913" y="2820326"/>
            <a:ext cx="4579886" cy="30666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12FE05-136D-4122-5AD3-119AC5E99DE5}"/>
              </a:ext>
            </a:extLst>
          </p:cNvPr>
          <p:cNvSpPr txBox="1"/>
          <p:nvPr/>
        </p:nvSpPr>
        <p:spPr>
          <a:xfrm>
            <a:off x="10459364" y="6718560"/>
            <a:ext cx="1048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www.flickr.com/photos/joeshlabotnik/2384490016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207635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224674-CDFF-4B30-B7C8-07266E6F0F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776" b="897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27591C-3D02-9C56-E0E4-FD5480BC05A6}"/>
              </a:ext>
            </a:extLst>
          </p:cNvPr>
          <p:cNvSpPr txBox="1"/>
          <p:nvPr/>
        </p:nvSpPr>
        <p:spPr>
          <a:xfrm>
            <a:off x="9759924" y="6657945"/>
            <a:ext cx="243207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www.flickr.com/photos/sugarmonster/109447125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437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313</Words>
  <Application>Microsoft Office PowerPoint</Application>
  <PresentationFormat>Widescreen</PresentationFormat>
  <Paragraphs>39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Aptos Display</vt:lpstr>
      <vt:lpstr>Arial</vt:lpstr>
      <vt:lpstr>Cambria</vt:lpstr>
      <vt:lpstr>Helvetica Neue</vt:lpstr>
      <vt:lpstr>Times New Roman</vt:lpstr>
      <vt:lpstr>Office Theme</vt:lpstr>
      <vt:lpstr>First Step, Session Four </vt:lpstr>
      <vt:lpstr>The Body has a Brain!</vt:lpstr>
      <vt:lpstr> Personal testimony –  First Step monthly additions:  </vt:lpstr>
      <vt:lpstr>First Step monthly additions:</vt:lpstr>
      <vt:lpstr>First Step monthly additions:</vt:lpstr>
      <vt:lpstr>First Step monthly additions:</vt:lpstr>
      <vt:lpstr>Need to Lower the Fat Thermostat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Devadas Moses</dc:creator>
  <cp:lastModifiedBy>Devadas Moses</cp:lastModifiedBy>
  <cp:revision>1</cp:revision>
  <dcterms:created xsi:type="dcterms:W3CDTF">2024-08-28T11:22:59Z</dcterms:created>
  <dcterms:modified xsi:type="dcterms:W3CDTF">2024-08-28T12:31:34Z</dcterms:modified>
</cp:coreProperties>
</file>