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D8BDA-26BD-20B1-0400-C83751617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9C32A0-C698-2682-4AA2-7E5A3615FD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9F0D5-AACE-FFA2-17DB-DE4E675F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6FE2-6D32-4795-917C-4AE18A7475A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14607-A683-A7C2-3098-71E9BFDE5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4A738-A351-B212-021A-88CF44942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A61DF-7D80-4493-AE0B-26958033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3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810DE-E83B-0B44-12C9-101007473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CF968-8D79-3329-7D1A-B9FEBC4D3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43988-8EF7-906D-06C2-18A331215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6FE2-6D32-4795-917C-4AE18A7475A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2C96E-AACC-FD76-8CFB-603CE1C27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6A475-D5E9-17AB-B4A0-DD1960659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A61DF-7D80-4493-AE0B-26958033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54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35EB45-15AF-C8EE-0DF5-92DEABA8D0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13C47-BC3C-B4D6-C719-B4628B23A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14D8F-09D8-DA2F-7EBD-3F5669477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6FE2-6D32-4795-917C-4AE18A7475A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A1137-2DAC-7209-D85E-83E08E5AE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CA1BD-071D-DA90-4C4D-43D956DD0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A61DF-7D80-4493-AE0B-26958033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3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AF1D3-37F0-BC5A-F620-3B5F0A047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CB17D-EF6E-BC7B-5580-E7DB7AC61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A70F1-0034-4D35-BA8B-0050ED15A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6FE2-6D32-4795-917C-4AE18A7475A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8A9D0-AEA8-0DC9-E968-5E7D9EB11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868F9-7CA4-B34B-6CB7-7639C22A7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A61DF-7D80-4493-AE0B-26958033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48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EC374-7F4C-3CD4-F9AE-5BD159B54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575C2-AC20-AC67-43AF-F8A283FED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A2D60-9090-A921-5154-25680C165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6FE2-6D32-4795-917C-4AE18A7475A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5F6EE-43C5-E4BB-7A64-F00C6FE12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0C122-0BD7-3424-B67A-58A3D470E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A61DF-7D80-4493-AE0B-26958033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3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993D9-144D-FAB7-2DC5-D59CEFD19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A8476-52F0-C54A-E1D7-364028027A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F93D15-0F03-68E7-F4B3-73994D1C2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DC56FA-B248-8FE4-3B49-EDF89E20C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6FE2-6D32-4795-917C-4AE18A7475A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7A777-F5FE-7FDD-8B4A-76B400ACE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6A74CC-C7EF-4E2C-CEE9-B43FD9578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A61DF-7D80-4493-AE0B-26958033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6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422CF-FCD6-1ABF-F5E0-2EEB7398D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BB94D-3EA3-0048-2E25-D1FEC62FC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CD633-1C11-6B44-1CAE-5DA04ADB9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FB78ED-EBB8-FA0F-F993-70FB4E6CCC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80B040-EED4-5370-A7B1-BA26818918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67C4AB-1195-2281-4412-8B37EDC54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6FE2-6D32-4795-917C-4AE18A7475A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B167B9-495D-ABE0-18DC-A39860E3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539EC0-88BE-DF0D-34C0-2AE30A765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A61DF-7D80-4493-AE0B-26958033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2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B4EAA-8535-43AC-A81F-B9F4C2B03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0BA0B0-91FE-533A-1564-6CBAA9CBE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6FE2-6D32-4795-917C-4AE18A7475A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270A9E-4AB5-58B2-1B01-0A0305BD7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C1C371-ED29-8C9B-1749-60C834747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A61DF-7D80-4493-AE0B-26958033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4287DA-8703-E0DF-80F4-329F44D9F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6FE2-6D32-4795-917C-4AE18A7475A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DC8089-E400-6C9C-0C3D-0747D8CA4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E5EFC-41B3-9605-27F9-79D14BEBB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A61DF-7D80-4493-AE0B-26958033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4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2A673-E3C0-48E0-FA03-F416B32DC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139A8-6BF7-9F98-5E36-8AB4961F9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99596C-8E2B-2178-0BC1-DBB908E36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955EC-ED61-ACB0-67B1-F8DE601D7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6FE2-6D32-4795-917C-4AE18A7475A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5B7C7-B4EC-DBB1-E0C0-E441DFC5D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2FDEA-B737-7E05-2F68-94BBF1C8B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A61DF-7D80-4493-AE0B-26958033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2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BDC4C-0639-3267-B21F-B249DA3C9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92DD63-7092-F6DF-8B19-DED641FFCA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8A07D6-17BA-A617-6357-CB0C40B73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6B2D02-2A8A-A5DA-7FA0-C1A13842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E6FE2-6D32-4795-917C-4AE18A7475A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6E3458-DD22-45E9-F9DE-305A4FFB8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92D4C-0BEB-74A7-2CBA-3AD3FCBF0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A61DF-7D80-4493-AE0B-26958033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5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23BB2B-2D53-8DF9-066E-148F102DC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AC58-EE1C-41CE-311E-A9A0CFF7B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5F8AC-34AD-B969-6243-ED6F864808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6E6FE2-6D32-4795-917C-4AE18A7475A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B476E-16E1-0A52-4B6B-CF1129ACF1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B812D-D065-257E-E21F-A48AA9361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DA61DF-7D80-4493-AE0B-26958033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96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devad\OneDrive\CBT\CBT-I-Clinician-Training-Manual-1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C71A-CF26-F20A-6D96-2469090FED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CEED14-7151-C1D7-4CA4-E066328307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C17A13-3876-0CBE-65DD-6652E3861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945" y="1159636"/>
            <a:ext cx="9070109" cy="56983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0B3E0F3-3F87-02FC-60A2-C88F49EF6BA4}"/>
              </a:ext>
            </a:extLst>
          </p:cNvPr>
          <p:cNvSpPr txBox="1"/>
          <p:nvPr/>
        </p:nvSpPr>
        <p:spPr>
          <a:xfrm>
            <a:off x="3227832" y="164592"/>
            <a:ext cx="5916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CBT-I-Clinician-Training-Manual-1.pdf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218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Devadas Moses</dc:creator>
  <cp:lastModifiedBy>Devadas Moses</cp:lastModifiedBy>
  <cp:revision>1</cp:revision>
  <dcterms:created xsi:type="dcterms:W3CDTF">2024-08-15T23:09:04Z</dcterms:created>
  <dcterms:modified xsi:type="dcterms:W3CDTF">2024-08-16T17:04:51Z</dcterms:modified>
</cp:coreProperties>
</file>