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8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9D8BDA-26BD-20B1-0400-C837516179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9C32A0-C698-2682-4AA2-7E5A3615FD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39F0D5-AACE-FFA2-17DB-DE4E675F3E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E6FE2-6D32-4795-917C-4AE18A7475A5}" type="datetimeFigureOut">
              <a:rPr lang="en-US" smtClean="0"/>
              <a:t>8/15/2024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E14607-A683-A7C2-3098-71E9BFDE52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84A738-A351-B212-021A-88CF449429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A61DF-7D80-4493-AE0B-269580333D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237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2810DE-E83B-0B44-12C9-1010074735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8CF968-8D79-3329-7D1A-B9FEBC4D3D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143988-8EF7-906D-06C2-18A331215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E6FE2-6D32-4795-917C-4AE18A7475A5}" type="datetimeFigureOut">
              <a:rPr lang="en-US" smtClean="0"/>
              <a:t>8/15/2024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E2C96E-AACC-FD76-8CFB-603CE1C27D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D6A475-D5E9-17AB-B4A0-DD19606591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A61DF-7D80-4493-AE0B-269580333D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54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735EB45-15AF-C8EE-0DF5-92DEABA8D0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413C47-BC3C-B4D6-C719-B4628B23AE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814D8F-09D8-DA2F-7EBD-3F56694777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E6FE2-6D32-4795-917C-4AE18A7475A5}" type="datetimeFigureOut">
              <a:rPr lang="en-US" smtClean="0"/>
              <a:t>8/15/2024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AA1137-2DAC-7209-D85E-83E08E5AE4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4CA1BD-071D-DA90-4C4D-43D956DD0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A61DF-7D80-4493-AE0B-269580333D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336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6AF1D3-37F0-BC5A-F620-3B5F0A047A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DCB17D-EF6E-BC7B-5580-E7DB7AC616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6A70F1-0034-4D35-BA8B-0050ED15A3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E6FE2-6D32-4795-917C-4AE18A7475A5}" type="datetimeFigureOut">
              <a:rPr lang="en-US" smtClean="0"/>
              <a:t>8/15/2024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68A9D0-AEA8-0DC9-E968-5E7D9EB118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9868F9-7CA4-B34B-6CB7-7639C22A7D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A61DF-7D80-4493-AE0B-269580333D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348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1EC374-7F4C-3CD4-F9AE-5BD159B543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6575C2-AC20-AC67-43AF-F8A283FED1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6A2D60-9090-A921-5154-25680C165B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E6FE2-6D32-4795-917C-4AE18A7475A5}" type="datetimeFigureOut">
              <a:rPr lang="en-US" smtClean="0"/>
              <a:t>8/15/2024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D5F6EE-43C5-E4BB-7A64-F00C6FE12F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E0C122-0BD7-3424-B67A-58A3D470E8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A61DF-7D80-4493-AE0B-269580333D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333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E993D9-144D-FAB7-2DC5-D59CEFD194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DA8476-52F0-C54A-E1D7-364028027A3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F93D15-0F03-68E7-F4B3-73994D1C2B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DC56FA-B248-8FE4-3B49-EDF89E20C4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E6FE2-6D32-4795-917C-4AE18A7475A5}" type="datetimeFigureOut">
              <a:rPr lang="en-US" smtClean="0"/>
              <a:t>8/15/2024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97A777-F5FE-7FDD-8B4A-76B400ACE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6A74CC-C7EF-4E2C-CEE9-B43FD95781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A61DF-7D80-4493-AE0B-269580333D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963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C422CF-FCD6-1ABF-F5E0-2EEB7398D4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2BB94D-3EA3-0048-2E25-D1FEC62FC2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ECD633-1C11-6B44-1CAE-5DA04ADB93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6FB78ED-EBB8-FA0F-F993-70FB4E6CCC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680B040-EED4-5370-A7B1-BA26818918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667C4AB-1195-2281-4412-8B37EDC546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E6FE2-6D32-4795-917C-4AE18A7475A5}" type="datetimeFigureOut">
              <a:rPr lang="en-US" smtClean="0"/>
              <a:t>8/15/2024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3B167B9-495D-ABE0-18DC-A39860E3C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539EC0-88BE-DF0D-34C0-2AE30A7651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A61DF-7D80-4493-AE0B-269580333D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426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1B4EAA-8535-43AC-A81F-B9F4C2B039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B0BA0B0-91FE-533A-1564-6CBAA9CBE0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E6FE2-6D32-4795-917C-4AE18A7475A5}" type="datetimeFigureOut">
              <a:rPr lang="en-US" smtClean="0"/>
              <a:t>8/15/2024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8270A9E-4AB5-58B2-1B01-0A0305BD71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C1C371-ED29-8C9B-1749-60C834747C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A61DF-7D80-4493-AE0B-269580333D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64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B4287DA-8703-E0DF-80F4-329F44D9F0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E6FE2-6D32-4795-917C-4AE18A7475A5}" type="datetimeFigureOut">
              <a:rPr lang="en-US" smtClean="0"/>
              <a:t>8/15/2024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BDC8089-E400-6C9C-0C3D-0747D8CA4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DE5EFC-41B3-9605-27F9-79D14BEBBA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A61DF-7D80-4493-AE0B-269580333D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746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D2A673-E3C0-48E0-FA03-F416B32DC6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D139A8-6BF7-9F98-5E36-8AB4961F97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99596C-8E2B-2178-0BC1-DBB908E368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6955EC-ED61-ACB0-67B1-F8DE601D7C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E6FE2-6D32-4795-917C-4AE18A7475A5}" type="datetimeFigureOut">
              <a:rPr lang="en-US" smtClean="0"/>
              <a:t>8/15/2024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45B7C7-B4EC-DBB1-E0C0-E441DFC5D5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92FDEA-B737-7E05-2F68-94BBF1C8B6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A61DF-7D80-4493-AE0B-269580333D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52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EBDC4C-0639-3267-B21F-B249DA3C9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192DD63-7092-F6DF-8B19-DED641FFCAC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8A07D6-17BA-A617-6357-CB0C40B738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6B2D02-2A8A-A5DA-7FA0-C1A13842B8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E6FE2-6D32-4795-917C-4AE18A7475A5}" type="datetimeFigureOut">
              <a:rPr lang="en-US" smtClean="0"/>
              <a:t>8/15/2024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6E3458-DD22-45E9-F9DE-305A4FFB84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992D4C-0BEB-74A7-2CBA-3AD3FCBF0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A61DF-7D80-4493-AE0B-269580333D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850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123BB2B-2D53-8DF9-066E-148F102DC5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76AC58-EE1C-41CE-311E-A9A0CFF7BF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25F8AC-34AD-B969-6243-ED6F864808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36E6FE2-6D32-4795-917C-4AE18A7475A5}" type="datetimeFigureOut">
              <a:rPr lang="en-US" smtClean="0"/>
              <a:t>8/15/2024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6B476E-16E1-0A52-4B6B-CF1129ACF1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2B812D-D065-257E-E21F-A48AA9361E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1DA61DF-7D80-4493-AE0B-269580333D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696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file:///C:\Users\devad\OneDrive\CBT\CBT-I-Clinician-Training-Manual-1.pdf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69C71A-CF26-F20A-6D96-2469090FED0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CEED14-7151-C1D7-4CA4-E0663283078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DC17A13-3876-0CBE-65DD-6652E38611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0945" y="1159636"/>
            <a:ext cx="9070109" cy="569836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0B3E0F3-3F87-02FC-60A2-C88F49EF6BA4}"/>
              </a:ext>
            </a:extLst>
          </p:cNvPr>
          <p:cNvSpPr txBox="1"/>
          <p:nvPr/>
        </p:nvSpPr>
        <p:spPr>
          <a:xfrm>
            <a:off x="3227832" y="164592"/>
            <a:ext cx="591616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linkClick r:id="rId3"/>
              </a:rPr>
              <a:t>CBT-I-Clinician-Training-Manual-1.pdf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7218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1075</TotalTime>
  <Words>3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Devadas Moses</dc:creator>
  <cp:lastModifiedBy>Devadas Moses</cp:lastModifiedBy>
  <cp:revision>1</cp:revision>
  <dcterms:created xsi:type="dcterms:W3CDTF">2024-08-15T23:09:04Z</dcterms:created>
  <dcterms:modified xsi:type="dcterms:W3CDTF">2024-08-16T17:04:51Z</dcterms:modified>
</cp:coreProperties>
</file>