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89BDC-C8A7-4377-BF2B-1D4B60E15D2C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7716E-4337-410C-A6C5-6CA3512E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1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7716E-4337-410C-A6C5-6CA3512E72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7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9AA3B-FA84-C7DA-C43A-8EC279194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52109-A278-81EB-92A7-451955FCF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CDE70-521D-C39B-30FA-658AA20A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E9B1-5089-4B26-B6BA-A62EA62B0332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CFBDA-6D2A-2220-80F9-B4F4054B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F1CAD-C4BE-2E4D-5AC4-585870D5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2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392A-4126-C07F-6054-30E9A4DC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CE4A7-75A1-79F0-7ED5-0B154083C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DBDB-5E56-BD5D-A174-065F8CDE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AE4F-5C73-4359-948C-52293FB56081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9A3F-AB6D-B1B0-0531-DE882E6E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CAE81-4CD6-CE98-CC44-1C08A731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8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147CA-5A8F-C69C-4CD7-470531CD4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74F6F-F8D3-5EBF-6C40-84425037F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0E804-6E43-66EE-6C5C-3F4EEF58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A902-0E70-4D05-8DF4-853FD3152FA5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89FFF-09FA-01F0-22FD-2B54BF2F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A81-B606-036A-961E-80078C5B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1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1AD7-3B45-6E87-D30D-E2067A48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F1257-1015-43F7-E2F1-9838C12C2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0A409-FF8B-A48C-163F-28F3BF48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A2C-B6C3-4377-AFAE-83352FC4BCFD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42555-1F5B-5342-EB75-1A30F7AD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D6481-FA68-7346-2660-FAB5B178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4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C327-373C-7BDB-FEB7-D4437837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9AAED-0961-161E-EFE2-82236E800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31AC6-321C-63B9-2D70-7957E594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481-C759-42DA-B0E8-B8EC9F890DA1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7EEFF-C3CF-4EBF-3F36-605B147E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61FC-8FF3-5513-7A93-62BA9E9B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3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36FF-4DF4-EB40-D3B4-3F3F574E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C790C-F3E8-CC6B-099D-FE220F888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AD3C4-6D0F-D8B0-F359-0533A2DFD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267CF-8A2A-7B9C-C99E-E2D8F0D0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CCF8-21F1-4F3F-AB42-2D978B93DC6B}" type="datetime1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72B92-F90F-F96A-5F4A-DA7A3140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18DFD-D691-C1FE-0D12-560C5448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1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B33B-7935-4682-B154-D3D43321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8F682-0407-7A7C-0391-8B312C8EB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40D34-7A0D-897B-523A-6ECD830F1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91672-4A4F-22EB-96BA-3B8FBD8D7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8AD9-58B6-E16C-7B4B-9EA22B061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F0AD3-C662-62D3-969F-EEC53FD6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AB7F-04A2-46D8-BB05-4C9A1BCFD3B7}" type="datetime1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A95A2-86DF-B39F-E757-58299314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26577-A8CC-B1F0-679B-5C813D29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3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8843-11FB-7673-8886-2AFD7D44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5A07B-0F68-C190-AEA9-D9848585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201B-6FE2-4B36-B195-69D7F11C4501}" type="datetime1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C47F1-55D9-3FA8-D5CA-8773E8B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60B7D-86C0-9881-071D-8EF52744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D933C-BF46-138C-70A9-FAD18205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0932-DFDC-44FD-B4A3-13360C3A4A64}" type="datetime1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34AD2-B344-5AB7-5552-AFB42076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6A804-D40E-BCC3-96BA-6279092C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6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4762-F72A-8B55-76DF-D8088738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F2C86-67E4-C72A-53EB-B50E68B7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8DBDE-0D73-9FB0-D4E6-A20CFD7D5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5CBC9-3CE1-111B-A8A1-FC6F9EEC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88F1-D038-4CC5-8DDB-15AB1FEAA889}" type="datetime1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B18F2-02EB-8035-B8AA-A4C4AA1D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5509D-2996-8F06-7EFA-910406E9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7773-7206-1A4F-A0F3-F5B4D46D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DEF60-9F2A-07C4-DF0D-A9BBF3192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DFCFD-8DC4-644E-4E0B-AED08044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7BF1C-563F-49E3-9151-62BA084B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4DD-E5C2-4EAC-9210-A59DC1CC837A}" type="datetime1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6D23C-4EEB-487D-FCE3-D8C40663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CDEBF-D598-7A74-4D6B-0B833408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360A2-EC80-7D4C-9936-E69A289B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64ED6-B460-9F75-064C-D6D41C80E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FDAD9-7CEC-DF17-DD2A-60740CBCF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19267-1755-437B-9023-2642A69277D0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3D0EF-5EEC-BB4A-AE22-5EE7C0F10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Joint Pain Relief Workout, Harvard Medical School Special Health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EB5FB-3B84-D5E7-6223-113CBF69A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3B8742-905A-4819-9EA3-553A2876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1586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ttention-warning-sign-symbol-icon-258448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3842337@N03/3200474910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fitness.net/stock-photos/downloads/young-man-stretching-legs-bench-park-runnin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22519875@N08/738711180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doing yoga on a rooftop&#10;&#10;Description automatically generated">
            <a:extLst>
              <a:ext uri="{FF2B5EF4-FFF2-40B4-BE49-F238E27FC236}">
                <a16:creationId xmlns:a16="http://schemas.microsoft.com/office/drawing/2014/main" id="{E5A07E71-F569-6CE8-29E6-2B8C2A0E0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67" t="9091" r="2025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9E32E-1232-7950-B2BA-298EEDB4B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The Joint Pain Relief Workout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BA41-F414-FFDE-30D3-19E9DAA60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Session 1</a:t>
            </a:r>
          </a:p>
          <a:p>
            <a:pPr algn="l"/>
            <a:r>
              <a:rPr lang="en-US" sz="2000"/>
              <a:t>15 Steps for Safe Exercise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487D5-A742-A0A7-7829-C08710B0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1214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836C8D-EBE6-47F5-8280-253AAC7370FB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9/2/2024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9AA74-EED1-27EC-E56C-E8E800DA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Joint Pain Relief Workout, Harvard Medical School Special Health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5DD47-4134-639C-DFEF-098BED41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3B8742-905A-4819-9EA3-553A2876A36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9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DA9E0-9A37-8EE1-1812-8E0C2216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600"/>
              <a:t>Six all-around exercise safety tips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FF80-E22C-A551-0B11-92DD0AFC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200"/>
              <a:t>Warm up properly</a:t>
            </a:r>
          </a:p>
          <a:p>
            <a:pPr marL="514350" indent="-514350">
              <a:buAutoNum type="arabicPeriod"/>
            </a:pPr>
            <a:r>
              <a:rPr lang="en-US" sz="2200"/>
              <a:t>Boost your activity level gradually over time</a:t>
            </a:r>
          </a:p>
          <a:p>
            <a:pPr marL="514350" indent="-514350">
              <a:buAutoNum type="arabicPeriod"/>
            </a:pPr>
            <a:r>
              <a:rPr lang="en-US" sz="2200"/>
              <a:t>Pay attention to your body</a:t>
            </a:r>
          </a:p>
          <a:p>
            <a:pPr marL="514350" indent="-514350">
              <a:buAutoNum type="arabicPeriod"/>
            </a:pPr>
            <a:r>
              <a:rPr lang="en-US" sz="2200"/>
              <a:t>Avoid overtraining</a:t>
            </a:r>
          </a:p>
          <a:p>
            <a:pPr marL="514350" indent="-514350">
              <a:buAutoNum type="arabicPeriod"/>
            </a:pPr>
            <a:r>
              <a:rPr lang="en-US" sz="2200"/>
              <a:t>Respect the weather</a:t>
            </a:r>
          </a:p>
          <a:p>
            <a:pPr marL="514350" indent="-514350">
              <a:buAutoNum type="arabicPeriod"/>
            </a:pPr>
            <a:r>
              <a:rPr lang="en-US" sz="2200"/>
              <a:t>Stay hydrated</a:t>
            </a:r>
          </a:p>
          <a:p>
            <a:endParaRPr lang="en-US" sz="2200"/>
          </a:p>
        </p:txBody>
      </p:sp>
      <p:pic>
        <p:nvPicPr>
          <p:cNvPr id="8" name="Picture 7" descr="A yellow triangle with a exclamation mark&#10;&#10;Description automatically generated">
            <a:extLst>
              <a:ext uri="{FF2B5EF4-FFF2-40B4-BE49-F238E27FC236}">
                <a16:creationId xmlns:a16="http://schemas.microsoft.com/office/drawing/2014/main" id="{7ABF916E-4B6B-5E8E-6AB9-2EAFD9AB3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9048" y="1061173"/>
            <a:ext cx="5458968" cy="47356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BA96A-3933-2B96-4F4E-C6682375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F8D5DC3-5886-425F-877A-9E5A37287137}" type="datetime1">
              <a:rPr lang="en-US" smtClean="0"/>
              <a:pPr>
                <a:spcAft>
                  <a:spcPts val="600"/>
                </a:spcAft>
              </a:pPr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21FA8-2DE1-EAF4-1373-614A1104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Joint Pain Relief Workout, Harvard Medical School Special Health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451E-A277-E3BE-21CF-20143146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3B8742-905A-4819-9EA3-553A2876A36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4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8B94B-772B-279E-145B-768D9E37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Five strength training safety tips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FDFE8-F092-737E-62FA-147B4918E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200"/>
              <a:t>Use light weight or resistance only</a:t>
            </a:r>
          </a:p>
          <a:p>
            <a:pPr marL="514350" indent="-514350">
              <a:buAutoNum type="arabicPeriod"/>
            </a:pPr>
            <a:r>
              <a:rPr lang="en-US" sz="2200"/>
              <a:t>Focus on form</a:t>
            </a:r>
          </a:p>
          <a:p>
            <a:pPr marL="514350" indent="-514350">
              <a:buAutoNum type="arabicPeriod"/>
            </a:pPr>
            <a:r>
              <a:rPr lang="en-US" sz="2200"/>
              <a:t>Tempo, tempo</a:t>
            </a:r>
          </a:p>
          <a:p>
            <a:pPr marL="514350" indent="-514350">
              <a:buAutoNum type="arabicPeriod"/>
            </a:pPr>
            <a:r>
              <a:rPr lang="en-US" sz="2200"/>
              <a:t>Breathe</a:t>
            </a:r>
          </a:p>
          <a:p>
            <a:pPr marL="514350" indent="-514350">
              <a:buAutoNum type="arabicPeriod"/>
            </a:pPr>
            <a:r>
              <a:rPr lang="en-US" sz="2200"/>
              <a:t>Give muscles time off</a:t>
            </a:r>
          </a:p>
        </p:txBody>
      </p:sp>
      <p:pic>
        <p:nvPicPr>
          <p:cNvPr id="8" name="Picture 7" descr="A person lifting weights in a gym&#10;&#10;Description automatically generated">
            <a:extLst>
              <a:ext uri="{FF2B5EF4-FFF2-40B4-BE49-F238E27FC236}">
                <a16:creationId xmlns:a16="http://schemas.microsoft.com/office/drawing/2014/main" id="{4591F06C-659C-8CA8-9961-A07CBB4B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9048" y="1613893"/>
            <a:ext cx="5458968" cy="363021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9C38A-8A7E-3B10-0B0E-513DF087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AFAF1C-7ED2-4256-B9DC-4E83F3475C6C}" type="datetime1">
              <a:rPr lang="en-US" smtClean="0"/>
              <a:pPr>
                <a:spcAft>
                  <a:spcPts val="600"/>
                </a:spcAft>
              </a:pPr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89908-E2AE-AF99-359A-C8ABC650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Joint Pain Relief Workout, Harvard Medical School Special Health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3DBBA-3371-F8CA-299D-10A1B33C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3B8742-905A-4819-9EA3-553A2876A36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B36D8-A976-CB50-B019-7A86BB2E5FEF}"/>
              </a:ext>
            </a:extLst>
          </p:cNvPr>
          <p:cNvSpPr txBox="1"/>
          <p:nvPr/>
        </p:nvSpPr>
        <p:spPr>
          <a:xfrm>
            <a:off x="9260592" y="5044051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143842337@N03/320047491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5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tretching his leg on a bench&#10;&#10;Description automatically generated">
            <a:extLst>
              <a:ext uri="{FF2B5EF4-FFF2-40B4-BE49-F238E27FC236}">
                <a16:creationId xmlns:a16="http://schemas.microsoft.com/office/drawing/2014/main" id="{F2A7EE27-7107-67AD-B5D3-D801E74D3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94" r="4184" b="-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6CCCA-4F4C-9D2E-8B18-8BB6F237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Four stretching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9881F-3748-7F10-ACF0-3972D7FC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/>
              <a:t>Warm up first</a:t>
            </a:r>
          </a:p>
          <a:p>
            <a:pPr marL="514350" indent="-514350">
              <a:buAutoNum type="arabicPeriod"/>
            </a:pPr>
            <a:r>
              <a:rPr lang="en-US" sz="2000"/>
              <a:t>Feel no pain</a:t>
            </a:r>
          </a:p>
          <a:p>
            <a:pPr marL="514350" indent="-514350">
              <a:buAutoNum type="arabicPeriod"/>
            </a:pPr>
            <a:r>
              <a:rPr lang="en-US" sz="2000"/>
              <a:t>Don’t bounce</a:t>
            </a:r>
          </a:p>
          <a:p>
            <a:pPr marL="514350" indent="-514350">
              <a:buAutoNum type="arabicPeriod"/>
            </a:pPr>
            <a:r>
              <a:rPr lang="en-US" sz="2000"/>
              <a:t>Practice often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FB3A9-86B4-AEC3-7439-CE5D6698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7D00DCB-F369-4A89-9A94-18CDE709EDA6}" type="datetime1">
              <a:rPr lang="en-US" smtClean="0"/>
              <a:pPr>
                <a:spcAft>
                  <a:spcPts val="600"/>
                </a:spcAft>
              </a:pPr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0338A-FFC9-73B3-02A4-7B7274D9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rgbClr val="FFFFFF"/>
                </a:solidFill>
              </a:rPr>
              <a:t>Joint Pain Relief Workout, Harvard Medical School Special Health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4CFE8-5AA7-3377-C460-32D9FD20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3B8742-905A-4819-9EA3-553A2876A36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2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5F4EA-E88F-F198-1B94-99D368E5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Posture and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41BA-C449-A5A6-1FA2-F063755CE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1700"/>
              <a:t>Chin parallel to the floor</a:t>
            </a:r>
          </a:p>
          <a:p>
            <a:r>
              <a:rPr lang="en-US" sz="1700"/>
              <a:t>Both shoulders even</a:t>
            </a:r>
          </a:p>
          <a:p>
            <a:r>
              <a:rPr lang="en-US" sz="1700"/>
              <a:t>Both arms at your sides with elbows straight and even</a:t>
            </a:r>
          </a:p>
          <a:p>
            <a:r>
              <a:rPr lang="en-US" sz="1700"/>
              <a:t>Abdominal muscles pulled in</a:t>
            </a:r>
          </a:p>
          <a:p>
            <a:r>
              <a:rPr lang="en-US" sz="1700"/>
              <a:t>Both hips even</a:t>
            </a:r>
          </a:p>
          <a:p>
            <a:r>
              <a:rPr lang="en-US" sz="1700"/>
              <a:t>Both knees even and pointing straight ahead</a:t>
            </a:r>
          </a:p>
          <a:p>
            <a:r>
              <a:rPr lang="en-US" sz="1700"/>
              <a:t>Both feet pointing straight ahead</a:t>
            </a:r>
          </a:p>
          <a:p>
            <a:r>
              <a:rPr lang="en-US" sz="1700"/>
              <a:t>Body weight distributed evenly on both feet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7277-428C-C241-C031-18F2D71D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90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A0922D-B197-4C4F-AB04-3E1E0891195D}" type="datetime1">
              <a:rPr lang="en-US" smtClean="0"/>
              <a:pPr>
                <a:spcAft>
                  <a:spcPts val="600"/>
                </a:spcAft>
              </a:pPr>
              <a:t>9/2/2024</a:t>
            </a:fld>
            <a:endParaRPr lang="en-US"/>
          </a:p>
        </p:txBody>
      </p:sp>
      <p:pic>
        <p:nvPicPr>
          <p:cNvPr id="8" name="Picture 7" descr="A diagram of a person's body&#10;&#10;Description automatically generated">
            <a:extLst>
              <a:ext uri="{FF2B5EF4-FFF2-40B4-BE49-F238E27FC236}">
                <a16:creationId xmlns:a16="http://schemas.microsoft.com/office/drawing/2014/main" id="{833EFB5F-E13C-2501-0E47-83A5B4699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681" r="-1" b="1052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79714-37EE-123C-32C3-19140D3B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34290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Joint Pain Relief Workout, Harvard Medical School Special Health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EE3E9-DF2C-94A3-85F6-C70CEE7E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3B8742-905A-4819-9EA3-553A2876A36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F6DC9-97A0-28E6-5099-4832DDB597F3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22519875@N08/738711180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30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208</Words>
  <Application>Microsoft Office PowerPoint</Application>
  <PresentationFormat>Widescreen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The Joint Pain Relief Workout</vt:lpstr>
      <vt:lpstr>Six all-around exercise safety tips</vt:lpstr>
      <vt:lpstr>Five strength training safety tips</vt:lpstr>
      <vt:lpstr>Four stretching safety tips</vt:lpstr>
      <vt:lpstr>Posture and alignment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Devadas Moses</dc:creator>
  <cp:lastModifiedBy>Devadas Moses</cp:lastModifiedBy>
  <cp:revision>1</cp:revision>
  <dcterms:created xsi:type="dcterms:W3CDTF">2024-09-02T16:02:05Z</dcterms:created>
  <dcterms:modified xsi:type="dcterms:W3CDTF">2024-09-02T16:21:23Z</dcterms:modified>
</cp:coreProperties>
</file>