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7" r:id="rId12"/>
    <p:sldId id="323" r:id="rId13"/>
    <p:sldId id="325" r:id="rId14"/>
    <p:sldId id="308" r:id="rId15"/>
    <p:sldId id="310" r:id="rId16"/>
    <p:sldId id="271" r:id="rId17"/>
    <p:sldId id="321" r:id="rId18"/>
    <p:sldId id="311" r:id="rId19"/>
    <p:sldId id="312" r:id="rId20"/>
    <p:sldId id="313" r:id="rId21"/>
    <p:sldId id="314" r:id="rId22"/>
    <p:sldId id="315" r:id="rId23"/>
    <p:sldId id="316" r:id="rId24"/>
    <p:sldId id="317" r:id="rId25"/>
    <p:sldId id="318" r:id="rId26"/>
    <p:sldId id="31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CFC2"/>
    <a:srgbClr val="1FD1BC"/>
    <a:srgbClr val="532476"/>
    <a:srgbClr val="A40A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743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26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61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987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12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338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0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19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897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222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28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1D016-3F01-4AE1-83B2-A26B98820981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13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8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0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1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7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7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4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5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6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9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8.pn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0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8.pn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1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2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8.pn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4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8.png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5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6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8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0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1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7" Type="http://schemas.microsoft.com/office/2007/relationships/hdphoto" Target="../media/hdphoto1.wdp"/><Relationship Id="rId12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17.png"/><Relationship Id="rId5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4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23B4B-CB9A-3DCD-89D3-13B8620B8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E514E19E-6B70-8643-D2CE-3FA4EFC196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624A31B-22D4-1C3A-F7D3-F4CFB28A4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BF99BDA-73DF-C0E9-C57C-D3F15CAB6A9F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2CD49F8-8AC3-BBCB-45D9-2C5CFC2BFEED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A8086CD-6571-476C-6525-4CF9A9FAE44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8D989F5C-CD4E-7D9F-F514-A3F573AF58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59257B08-CEAD-9B4B-1EFD-57424D6530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55EE2EF-1A67-9FC3-866D-7FA7B0B249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007C9B3-56CF-216E-4EDB-F8851874D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2AAA2A3E-316A-81C8-F1F5-50040B9FE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26D9FB0-5D3B-A4F0-5453-03EDD881893A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48B5886-0947-D91D-962F-94D6363579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44980"/>
            <a:ext cx="12192000" cy="59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518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7E3D8-32EC-183B-1815-B2A19EF9E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AB75A05-7B54-5B82-C1AE-80E2EF5982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93A36C3-DF95-F888-016B-743C946182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F2E931-094F-5C30-217E-AAE1BF39F562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672B9C7-6BAE-AD2D-6C95-A8B46E4796CA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D53E371-DCDB-0B2C-94C0-FBAF1C2F51C1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63C9C21E-60ED-6DEE-C8CD-3789397A46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28E26BF5-08EF-D53F-EC40-4406B101D4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83942AF-C3E8-0E5B-873A-E416D89A73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9F00824-F0D1-9608-BD9E-CC76B938F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3AC8B02F-81B4-AF66-5FDF-D28D4631D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DF5CC2-E058-226A-918C-4DC3F2F5DB3F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DE2939F-EFEF-BBDB-C1F3-B37F2F32C9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04979"/>
            <a:ext cx="12192000" cy="604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56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129CB-98C8-79E8-ED8E-0B6FBA054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27965969-4998-8A30-2BD7-A3AD23C37E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000AF13-1B84-1B23-E997-EE5B5729CF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6901023-74C3-4C43-A65E-39909B28C03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410EBB6-1789-5D8A-9111-522A7D4B2B50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F9A42DE-9DA4-6E10-CBF3-BFC7E5CA76F1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31BEB596-CFC5-E85A-FCF1-DD0083AD2D7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7ECB6F01-4163-2005-58D6-656C28E990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22B9BCF-1BFE-1718-7295-F9117465F5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DB1453E-0C26-055D-674B-1D075D66B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79578A63-7298-E3E3-2516-DE9794220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DD201BA-FED6-8DCA-8B8A-17091F9C5B41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35B33D7-92BA-004B-29F7-DE5840B43B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79645"/>
            <a:ext cx="12192000" cy="609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9E657-86C1-C24B-D1DB-C11671376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6D43D43-159C-E38E-ECA1-D1AF18F6A2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EB2BE2F-2D0A-0F32-45B8-F95A38382A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06D652C-E6E2-DBED-9380-80729548441E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BCBF4FF-F558-069B-5443-CAA140ED1917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F5186E82-90FB-F897-B0C5-118409C348FA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C19AEDC5-D166-A550-D01A-F9CBDE77E0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4E678F4A-E371-AFB0-07BA-613E3DA456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76B6388-ED9D-64F7-2537-F60601E9DC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A50AFED-82D3-712F-3539-3C61CF87F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BB17E496-6C98-C758-6D3F-F29343BAE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A19C88F-F5D7-5177-DC7D-346A05578868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408314D-DD9C-B0F7-F77F-33505E92BD5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54827"/>
            <a:ext cx="12192000" cy="594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15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14E65-A263-CF88-3804-F38685F71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10DAE67-6EDB-EFC0-B11A-887D686DFA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232A298-75D0-A3AA-0CF7-47039ABAA5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1D1820-ECF2-BCFD-3C8F-D896C87BDB8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368FDE-4610-0866-8E98-30E6F5EEF986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2EBD5E0-8F15-BD6C-BC17-5B79D4D6D73E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677A7945-4F7F-1127-DD64-6243EDE4946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2FC8284A-7039-0CC3-E569-A44678EDBD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8FFD801-F126-7E63-604F-AC1B1A70EA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EDCD64D-5D64-0368-9E70-621D1BF6F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E8D6DE19-4954-7EC4-433F-DB55A2D98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6FFE36-521F-F701-0DCB-542A6FC0D32D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2A0368-997E-A7AE-5943-0B66F8EE65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750604"/>
            <a:ext cx="12192000" cy="53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521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F185F-7E86-B7AB-568B-9405669FF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183E96FC-6226-73AD-3D49-E7D148A26D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C23EC1AC-DAA6-FF8E-8F0D-845EB10929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4FF2693-C670-8868-A90F-EA234AF2EF9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571245F-8A36-E13F-B967-9CCBFABE9D47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FA8B6AA-47A1-C4A0-8AD1-2621B5CC5D87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52769171-CFEC-B503-8B19-38F71350A1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EEA874C5-E0EE-F1F3-7DDE-0C22524DE3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884A77A-0372-6290-B18E-D0CEC9C3B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21E5D30-3767-AC1A-DAE5-2C2C8D29F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D6A9A63B-7F4C-943C-B8A5-ED37CD64C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2BA09E3-DC5F-2291-652E-5F06D6AF0791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8CF54AE-C443-D3A4-8FBF-E20E6AB786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569655"/>
            <a:ext cx="12192000" cy="571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53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EC22D-FA34-000A-8781-D72417A1F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3855CDA-0B1D-CED3-7496-F94CE0CDB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538"/>
            <a:ext cx="12192000" cy="6564923"/>
          </a:xfrm>
          <a:prstGeom prst="rect">
            <a:avLst/>
          </a:prstGeom>
        </p:spPr>
      </p:pic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D79EFF9-CCF6-996D-D046-DAD02AFB5B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E9DE82F-EB32-EBB2-A096-A84126B5C0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4EE1776-BCB3-317F-44DB-254C4A0EA655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36FFF73-943F-D0AA-D515-7AECB827A92F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0456B1E-88FE-AE25-31C9-4F6A1A230E3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3"/>
                  <a:extLst>
                    <a:ext uri="{FF2B5EF4-FFF2-40B4-BE49-F238E27FC236}">
                      <a16:creationId xmlns:a16="http://schemas.microsoft.com/office/drawing/2014/main" id="{6CB94BA8-4151-C5E3-35A0-CDAB911F9C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5"/>
                  <a:extLst>
                    <a:ext uri="{FF2B5EF4-FFF2-40B4-BE49-F238E27FC236}">
                      <a16:creationId xmlns:a16="http://schemas.microsoft.com/office/drawing/2014/main" id="{0288721A-48E1-E621-4302-5713B7EAF9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9AF0769-C017-52DF-DB4A-024ACFC8DF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D88FD0A-0EC5-A03A-D2E9-046F5DB03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F34FE93C-06E6-D8AD-76D0-4291A2C3D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0000000-0008-0000-0700-00002E000000}"/>
              </a:ext>
            </a:extLst>
          </p:cNvPr>
          <p:cNvGrpSpPr/>
          <p:nvPr/>
        </p:nvGrpSpPr>
        <p:grpSpPr>
          <a:xfrm>
            <a:off x="612775" y="944359"/>
            <a:ext cx="1235074" cy="4353995"/>
            <a:chOff x="0" y="0"/>
            <a:chExt cx="1241425" cy="413492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0000000-0008-0000-0700-00002F000000}"/>
                </a:ext>
              </a:extLst>
            </p:cNvPr>
            <p:cNvSpPr/>
            <p:nvPr/>
          </p:nvSpPr>
          <p:spPr>
            <a:xfrm>
              <a:off x="764359" y="0"/>
              <a:ext cx="390525" cy="3559175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  <p:sp>
          <p:nvSpPr>
            <p:cNvPr id="15" name="Rectangle: Diagonal Corners Snipped 14">
              <a:extLst>
                <a:ext uri="{FF2B5EF4-FFF2-40B4-BE49-F238E27FC236}">
                  <a16:creationId xmlns:a16="http://schemas.microsoft.com/office/drawing/2014/main" id="{00000000-0008-0000-0700-000030000000}"/>
                </a:ext>
              </a:extLst>
            </p:cNvPr>
            <p:cNvSpPr/>
            <p:nvPr/>
          </p:nvSpPr>
          <p:spPr>
            <a:xfrm rot="2712934" flipH="1">
              <a:off x="485445" y="3378940"/>
              <a:ext cx="270535" cy="1241425"/>
            </a:xfrm>
            <a:prstGeom prst="snip2DiagRect">
              <a:avLst>
                <a:gd name="adj1" fmla="val 0"/>
                <a:gd name="adj2" fmla="val 50000"/>
              </a:avLst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54081A7-C475-D8DA-BCFB-DACF3554E1C5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</p:spTree>
    <p:extLst>
      <p:ext uri="{BB962C8B-B14F-4D97-AF65-F5344CB8AC3E}">
        <p14:creationId xmlns:p14="http://schemas.microsoft.com/office/powerpoint/2010/main" val="2300463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D87A1-03AE-6729-FC6A-2C1F1D0FA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AF9210A0-6347-97A5-E38A-DB38F61E4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856"/>
            <a:ext cx="12192000" cy="6574288"/>
          </a:xfrm>
          <a:prstGeom prst="rect">
            <a:avLst/>
          </a:prstGeom>
        </p:spPr>
      </p:pic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2B07A075-0FC6-72B9-330B-1A267DE7BA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7BA1840-1CBD-1556-8586-5EDF35C4B6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0E6FBB9-2B74-DF0C-3D37-AE743D8E1B5C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A27A5F0-0D1D-F49E-B0CB-5C0721253294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25786D3-B7C4-A1BC-9386-4DE3463AE455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3"/>
                  <a:extLst>
                    <a:ext uri="{FF2B5EF4-FFF2-40B4-BE49-F238E27FC236}">
                      <a16:creationId xmlns:a16="http://schemas.microsoft.com/office/drawing/2014/main" id="{648F41E7-0975-5B58-77E8-4196A80824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5"/>
                  <a:extLst>
                    <a:ext uri="{FF2B5EF4-FFF2-40B4-BE49-F238E27FC236}">
                      <a16:creationId xmlns:a16="http://schemas.microsoft.com/office/drawing/2014/main" id="{D6D24F79-920F-5E26-FF63-C01C7B5A6C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9CA5006-9AC8-401A-B096-C2D4621FBD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EDB1ED9-1562-F47E-A2F4-E49F48B82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01AD553E-DF69-C214-2991-EA271096A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EC162A3-F90F-9500-8520-8B365D329E95}"/>
              </a:ext>
            </a:extLst>
          </p:cNvPr>
          <p:cNvGrpSpPr/>
          <p:nvPr/>
        </p:nvGrpSpPr>
        <p:grpSpPr>
          <a:xfrm>
            <a:off x="1045212" y="1011319"/>
            <a:ext cx="1235074" cy="4276674"/>
            <a:chOff x="0" y="0"/>
            <a:chExt cx="1241425" cy="413492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1F4327D4-E594-4CC1-2487-8FA89C95D1A0}"/>
                </a:ext>
              </a:extLst>
            </p:cNvPr>
            <p:cNvSpPr/>
            <p:nvPr/>
          </p:nvSpPr>
          <p:spPr>
            <a:xfrm>
              <a:off x="764359" y="0"/>
              <a:ext cx="390525" cy="3559175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  <p:sp>
          <p:nvSpPr>
            <p:cNvPr id="15" name="Rectangle: Diagonal Corners Snipped 14">
              <a:extLst>
                <a:ext uri="{FF2B5EF4-FFF2-40B4-BE49-F238E27FC236}">
                  <a16:creationId xmlns:a16="http://schemas.microsoft.com/office/drawing/2014/main" id="{37BB46EA-7B3D-D446-06E5-5ECC5C4AD813}"/>
                </a:ext>
              </a:extLst>
            </p:cNvPr>
            <p:cNvSpPr/>
            <p:nvPr/>
          </p:nvSpPr>
          <p:spPr>
            <a:xfrm rot="2712934" flipH="1">
              <a:off x="485445" y="3378940"/>
              <a:ext cx="270535" cy="1241425"/>
            </a:xfrm>
            <a:prstGeom prst="snip2DiagRect">
              <a:avLst>
                <a:gd name="adj1" fmla="val 0"/>
                <a:gd name="adj2" fmla="val 50000"/>
              </a:avLst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28ADFF1-64B7-B12D-70E3-0EA86E553F28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</p:spTree>
    <p:extLst>
      <p:ext uri="{BB962C8B-B14F-4D97-AF65-F5344CB8AC3E}">
        <p14:creationId xmlns:p14="http://schemas.microsoft.com/office/powerpoint/2010/main" val="4266577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2A9E8-EE24-1FA6-E253-8B3850F9A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9325DF6-2D9F-DDB8-71EF-68CF63DA4B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6C3DDDF6-36F5-9157-2F0F-2D54E3BE21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8DFD808-6DB7-1A83-DC3C-DC55F59F7D85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0C789A0-91F7-FCB6-53EA-70497635C5A8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6C6D497-2C3D-3A4C-9EDD-1903A8F81B37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F612FDB6-FB91-E9A3-B1DC-E719C4BA23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634071AF-EE92-3305-4DF9-72D39DEE9C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F7C19BD7-F005-688B-1FCB-5D2E1DDC29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D50CEE9-58EB-3FD2-744B-3D80D5666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B7ED5175-28F2-028B-6544-CA7D39EF7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5C2E8B-3541-F5CC-8125-7D207CE9B0EB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A37E662-3205-E812-40FA-74B5FEF3A3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18519"/>
            <a:ext cx="12192000" cy="622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87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32495-E063-D725-716E-29ABC37F3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F6DCC315-E289-1F7F-3926-AD569EC225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6EFCE885-5ED3-7091-A54E-39A1361AC4D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F260F2F-6D60-CEB4-BC3C-7CDD5562DF07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00ED662-C697-F69D-598E-C940D15F4DB1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46CFF72-DB5E-D6A2-B7AB-8E0254126B2E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E939BE00-89CF-18FA-C94D-420D3F1772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BAC6099-3BE5-C0DA-8A2F-9849FFF4FE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7B74D10-B2D4-4EE1-453A-8CD20B7768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74CD2FD-CDA2-F7A6-D021-404D4E198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F3D5CFA6-A518-6238-AE6B-A7389F8C5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8834AC-F8E3-35F0-5B95-A442E75BAD78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5EC817A-CCA4-5491-8F4F-9EC3621A974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92334"/>
            <a:ext cx="12192000" cy="647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22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33171-455C-2564-8FDA-3AFD943B8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081FEDD-A001-7AD1-581E-BB3521D5B7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42D4C855-B810-C293-675F-F61E01DEE8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0EF7854-79BB-8D3A-8DEF-08F2AB74F701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C00612-3E93-E159-AC8F-45265377ED62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7822A9F-EEB9-36C2-5897-1335C6084448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F2FE2411-BDC9-E996-88C2-1B224ECE8F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C2008126-91C7-B5A8-2E33-E7A37F43D1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3A6366C-A708-DFF8-E551-9FEA62E02A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8F4ABC8-2658-A18D-5B1A-D8FEDD3B0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BBD11704-E515-5F56-2DA3-91F47D123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1B615FF-243A-0E29-98B4-65953B1E651D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7F3219-BD4B-EDC9-42DC-29F616AFB1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829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56D67-5D7B-CF5F-825F-8E7FF1AA4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5FA14D12-2578-E1AB-9BE6-04B0D92B71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B0616100-6AE7-86F2-932C-8D4A4E42AA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52ACD07-834F-253A-1760-C1DB2E2C4E78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1F08121-9CF7-1C46-CDF7-5AEF2AD1D317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00AF5E1-F752-862A-AAB6-1185EBEDE449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FECB0139-E4CE-6FD7-70A3-BE20899115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096A7F8F-3338-4A9D-8E9D-C03CCF63DC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87584EF-22F8-AF6E-96FC-4A60509C34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D6F2A9D-63EE-F0F4-F213-DD4D03770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7DAE88CB-A8BC-6DE5-02E4-5A26E3404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A61A374-2DC1-4AC4-3A8E-D58D3FA9691F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17DB549-622C-031B-FC3E-CBB5BF91C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F720E1B-2CF9-CE1C-869C-54F728C5C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7B8D3869-BF12-D5E0-7D86-B7F954EFF68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A1C258E-0E05-6BFA-BFDB-CFD27D28EA9A}"/>
              </a:ext>
            </a:extLst>
          </p:cNvPr>
          <p:cNvSpPr txBox="1"/>
          <p:nvPr/>
        </p:nvSpPr>
        <p:spPr>
          <a:xfrm>
            <a:off x="78134" y="2413337"/>
            <a:ext cx="6094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Radio Stations</a:t>
            </a:r>
            <a:r>
              <a:rPr lang="en-US" sz="2000" i="1" dirty="0"/>
              <a:t> 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Single-Family Home </a:t>
            </a:r>
            <a:r>
              <a:rPr lang="en-US" sz="2000" i="1" dirty="0"/>
              <a:t>and…</a:t>
            </a:r>
          </a:p>
          <a:p>
            <a:r>
              <a:rPr lang="en-US" sz="2000" b="1" dirty="0"/>
              <a:t>Plan to Hire an Electrician </a:t>
            </a:r>
            <a:r>
              <a:rPr lang="en-US" sz="2000" dirty="0"/>
              <a:t>in the next 12 months.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6473AD-0C2C-BD8C-513E-C1A1F998FC46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1FED901-6B1A-722F-659D-5A69C210279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90454" y="84625"/>
            <a:ext cx="6219609" cy="618639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38AD0B-A24D-A906-4298-A8128325AFA7}"/>
              </a:ext>
            </a:extLst>
          </p:cNvPr>
          <p:cNvSpPr txBox="1"/>
          <p:nvPr/>
        </p:nvSpPr>
        <p:spPr>
          <a:xfrm>
            <a:off x="78134" y="4017192"/>
            <a:ext cx="5231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(Note:  Insufficient Sample Size to Run this Report based on W35-64)</a:t>
            </a:r>
          </a:p>
        </p:txBody>
      </p:sp>
    </p:spTree>
    <p:extLst>
      <p:ext uri="{BB962C8B-B14F-4D97-AF65-F5344CB8AC3E}">
        <p14:creationId xmlns:p14="http://schemas.microsoft.com/office/powerpoint/2010/main" val="4253424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D0F35-32EF-7D93-59DF-A80BC15DB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116AC6EC-B0A7-8D12-A458-A2926B5358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A0178AE8-4F08-8044-2392-BCB2074329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C264973-FE0F-EDDF-F3B3-7E0AC1993E55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52080AC-A784-493C-D657-047C35475608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D3F6E87-99F8-EA41-5456-457C05364E5E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3C19525C-D4C6-EDD2-D5A0-BA3D668E6C5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F456018-5B07-EEC3-B401-A5EFD9FD84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AA106EF-9C78-1E49-2E5B-6A6E9B5DBB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52176EE-9942-383B-9D80-00D2C94FA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E4A7777F-2842-E2D8-8820-26A09C17D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4D6F8B2-F96F-923F-E25A-C457E9C66829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6794493-F06F-0874-0F83-993B4014F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D032A78-C465-A850-D8A2-1D8F350CE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D46E8AC-1C12-E711-1984-8E230416EC0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C901D24-F03D-4BA5-C815-2D65B03DBF75}"/>
              </a:ext>
            </a:extLst>
          </p:cNvPr>
          <p:cNvSpPr txBox="1"/>
          <p:nvPr/>
        </p:nvSpPr>
        <p:spPr>
          <a:xfrm>
            <a:off x="78134" y="2413337"/>
            <a:ext cx="6094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Audio Media </a:t>
            </a:r>
            <a:r>
              <a:rPr lang="en-US" sz="2000" i="1" dirty="0"/>
              <a:t>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Single-Family Home </a:t>
            </a:r>
            <a:r>
              <a:rPr lang="en-US" sz="2000" i="1" dirty="0"/>
              <a:t>and…</a:t>
            </a:r>
          </a:p>
          <a:p>
            <a:r>
              <a:rPr lang="en-US" sz="2000" b="1" dirty="0"/>
              <a:t>Plan to Hire an Electrician </a:t>
            </a:r>
            <a:r>
              <a:rPr lang="en-US" sz="2000" dirty="0"/>
              <a:t>in the next 12 months.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C655F7-C3F7-60AB-D897-B517D71ED1F0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8B6028-9818-6DEA-432B-663CBFEF74C5}"/>
              </a:ext>
            </a:extLst>
          </p:cNvPr>
          <p:cNvSpPr txBox="1"/>
          <p:nvPr/>
        </p:nvSpPr>
        <p:spPr>
          <a:xfrm>
            <a:off x="78134" y="4017192"/>
            <a:ext cx="5231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(Note:  Insufficient Sample Size to Run this Report based on W35-64)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2938414-0D9B-2B3F-B8BA-72257F3CDF6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67957" y="-5602"/>
            <a:ext cx="6397995" cy="629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985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EF9EE-EAA7-924E-8E0A-169913C17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7F7FE0F2-4E13-DEFC-E64B-9F43D1B0BF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7EF46E97-4E55-E899-2792-55CFF63647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EC570F-CDBE-802E-B65A-6687C90224C9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0568F85-A60B-F489-8265-3EA78D7F6D5B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BDD05B8-4560-299A-0C65-62D8FF11138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AC5CA6CD-5414-49BA-B6A5-8B1BA96DC4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865F4200-8D6D-1068-2E95-F1DA75B54D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9F8DBE1-2E76-0C38-4B35-D5EE3504CE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7D2FDC6-1724-B8B2-0B2E-9A7F3BC65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034E7B83-15EF-4F41-4710-88C992C6D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B2BC135-F452-5937-CF5E-0509CA46FB2F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D3B2660-295B-0479-1599-955F0D9541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48956"/>
            <a:ext cx="12192000" cy="636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1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E6A48-6354-24FF-9B20-6EEDACB28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3F08135-31FF-34C4-C226-23BC585461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BC0BE833-794D-0710-B6E5-4D51F62A73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1DA7B54-1FDD-BCC6-F238-F306C54F276F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D161B3A-2FED-165B-BDB3-FB1AC46FD193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40CC0D5-9ACB-FC24-2A48-04D687E6677F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790920B2-EDB2-4B5E-15AA-8AA00C0D4C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F6F899E8-9ABD-9C42-9EB7-F08692BE11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A8840A2F-51D2-5DC1-1D9E-5B131331AC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470E038-B6C4-9BC5-AAE4-6BEF152F1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7233FAAB-9652-F52D-EF09-89B7582CE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3076A63-F0A6-FE04-D39C-158733FEB37F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0B6281B-6374-AA67-ACAC-2498E47E7E0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69134"/>
            <a:ext cx="12192000" cy="631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86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6DE7D2-A9EE-77E3-85DE-5377684FF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BF99B37B-C461-5E8B-A68C-D9E6C69524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CFF883FB-AFBA-05D2-888C-F87FA92405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300B6DE-E739-CC4E-8D5C-966BC7E74819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C84BBE9-8E0A-4B8D-4713-A909E768E8DD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004CAA5-5434-B573-D0ED-5B0EC0473219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E9CA5D1-7ECD-AFAF-9D1D-99C511105B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957AAD18-0ED3-2534-557E-3602C5C02A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F678D6E-7A20-C1D3-9BB0-EC0EF68C12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94A1EA0-FFCD-99D6-00C4-BC387014C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C68FFAF3-AF59-CC5D-58DD-6DDC092D8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AC5F635-0818-ED94-F934-69EF9CC7B7EA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CC8241C-C0A9-6672-0A32-518ABCC4B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84A45CC-7A90-0F4B-0B08-F5428BEDF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3266290-0C03-9EFF-106B-F809BED28EB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F85E6EF-277F-FA49-FD8C-970D7DB014D5}"/>
              </a:ext>
            </a:extLst>
          </p:cNvPr>
          <p:cNvSpPr txBox="1"/>
          <p:nvPr/>
        </p:nvSpPr>
        <p:spPr>
          <a:xfrm>
            <a:off x="78134" y="2413337"/>
            <a:ext cx="6094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Local TV Stations and Cable Networks 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Single-Family Home </a:t>
            </a:r>
            <a:r>
              <a:rPr lang="en-US" sz="2000" i="1" dirty="0"/>
              <a:t>and…</a:t>
            </a:r>
          </a:p>
          <a:p>
            <a:r>
              <a:rPr lang="en-US" sz="2000" b="1" dirty="0"/>
              <a:t>Plan to Hire an Electrician </a:t>
            </a:r>
            <a:r>
              <a:rPr lang="en-US" sz="2000" dirty="0"/>
              <a:t>in the next 12 months.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66C3F7-ABAF-6437-626A-1AC070ECCCFA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0C715C-8D54-499F-C574-013565DF719B}"/>
              </a:ext>
            </a:extLst>
          </p:cNvPr>
          <p:cNvSpPr txBox="1"/>
          <p:nvPr/>
        </p:nvSpPr>
        <p:spPr>
          <a:xfrm>
            <a:off x="78134" y="4017192"/>
            <a:ext cx="5231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(Note:  Insufficient Sample Size to Run this Report based on W35-64)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FF41C20-DC0D-9370-FD1E-08AFFDD973F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25433" y="84625"/>
            <a:ext cx="6388433" cy="630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798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1216E5-C2F6-BC2F-9A06-3279B7481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4A7EB1F9-30C1-F8A3-284B-4733C208FA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ECD9726A-0DE6-EDD6-5346-D6E8A68393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979EF17-4E1F-291D-4235-AC182AC9FDD4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2C5F58-8197-44BB-EB93-6B95FE8CAB8E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8D64DA5-D2A5-18C9-C6B2-F7171774B938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9691E4F-AB37-051E-5BA9-4945716976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473049D-BA5F-FFCE-DEDD-50EFA2EBE4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BD38B796-A78A-0744-A9A9-C6C79082E7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22E1FEA-7B99-D6F2-304F-C4FF11495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44A25BEC-9180-121C-1B56-1C463E4C1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68331AE-0F75-25FF-7746-3E7BE37C5009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24DC795-D8DD-75FF-AD00-BBDED3BBB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7622E76-0219-159D-4733-95B60F588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AADAD13-81B0-0A33-D81C-B241644717C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3DCDF2D-610E-C0A6-F1AE-063DC538C745}"/>
              </a:ext>
            </a:extLst>
          </p:cNvPr>
          <p:cNvSpPr txBox="1"/>
          <p:nvPr/>
        </p:nvSpPr>
        <p:spPr>
          <a:xfrm>
            <a:off x="78134" y="2413337"/>
            <a:ext cx="609456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Local TV Stations,</a:t>
            </a:r>
            <a:r>
              <a:rPr lang="en-US" sz="2000" i="1" dirty="0"/>
              <a:t> </a:t>
            </a:r>
            <a:r>
              <a:rPr lang="en-US" sz="2000" b="1" i="1" dirty="0"/>
              <a:t>Cable Networks</a:t>
            </a:r>
            <a:r>
              <a:rPr lang="en-US" sz="2000" i="1" dirty="0"/>
              <a:t> and </a:t>
            </a:r>
          </a:p>
          <a:p>
            <a:r>
              <a:rPr lang="en-US" sz="2000" b="1" i="1" dirty="0"/>
              <a:t>Streaming TV Services with Ads </a:t>
            </a:r>
            <a:r>
              <a:rPr lang="en-US" sz="2000" i="1" dirty="0"/>
              <a:t>reaching…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Single-Family Home </a:t>
            </a:r>
            <a:r>
              <a:rPr lang="en-US" sz="2000" i="1" dirty="0"/>
              <a:t>and…</a:t>
            </a:r>
          </a:p>
          <a:p>
            <a:r>
              <a:rPr lang="en-US" sz="2000" b="1" dirty="0"/>
              <a:t>Plan to Hire an Electrician </a:t>
            </a:r>
            <a:r>
              <a:rPr lang="en-US" sz="2000" dirty="0"/>
              <a:t>in the next 12 months.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CC828D8-E415-33BC-399A-94CB53F9BAFE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C01CE5-C143-8516-B97E-CC044818804F}"/>
              </a:ext>
            </a:extLst>
          </p:cNvPr>
          <p:cNvSpPr txBox="1"/>
          <p:nvPr/>
        </p:nvSpPr>
        <p:spPr>
          <a:xfrm>
            <a:off x="78134" y="4017192"/>
            <a:ext cx="5231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(Note:  Insufficient Sample Size to Run this Report based on W35-64)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B52D6F6-E76F-4FF3-5E20-5A4FDD10B65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34817" y="33284"/>
            <a:ext cx="6431135" cy="626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686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E3685-81CB-4C75-C10F-272CBCC43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0C166325-3127-5C86-106B-07C619D92B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A19EEB88-A892-F079-4CED-0EA87FE24A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2E12C2-F963-0A42-267E-8AAC02C1C0C4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AA73C03-C8CC-7D36-AB56-7B7ED68AA7A1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2367003-5BDD-1B8E-636A-4423AE19F3D4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CDADBB28-431C-2065-0803-82EBC3089A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07337EE2-7921-8526-C2B7-0B460AF555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54EB1F5-3418-F70F-E2CE-8A426A2196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212E649-483B-15DE-BEEF-741755287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9F9AF8DA-3984-BA24-F211-C209C86B0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814826F-0FC1-ED68-B30B-7DF0A7E2DDF1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85D59F1-C361-88A7-2A80-DBE798B7E4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22981"/>
            <a:ext cx="12192000" cy="621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378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BD8D7-4ED5-416C-A0BD-A759CC27C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387E77E-1558-73C8-8127-F4D131A03A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FC6A20CB-4004-57DE-B9EC-73B43B2F44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A0EF3D9-7674-7AF4-FE95-2B3E8373B1C9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5950A06-370C-D5F9-CE5D-30FE7D5571A3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327251C-A2CC-AE07-74DA-ACBE6D961183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6AABEE9-C045-E353-136D-A11136490F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C723F151-7377-6344-EF45-C78F06B18D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6076233-C220-2D34-AFB6-5A42EFD937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3EFB45C-6C10-CB5D-079A-FD94DE7FE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0E6C4D5C-C5A2-AEE5-DA1A-4A166E553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4194A9A-421C-6064-04E3-54612737CD79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998D6C6-DDE6-A48E-0D97-B383C527E8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83825"/>
            <a:ext cx="12192000" cy="629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126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F935F-C034-5752-2B1F-E8C28652C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FAA1F87-6CB2-AA4F-6152-8B9D51C65D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20E45EEB-A464-8F44-07AE-3438134DE2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36DBF42-CDEF-8C8B-FF7F-9E25B070AD88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24D32F7-8B32-3F65-160D-EE084D75C505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23EEA48-3859-5ED3-D9C9-BD04F3A43744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111C55FD-59EB-F3C3-900A-FE0CB2A51D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2322FFC5-4EB2-283B-F632-EF1551BDE9A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4ECA15D7-08F1-064E-61A2-0CF4DF0F3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256D1D9-1424-81B2-B30A-1A72AF13B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39620B8D-84BB-5771-FF43-EDAF66007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D5554A-516D-B74D-3A31-F441D27DE83D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5E5BAA6-3DEE-4EFF-FCD8-D365A81ACCF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92334"/>
            <a:ext cx="12192000" cy="647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748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F15B7-FDFB-FFDB-A76C-B8B3FBC6F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A3AFCAAA-4269-2301-F900-744C62DB88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150712CC-3227-1AAD-5842-C9DC8B97F4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D40C6F7-20BB-50C3-335E-E29006255E72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F23ED47-F321-FB57-12C1-C826B39FD92E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E031531-91C2-B73C-F010-23E5241E2CCB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4EB96C98-43EE-41DA-2070-1F75ED7FE9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3B7B686-3E59-079E-9195-E197EF41EA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179DA84-06C0-10FA-1D34-306D77136C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7A6AB78-EDFC-7E53-CC3F-E7AF1A06D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55F3546F-D6AA-FBB8-6D5B-862AFD0C8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5B4DF0-E043-85A4-FCE1-C98FF1E42766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84D2FC4-7A31-F394-49E9-E0C48BA1E3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18915"/>
            <a:ext cx="12192000" cy="662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50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AF842-1D68-78E9-CCE4-8BEC53D6E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B19DCEA-6330-8A7F-1D0E-02D97CC163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F807D27-D670-E2AA-0FD7-EAB2DC57DE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F42E1D-07E0-717D-838A-0AFFF5FC78B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BF2CC86-B52C-5B7D-F3C0-95A0524F6C5E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06A31D1-2ABA-80CE-93EE-E72102AC590F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024BCD1C-CCEB-CB31-191C-3CBD9BEBBB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C09E86A6-2A8C-1649-97C5-7F060D7813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1BA4804-7BE2-269D-7E40-5255D73892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FCA99EA-7324-D288-4F79-23C228DB4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800B3C9D-108F-11E1-5E2C-A8C1AA996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C873831-0E8E-4C30-8F18-1A5007744F82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2F15A08-1551-8CC8-6FCD-D2C8CB7CC0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26765"/>
            <a:ext cx="12192000" cy="620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17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35FBA-E440-E9D4-E406-61B9D3FAC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711E19E6-FFE7-37DF-9EBB-0E7C0C2114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8BFE2FDA-3B60-0038-F7FA-00B05499EE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A6B92E8-820E-CE68-0B51-2B0A123203E1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0FE0ED3-797E-14EC-E229-2E5BABE8A153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55BECC6-D7AB-4F5E-50F5-A1A423E9E43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692BF454-1B8A-9FF3-2ECF-A960410D2A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6E9E8B20-768A-458F-F959-0899ACC7D0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868E3E5-BD7E-91A0-097D-12C50BFA33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DC27C43-D421-3CD4-7531-BF4522815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FA8B6DC9-48B9-E3DB-BE0B-FA4CB8DFF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923A236-AA81-C87A-2CDA-57594C5FDE15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734C185-B383-5718-8E57-92600F824E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3759" y="0"/>
            <a:ext cx="112844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6530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B75E7-2330-C91B-4859-CD86984D3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D1598307-435C-AFFB-611D-2D5536F740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1172F0BF-CDF7-EB42-9439-7D0CD77A4E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19348C2-C839-137A-1E47-F5D4DF8C609B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004A2BC-9D30-A09F-E069-D79A27EF5970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6DE160E-3AE2-1A2B-EED3-4DB09D5FFD01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844A6694-7784-24B8-5589-3FF361D5478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51075FE7-20D0-C558-E28D-99DC513D02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9382F75-8C00-BB6B-DD58-95A853DBDF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75AC00E-43B1-CED8-27A2-5FEC96FD4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DF6DD07F-213A-A499-877A-6B7DE0416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72213D-4A0C-553F-A770-6C8709EA114E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0E0558C-A8FE-3F52-E43B-C5D1410703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85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4FC07-F0F4-FD20-F981-0389C4647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22618FC6-73BD-91E5-C649-27975103F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59"/>
            <a:ext cx="12192000" cy="5961227"/>
          </a:xfrm>
          <a:prstGeom prst="rect">
            <a:avLst/>
          </a:prstGeom>
        </p:spPr>
      </p:pic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A8719F8-94D0-E983-49C4-BB70B3A9F0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2DDBF802-6212-AC62-D676-459DC5E6AC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623CDBE-8B42-B2A2-4551-3D9AB8CE1497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256EE7-616F-8F80-6B89-85927C252958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FA0DF89-BBC4-ABB4-0A20-06A91FFEF5B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3"/>
                  <a:extLst>
                    <a:ext uri="{FF2B5EF4-FFF2-40B4-BE49-F238E27FC236}">
                      <a16:creationId xmlns:a16="http://schemas.microsoft.com/office/drawing/2014/main" id="{334C4BAE-F565-BA6F-2428-EF94753D54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5"/>
                  <a:extLst>
                    <a:ext uri="{FF2B5EF4-FFF2-40B4-BE49-F238E27FC236}">
                      <a16:creationId xmlns:a16="http://schemas.microsoft.com/office/drawing/2014/main" id="{8291028B-3594-DB04-251F-CAF78B8047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CD5E1C9-58E6-35A1-528C-3B3E48C475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DB2446D-A397-5DF3-61BE-E4373DDC0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6A8F746C-CE6E-129D-526C-E8D813944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56DBBEE-DC9B-2BA6-D8BA-FCC4522D9B75}"/>
              </a:ext>
            </a:extLst>
          </p:cNvPr>
          <p:cNvGrpSpPr/>
          <p:nvPr/>
        </p:nvGrpSpPr>
        <p:grpSpPr>
          <a:xfrm>
            <a:off x="8937266" y="4776917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FC8584C-5213-5DED-896A-7454E3368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A0D29CD-72D4-13A7-FE9B-03A692CB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C106F03-CD6B-1847-C721-E7DB8ACBEA07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8A28F84-C9A5-9E57-855E-8515CAAD9DF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4839" y="6020633"/>
            <a:ext cx="12012701" cy="21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47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B13BD-203E-6BB9-DBC1-58207A32F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D6F4BDBA-73C8-958D-80C3-1832642524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214AF43F-5A97-A9E4-AEAE-D1DAF947F1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9186024-A07F-8A12-96CD-881F9C3F2B58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2196536-1D48-C9B1-9A1F-56E9E6DE6E95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F363CE0-84B2-1B3F-80D4-ECC25188FDF8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DD0E4E6-6606-2FD8-6E63-2D38C3BC0F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38BC7749-70D1-3B68-D401-3854A6AFC8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C53E0C1-F619-DD3B-2CC3-2DA65B7BAF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3CA7548-C099-0100-1CAF-6E71D5DAF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6E7BC58A-1888-C3F8-1011-DF24426C8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7D9A66A-95FE-BDFA-6D53-81825E055153}"/>
              </a:ext>
            </a:extLst>
          </p:cNvPr>
          <p:cNvSpPr txBox="1"/>
          <p:nvPr/>
        </p:nvSpPr>
        <p:spPr>
          <a:xfrm>
            <a:off x="2150133" y="6446927"/>
            <a:ext cx="364032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Type of home improvement plan to do next 12 months (HHLD): Electrical/lighting)]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97D7BB-6F9E-ECB9-DD7D-6B2AF5E36D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71711"/>
            <a:ext cx="12192000" cy="611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75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3258</TotalTime>
  <Words>1226</Words>
  <Application>Microsoft Office PowerPoint</Application>
  <PresentationFormat>Widescreen</PresentationFormat>
  <Paragraphs>47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Hubbard Broadcasting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Bustell</dc:creator>
  <cp:lastModifiedBy>Bustell, Mike</cp:lastModifiedBy>
  <cp:revision>198</cp:revision>
  <dcterms:created xsi:type="dcterms:W3CDTF">2019-04-18T21:51:10Z</dcterms:created>
  <dcterms:modified xsi:type="dcterms:W3CDTF">2026-09-21T23:12:06Z</dcterms:modified>
</cp:coreProperties>
</file>