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298" r:id="rId4"/>
    <p:sldId id="326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7" r:id="rId13"/>
    <p:sldId id="323" r:id="rId14"/>
    <p:sldId id="325" r:id="rId15"/>
    <p:sldId id="308" r:id="rId16"/>
    <p:sldId id="310" r:id="rId17"/>
    <p:sldId id="271" r:id="rId18"/>
    <p:sldId id="321" r:id="rId19"/>
    <p:sldId id="311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CFC2"/>
    <a:srgbClr val="1FD1BC"/>
    <a:srgbClr val="532476"/>
    <a:srgbClr val="A40A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4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6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8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2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3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9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89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22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3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1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3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4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12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5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23B4B-CB9A-3DCD-89D3-13B8620B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E514E19E-6B70-8643-D2CE-3FA4EFC196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624A31B-22D4-1C3A-F7D3-F4CFB28A4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F99BDA-73DF-C0E9-C57C-D3F15CAB6A9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2CD49F8-8AC3-BBCB-45D9-2C5CFC2BFEE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A8086CD-6571-476C-6525-4CF9A9FAE44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D989F5C-CD4E-7D9F-F514-A3F573AF58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9257B08-CEAD-9B4B-1EFD-57424D6530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55EE2EF-1A67-9FC3-866D-7FA7B0B24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007C9B3-56CF-216E-4EDB-F8851874D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2AAA2A3E-316A-81C8-F1F5-50040B9FE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EC9FE5-19A4-9CB1-1806-E829F4E49724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04B273-CF95-A5C0-00A5-E75F84179F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44980"/>
            <a:ext cx="12192000" cy="59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1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7E3D8-32EC-183B-1815-B2A19EF9E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AB75A05-7B54-5B82-C1AE-80E2EF598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93A36C3-DF95-F888-016B-743C946182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F2E931-094F-5C30-217E-AAE1BF39F56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672B9C7-6BAE-AD2D-6C95-A8B46E4796CA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D53E371-DCDB-0B2C-94C0-FBAF1C2F51C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3C9C21E-60ED-6DEE-C8CD-3789397A4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8E26BF5-08EF-D53F-EC40-4406B101D4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83942AF-C3E8-0E5B-873A-E416D89A73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9F00824-F0D1-9608-BD9E-CC76B938F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AC8B02F-81B4-AF66-5FDF-D28D4631D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84D8DE-9120-D12A-ECC6-984DB0D6FFA3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0E9BF9B-64ED-5CF7-1A81-139B2F37AE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4979"/>
            <a:ext cx="12192000" cy="604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56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29CB-98C8-79E8-ED8E-0B6FBA05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7965969-4998-8A30-2BD7-A3AD23C37E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000AF13-1B84-1B23-E997-EE5B5729CF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901023-74C3-4C43-A65E-39909B28C03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410EBB6-1789-5D8A-9111-522A7D4B2B5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F9A42DE-9DA4-6E10-CBF3-BFC7E5CA76F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1BEB596-CFC5-E85A-FCF1-DD0083AD2D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ECB6F01-4163-2005-58D6-656C28E990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22B9BCF-1BFE-1718-7295-F9117465F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B1453E-0C26-055D-674B-1D075D66B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9578A63-7298-E3E3-2516-DE9794220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97F3D0-5E93-6702-9346-564C3B6123EF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7A1125-F1AD-5729-0592-EDB66F71E4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9645"/>
            <a:ext cx="12192000" cy="60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B38DA-A279-25B7-E7B5-42DD736D9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3CB4B3C3-BBC2-04D6-65F0-11A39CE988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028C932C-4E0C-3B18-DB1A-2B2325BE1D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AA57218-A03C-BF35-C380-2FA6C6D3935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470187C-B1CE-22DF-7124-7F264329F7C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4B9FCDB-E257-DE43-77E2-42AFF2813A1C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A17FC52-D8E0-C13F-4786-4DDE7AF8B1D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6B66CF0-D10E-4543-4120-FBD9D373EF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82E1E1C-E16D-D5D2-B1F5-F1C2DDEF64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C07A368-8E33-69AB-CF93-0EF6AB386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C9684DF0-26DD-03CA-96E7-4EB1A1794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50D5FEB-7BE0-B507-D9DB-6C40649C9A13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A821B57-A9E0-E5BA-ED04-28435B273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5C41696-674C-A74F-3BC1-617402166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E718BF1-65A3-268F-AA75-79ABEC29AE5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48D182D-A016-D8A2-A1BD-ED778A79FFD3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63.7% </a:t>
            </a:r>
            <a:r>
              <a:rPr lang="en-US" sz="2000" i="1" dirty="0"/>
              <a:t>of...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u="sng" dirty="0"/>
              <a:t>Own or Lease an ELECTRIC Vehicle</a:t>
            </a:r>
          </a:p>
          <a:p>
            <a:r>
              <a:rPr lang="en-US" sz="2000" b="1" u="sng" dirty="0"/>
              <a:t>Own or Lease a TESLA</a:t>
            </a:r>
            <a:r>
              <a:rPr lang="en-US" sz="20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40D42D-0121-D207-47C7-5467AB636A85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B6AA88-10D1-C286-CC0C-0C98197727FB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AA0D750-CEBB-6E0A-0196-C422BFE77E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9310" y="69859"/>
            <a:ext cx="6290753" cy="605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93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9E657-86C1-C24B-D1DB-C11671376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6D43D43-159C-E38E-ECA1-D1AF18F6A2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EB2BE2F-2D0A-0F32-45B8-F95A38382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6D652C-E6E2-DBED-9380-80729548441E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BCBF4FF-F558-069B-5443-CAA140ED191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5186E82-90FB-F897-B0C5-118409C348FA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19AEDC5-D166-A550-D01A-F9CBDE77E0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4E678F4A-E371-AFB0-07BA-613E3DA45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6B6388-ED9D-64F7-2537-F60601E9D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A50AFED-82D3-712F-3539-3C61CF87F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B17E496-6C98-C758-6D3F-F29343BA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AAF828-2ED9-A7E3-DDBC-C1CEF1C73525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78DCD4-88D1-5DF2-BB07-3E7E5F3A03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54827"/>
            <a:ext cx="12192000" cy="594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1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4E65-A263-CF88-3804-F38685F71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10DAE67-6EDB-EFC0-B11A-887D686DFA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232A298-75D0-A3AA-0CF7-47039ABAA5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1D1820-ECF2-BCFD-3C8F-D896C87BDB8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368FDE-4610-0866-8E98-30E6F5EEF986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2EBD5E0-8F15-BD6C-BC17-5B79D4D6D73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77A7945-4F7F-1127-DD64-6243EDE494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FC8284A-7039-0CC3-E569-A44678EDBD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FFD801-F126-7E63-604F-AC1B1A70EA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EDCD64D-5D64-0368-9E70-621D1BF6F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8D6DE19-4954-7EC4-433F-DB55A2D98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DFDF87-92C3-BC29-E16E-33C6B8B09DB5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921850-713D-5EF3-752B-B54971009F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50604"/>
            <a:ext cx="12192000" cy="53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21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185F-7E86-B7AB-568B-9405669FF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83E96FC-6226-73AD-3D49-E7D148A26D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23EC1AC-DAA6-FF8E-8F0D-845EB10929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FF2693-C670-8868-A90F-EA234AF2EF9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71245F-8A36-E13F-B967-9CCBFABE9D4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FA8B6AA-47A1-C4A0-8AD1-2621B5CC5D8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52769171-CFEC-B503-8B19-38F71350A1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EEA874C5-E0EE-F1F3-7DDE-0C22524DE3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84A77A-0372-6290-B18E-D0CEC9C3B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21E5D30-3767-AC1A-DAE5-2C2C8D29F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6A9A63B-7F4C-943C-B8A5-ED37CD64C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3BC727-9994-83B7-2AE9-FB38B4A5EC84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255A28-5338-7D40-0E33-7CB6412872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69655"/>
            <a:ext cx="12192000" cy="571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53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EC22D-FA34-000A-8781-D72417A1F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D755DE8-FAAF-3320-4B59-7992CCC6A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538"/>
            <a:ext cx="12192000" cy="6564923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D79EFF9-CCF6-996D-D046-DAD02AFB5B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E9DE82F-EB32-EBB2-A096-A84126B5C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EE1776-BCB3-317F-44DB-254C4A0EA6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36FFF73-943F-D0AA-D515-7AECB827A92F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456B1E-88FE-AE25-31C9-4F6A1A230E3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6CB94BA8-4151-C5E3-35A0-CDAB911F9C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0288721A-48E1-E621-4302-5713B7EAF9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9AF0769-C017-52DF-DB4A-024ACFC8DF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88FD0A-0EC5-A03A-D2E9-046F5DB03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34FE93C-06E6-D8AD-76D0-4291A2C3D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0000000-0008-0000-0700-00002E000000}"/>
              </a:ext>
            </a:extLst>
          </p:cNvPr>
          <p:cNvGrpSpPr/>
          <p:nvPr/>
        </p:nvGrpSpPr>
        <p:grpSpPr>
          <a:xfrm>
            <a:off x="307975" y="944359"/>
            <a:ext cx="1235074" cy="4353995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0000000-0008-0000-0700-00002F00000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00000000-0008-0000-0700-000030000000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4F0BA60-E826-C63E-2780-255558D669BB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</p:spTree>
    <p:extLst>
      <p:ext uri="{BB962C8B-B14F-4D97-AF65-F5344CB8AC3E}">
        <p14:creationId xmlns:p14="http://schemas.microsoft.com/office/powerpoint/2010/main" val="2300463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87A1-03AE-6729-FC6A-2C1F1D0F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5379FA9-4C00-63D9-5418-857F45B9D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56"/>
            <a:ext cx="12192000" cy="6574288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B07A075-0FC6-72B9-330B-1A267DE7BA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7BA1840-1CBD-1556-8586-5EDF35C4B6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E6FBB9-2B74-DF0C-3D37-AE743D8E1B5C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A27A5F0-0D1D-F49E-B0CB-5C0721253294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5786D3-B7C4-A1BC-9386-4DE3463AE455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648F41E7-0975-5B58-77E8-4196A80824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D6D24F79-920F-5E26-FF63-C01C7B5A6C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9CA5006-9AC8-401A-B096-C2D4621FB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DB1ED9-1562-F47E-A2F4-E49F48B82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1AD553E-DF69-C214-2991-EA271096A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EC162A3-F90F-9500-8520-8B365D329E95}"/>
              </a:ext>
            </a:extLst>
          </p:cNvPr>
          <p:cNvGrpSpPr/>
          <p:nvPr/>
        </p:nvGrpSpPr>
        <p:grpSpPr>
          <a:xfrm>
            <a:off x="307975" y="1049979"/>
            <a:ext cx="1235074" cy="4276674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F4327D4-E594-4CC1-2487-8FA89C95D1A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37BB46EA-7B3D-D446-06E5-5ECC5C4AD813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7656ABA-819A-13E0-5ECD-B450C6400A8A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</p:spTree>
    <p:extLst>
      <p:ext uri="{BB962C8B-B14F-4D97-AF65-F5344CB8AC3E}">
        <p14:creationId xmlns:p14="http://schemas.microsoft.com/office/powerpoint/2010/main" val="426657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2A9E8-EE24-1FA6-E253-8B3850F9A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9325DF6-2D9F-DDB8-71EF-68CF63DA4B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C3DDDF6-36F5-9157-2F0F-2D54E3BE21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DFD808-6DB7-1A83-DC3C-DC55F59F7D8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0C789A0-91F7-FCB6-53EA-70497635C5A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6C6D497-2C3D-3A4C-9EDD-1903A8F81B3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612FDB6-FB91-E9A3-B1DC-E719C4BA23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34071AF-EE92-3305-4DF9-72D39DEE9C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7C19BD7-F005-688B-1FCB-5D2E1DDC2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D50CEE9-58EB-3FD2-744B-3D80D5666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7ED5175-28F2-028B-6544-CA7D39EF7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497E69-9608-BD47-5D6B-6E25426C2347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68D196-1F66-67F2-445E-8697CF3263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18519"/>
            <a:ext cx="12192000" cy="622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87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2495-E063-D725-716E-29ABC37F3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F6DCC315-E289-1F7F-3926-AD569EC225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EFCE885-5ED3-7091-A54E-39A1361AC4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260F2F-6D60-CEB4-BC3C-7CDD5562DF0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0ED662-C697-F69D-598E-C940D15F4DB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46CFF72-DB5E-D6A2-B7AB-8E0254126B2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E939BE00-89CF-18FA-C94D-420D3F1772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BAC6099-3BE5-C0DA-8A2F-9849FFF4FE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B74D10-B2D4-4EE1-453A-8CD20B7768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4CD2FD-CDA2-F7A6-D021-404D4E198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3D5CFA6-A518-6238-AE6B-A7389F8C5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D776B3-7A32-49AC-4050-D97D93EF3648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AF93D2-A77D-A552-D8FE-57347AF111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22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33171-455C-2564-8FDA-3AFD943B8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081FEDD-A001-7AD1-581E-BB3521D5B7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42D4C855-B810-C293-675F-F61E01DEE8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EF7854-79BB-8D3A-8DEF-08F2AB74F70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C00612-3E93-E159-AC8F-45265377ED62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7822A9F-EEB9-36C2-5897-1335C608444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2FE2411-BDC9-E996-88C2-1B224ECE8F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2008126-91C7-B5A8-2E33-E7A37F43D1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3A6366C-A708-DFF8-E551-9FEA62E02A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F4ABC8-2658-A18D-5B1A-D8FEDD3B0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BD11704-E515-5F56-2DA3-91F47D123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03F4F4-C6A1-FEEC-AB12-6191B37093A8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D2EE1C-41A7-5D5F-A5F7-182EEC75DC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29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56D67-5D7B-CF5F-825F-8E7FF1AA4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20D7DDB-D015-41AC-7DF5-AA84C00FA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284" y="-3561"/>
            <a:ext cx="6520716" cy="6374280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5FA14D12-2578-E1AB-9BE6-04B0D92B7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B0616100-6AE7-86F2-932C-8D4A4E42AA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2ACD07-834F-253A-1760-C1DB2E2C4E7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1F08121-9CF7-1C46-CDF7-5AEF2AD1D31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00AF5E1-F752-862A-AAB6-1185EBEDE44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FECB0139-E4CE-6FD7-70A3-BE20899115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096A7F8F-3338-4A9D-8E9D-C03CCF63DC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87584EF-22F8-AF6E-96FC-4A60509C3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D6F2A9D-63EE-F0F4-F213-DD4D03770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DAE88CB-A8BC-6DE5-02E4-5A26E3404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61A374-2DC1-4AC4-3A8E-D58D3FA9691F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17DB549-622C-031B-FC3E-CBB5BF91C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720E1B-2CF9-CE1C-869C-54F728C5C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B8D3869-BF12-D5E0-7D86-B7F954EFF68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A1C258E-0E05-6BFA-BFDB-CFD27D28EA9A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Radio Stations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u="sng" dirty="0"/>
              <a:t>Own or Lease an ELECTRIC Vehicle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38AD0B-A24D-A906-4298-A8128325AFA7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C40B89-E876-B37A-C013-B26F9B6F8A6C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</p:spTree>
    <p:extLst>
      <p:ext uri="{BB962C8B-B14F-4D97-AF65-F5344CB8AC3E}">
        <p14:creationId xmlns:p14="http://schemas.microsoft.com/office/powerpoint/2010/main" val="4253424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D0F35-32EF-7D93-59DF-A80BC15DB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16AC6EC-B0A7-8D12-A458-A2926B5358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0178AE8-4F08-8044-2392-BCB2074329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264973-FE0F-EDDF-F3B3-7E0AC1993E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52080AC-A784-493C-D657-047C3547560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D3F6E87-99F8-EA41-5456-457C05364E5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C19525C-D4C6-EDD2-D5A0-BA3D668E6C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F456018-5B07-EEC3-B401-A5EFD9FD84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AA106EF-9C78-1E49-2E5B-6A6E9B5DBB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52176EE-9942-383B-9D80-00D2C94FA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4A7777F-2842-E2D8-8820-26A09C17D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4D6F8B2-F96F-923F-E25A-C457E9C66829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6794493-F06F-0874-0F83-993B4014F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D032A78-C465-A850-D8A2-1D8F350CE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D46E8AC-1C12-E711-1984-8E230416EC0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C901D24-F03D-4BA5-C815-2D65B03DBF75}"/>
              </a:ext>
            </a:extLst>
          </p:cNvPr>
          <p:cNvSpPr txBox="1"/>
          <p:nvPr/>
        </p:nvSpPr>
        <p:spPr>
          <a:xfrm>
            <a:off x="78134" y="2413337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Audio Media </a:t>
            </a:r>
            <a:r>
              <a:rPr lang="en-US" sz="2000" i="1" dirty="0"/>
              <a:t>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u="sng" dirty="0"/>
              <a:t>Own or Lease an ELECTRIC Vehicle</a:t>
            </a:r>
            <a:r>
              <a:rPr lang="en-US" sz="20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8B6028-9818-6DEA-432B-663CBFEF74C5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2ABDE0-B1F4-D739-8489-B9D625770285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176F902-9909-F907-C0D2-AF319A5C8B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18310" y="46194"/>
            <a:ext cx="6195556" cy="612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85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EF9EE-EAA7-924E-8E0A-169913C17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F7FE0F2-4E13-DEFC-E64B-9F43D1B0BF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7EF46E97-4E55-E899-2792-55CFF63647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C570F-CDBE-802E-B65A-6687C90224C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0568F85-A60B-F489-8265-3EA78D7F6D5B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BDD05B8-4560-299A-0C65-62D8FF11138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AC5CA6CD-5414-49BA-B6A5-8B1BA96DC4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865F4200-8D6D-1068-2E95-F1DA75B54D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9F8DBE1-2E76-0C38-4B35-D5EE3504C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7D2FDC6-1724-B8B2-0B2E-9A7F3BC65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34E7B83-15EF-4F41-4710-88C992C6D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15C7D5-EC2C-CF5F-93E7-0FB255DFFE85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25F3A9-2650-C13F-C211-CBFEFFCC43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48956"/>
            <a:ext cx="12192000" cy="63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1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E6A48-6354-24FF-9B20-6EEDACB28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3F08135-31FF-34C4-C226-23BC585461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BC0BE833-794D-0710-B6E5-4D51F62A73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DA7B54-1FDD-BCC6-F238-F306C54F276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D161B3A-2FED-165B-BDB3-FB1AC46FD19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40CC0D5-9ACB-FC24-2A48-04D687E6677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790920B2-EDB2-4B5E-15AA-8AA00C0D4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F6F899E8-9ABD-9C42-9EB7-F08692BE11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8840A2F-51D2-5DC1-1D9E-5B131331A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70E038-B6C4-9BC5-AAE4-6BEF152F1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233FAAB-9652-F52D-EF09-89B7582CE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DC9B20-E9EE-67F9-EB87-53FB58DD4A3B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8276DC-2965-B5EA-71A1-70311AD871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69134"/>
            <a:ext cx="12192000" cy="631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86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6DE7D2-A9EE-77E3-85DE-5377684FF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BF99B37B-C461-5E8B-A68C-D9E6C69524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FF883FB-AFBA-05D2-888C-F87FA92405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00B6DE-E739-CC4E-8D5C-966BC7E7481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84BBE9-8E0A-4B8D-4713-A909E768E8D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004CAA5-5434-B573-D0ED-5B0EC047321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E9CA5D1-7ECD-AFAF-9D1D-99C511105B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957AAD18-0ED3-2534-557E-3602C5C02A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F678D6E-7A20-C1D3-9BB0-EC0EF68C12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94A1EA0-FFCD-99D6-00C4-BC387014C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C68FFAF3-AF59-CC5D-58DD-6DDC092D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AC5F635-0818-ED94-F934-69EF9CC7B7EA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CC8241C-C0A9-6672-0A32-518ABCC4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84A45CC-7A90-0F4B-0B08-F5428BEDF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3266290-0C03-9EFF-106B-F809BED28EB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F85E6EF-277F-FA49-FD8C-970D7DB014D5}"/>
              </a:ext>
            </a:extLst>
          </p:cNvPr>
          <p:cNvSpPr txBox="1"/>
          <p:nvPr/>
        </p:nvSpPr>
        <p:spPr>
          <a:xfrm>
            <a:off x="78134" y="2413337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 and Cable Networks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u="sng" dirty="0"/>
              <a:t>Own or Lease an ELECTRIC Vehicle</a:t>
            </a:r>
            <a:r>
              <a:rPr lang="en-US" sz="2000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0C715C-8D54-499F-C574-013565DF719B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CF2F80-48F6-11D9-02A4-CC60CF282675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78D669-6D88-E65D-E64A-ECDEFF43CB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0453" y="-7832"/>
            <a:ext cx="6339653" cy="626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98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216E5-C2F6-BC2F-9A06-3279B7481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4A7EB1F9-30C1-F8A3-284B-4733C208FA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CD9726A-0DE6-EDD6-5346-D6E8A68393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979EF17-4E1F-291D-4235-AC182AC9FDD4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C5F58-8197-44BB-EB93-6B95FE8CAB8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8D64DA5-D2A5-18C9-C6B2-F7171774B93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9691E4F-AB37-051E-5BA9-494571697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473049D-BA5F-FFCE-DEDD-50EFA2EBE4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D38B796-A78A-0744-A9A9-C6C79082E7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22E1FEA-7B99-D6F2-304F-C4FF11495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44A25BEC-9180-121C-1B56-1C463E4C1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68331AE-0F75-25FF-7746-3E7BE37C5009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24DC795-D8DD-75FF-AD00-BBDED3BB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7622E76-0219-159D-4733-95B60F588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AADAD13-81B0-0A33-D81C-B241644717C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3DCDF2D-610E-C0A6-F1AE-063DC538C745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Stations,</a:t>
            </a:r>
            <a:r>
              <a:rPr lang="en-US" sz="2000" i="1" dirty="0"/>
              <a:t> </a:t>
            </a:r>
            <a:r>
              <a:rPr lang="en-US" sz="2000" b="1" i="1" dirty="0"/>
              <a:t>Cable Networks</a:t>
            </a:r>
            <a:r>
              <a:rPr lang="en-US" sz="2000" i="1" dirty="0"/>
              <a:t> and </a:t>
            </a:r>
          </a:p>
          <a:p>
            <a:r>
              <a:rPr lang="en-US" sz="2000" b="1" i="1" dirty="0"/>
              <a:t>Streaming TV Services with Ads </a:t>
            </a:r>
            <a:r>
              <a:rPr lang="en-US" sz="2000" i="1" dirty="0"/>
              <a:t>reaching…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u="sng" dirty="0"/>
              <a:t>Own or Lease an ELECTRIC Vehicle</a:t>
            </a:r>
            <a:r>
              <a:rPr lang="en-US" sz="2000" dirty="0"/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C01CE5-C143-8516-B97E-CC044818804F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A6CBDC4-F9F1-E837-5A14-D20DDDF20C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48056" y="-3694"/>
            <a:ext cx="6388369" cy="630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86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3685-81CB-4C75-C10F-272CBCC4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0C166325-3127-5C86-106B-07C619D92B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19EEB88-A892-F079-4CED-0EA87FE24A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2E12C2-F963-0A42-267E-8AAC02C1C0C4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A73C03-C8CC-7D36-AB56-7B7ED68AA7A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2367003-5BDD-1B8E-636A-4423AE19F3D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DADBB28-431C-2065-0803-82EBC3089A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07337EE2-7921-8526-C2B7-0B460AF555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54EB1F5-3418-F70F-E2CE-8A426A2196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212E649-483B-15DE-BEEF-741755287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9F9AF8DA-3984-BA24-F211-C209C86B0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1790FE-AF79-66E6-2AB4-DC3ACC561956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E4EAE53-B8A1-BBEA-DE24-EB3A6CB782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2981"/>
            <a:ext cx="12192000" cy="621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378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D8D7-4ED5-416C-A0BD-A759CC27C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387E77E-1558-73C8-8127-F4D131A03A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FC6A20CB-4004-57DE-B9EC-73B43B2F44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0EF3D9-7674-7AF4-FE95-2B3E8373B1C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950A06-370C-D5F9-CE5D-30FE7D5571A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327251C-A2CC-AE07-74DA-ACBE6D961183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6AABEE9-C045-E353-136D-A11136490F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723F151-7377-6344-EF45-C78F06B18D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6076233-C220-2D34-AFB6-5A42EFD937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3EFB45C-6C10-CB5D-079A-FD94DE7FE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E6C4D5C-C5A2-AEE5-DA1A-4A166E55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78B702-087E-91D3-63B9-39EEB56CD999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C096772-36EC-40A0-3E88-091324E56B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83825"/>
            <a:ext cx="12192000" cy="62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26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F935F-C034-5752-2B1F-E8C28652C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FAA1F87-6CB2-AA4F-6152-8B9D51C65D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0E45EEB-A464-8F44-07AE-3438134DE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6DBF42-CDEF-8C8B-FF7F-9E25B070AD8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4D32F7-8B32-3F65-160D-EE084D75C50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23EEA48-3859-5ED3-D9C9-BD04F3A4374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111C55FD-59EB-F3C3-900A-FE0CB2A51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322FFC5-4EB2-283B-F632-EF1551BDE9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ECA15D7-08F1-064E-61A2-0CF4DF0F3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256D1D9-1424-81B2-B30A-1A72AF13B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9620B8D-84BB-5771-FF43-EDAF66007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24A989-927C-FB03-6BF9-4F9A8689CF9A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DEF6F27-AF1B-B53B-AD8F-D904567C23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74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F15B7-FDFB-FFDB-A76C-B8B3FBC6F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A3AFCAAA-4269-2301-F900-744C62DB8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50712CC-3227-1AAD-5842-C9DC8B97F4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40C6F7-20BB-50C3-335E-E29006255E7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F23ED47-F321-FB57-12C1-C826B39FD92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E031531-91C2-B73C-F010-23E5241E2CCB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4EB96C98-43EE-41DA-2070-1F75ED7FE9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3B7B686-3E59-079E-9195-E197EF41EA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179DA84-06C0-10FA-1D34-306D77136C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A6AB78-EDFC-7E53-CC3F-E7AF1A06D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55F3546F-D6AA-FBB8-6D5B-862AFD0C8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54D7F7-A606-F4E3-6C0F-00726AB10274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04D198E-1B25-9330-AD3C-8749742766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8915"/>
            <a:ext cx="12192000" cy="662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50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AF842-1D68-78E9-CCE4-8BEC53D6E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B19DCEA-6330-8A7F-1D0E-02D97CC163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F807D27-D670-E2AA-0FD7-EAB2DC57DE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42E1D-07E0-717D-838A-0AFFF5FC78B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F2CC86-B52C-5B7D-F3C0-95A0524F6C5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6A31D1-2ABA-80CE-93EE-E72102AC590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024BCD1C-CCEB-CB31-191C-3CBD9BEBBB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09E86A6-2A8C-1649-97C5-7F060D7813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1BA4804-7BE2-269D-7E40-5255D7389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FCA99EA-7324-D288-4F79-23C228DB4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800B3C9D-108F-11E1-5E2C-A8C1AA996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79AFDE-5584-F09B-61E5-17E2D12E59A0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59A0E7A-3280-3281-A580-66A3659479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6765"/>
            <a:ext cx="12192000" cy="620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17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35FBA-E440-E9D4-E406-61B9D3FAC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11E19E6-FFE7-37DF-9EBB-0E7C0C2114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8BFE2FDA-3B60-0038-F7FA-00B05499EE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6B92E8-820E-CE68-0B51-2B0A123203E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FE0ED3-797E-14EC-E229-2E5BABE8A15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55BECC6-D7AB-4F5E-50F5-A1A423E9E43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92BF454-1B8A-9FF3-2ECF-A960410D2A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E9E8B20-768A-458F-F959-0899ACC7D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868E3E5-BD7E-91A0-097D-12C50BFA33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DC27C43-D421-3CD4-7531-BF4522815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A8B6DC9-48B9-E3DB-BE0B-FA4CB8DFF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71D261-7228-5373-AB8B-B2325CBBC6DB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6A87573-3C9C-38D5-FD74-EAD31AC5D2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759" y="0"/>
            <a:ext cx="11284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53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B75E7-2330-C91B-4859-CD86984D3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1598307-435C-AFFB-611D-2D5536F740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172F0BF-CDF7-EB42-9439-7D0CD77A4E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9348C2-C839-137A-1E47-F5D4DF8C609B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04A2BC-9D30-A09F-E069-D79A27EF597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6DE160E-3AE2-1A2B-EED3-4DB09D5FFD0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44A6694-7784-24B8-5589-3FF361D547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1075FE7-20D0-C558-E28D-99DC513D02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9382F75-8C00-BB6B-DD58-95A853DBDF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5AC00E-43B1-CED8-27A2-5FEC96FD4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F6DD07F-213A-A499-877A-6B7DE0416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7799F1-4D8A-E40B-3858-E15C675D4228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80F8787-4253-4562-FEEF-DF18C96E0C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85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FC07-F0F4-FD20-F981-0389C4647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9C4649E-8E05-A624-BE1C-334FDA2A5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49"/>
            <a:ext cx="12192000" cy="5891158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A8719F8-94D0-E983-49C4-BB70B3A9F0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DDBF802-6212-AC62-D676-459DC5E6AC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623CDBE-8B42-B2A2-4551-3D9AB8CE149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256EE7-616F-8F80-6B89-85927C25295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FA0DF89-BBC4-ABB4-0A20-06A91FFEF5B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334C4BAE-F565-BA6F-2428-EF94753D54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8291028B-3594-DB04-251F-CAF78B8047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CD5E1C9-58E6-35A1-528C-3B3E48C475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DB2446D-A397-5DF3-61BE-E4373DDC0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A8F746C-CE6E-129D-526C-E8D81394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6DBBEE-DC9B-2BA6-D8BA-FCC4522D9B75}"/>
              </a:ext>
            </a:extLst>
          </p:cNvPr>
          <p:cNvGrpSpPr/>
          <p:nvPr/>
        </p:nvGrpSpPr>
        <p:grpSpPr>
          <a:xfrm>
            <a:off x="8937266" y="4776917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FC8584C-5213-5DED-896A-7454E3368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A0D29CD-72D4-13A7-FE9B-03A692CB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5F5B708-C690-D9C6-5D0C-D056D9735374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2AAF20F-50CA-206F-5B5A-2993343C44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54" y="5966044"/>
            <a:ext cx="12031754" cy="2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7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B13BD-203E-6BB9-DBC1-58207A32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6F4BDBA-73C8-958D-80C3-1832642524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14AF43F-5A97-A9E4-AEAE-D1DAF947F1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186024-A07F-8A12-96CD-881F9C3F2B5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2196536-1D48-C9B1-9A1F-56E9E6DE6E9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363CE0-84B2-1B3F-80D4-ECC25188FDF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DD0E4E6-6606-2FD8-6E63-2D38C3BC0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38BC7749-70D1-3B68-D401-3854A6AFC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C53E0C1-F619-DD3B-2CC3-2DA65B7BA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3CA7548-C099-0100-1CAF-6E71D5DAF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E7BC58A-1888-C3F8-1011-DF24426C8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098AE8-6CC8-5428-EA36-508A580F3249}"/>
              </a:ext>
            </a:extLst>
          </p:cNvPr>
          <p:cNvSpPr txBox="1"/>
          <p:nvPr/>
        </p:nvSpPr>
        <p:spPr>
          <a:xfrm>
            <a:off x="2529696" y="6542649"/>
            <a:ext cx="609456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Electric/Hybrid vehicles (HHLD): Own or lease electric vehicle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3D93807-7A56-7B6F-DC3F-F169B6AACE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1711"/>
            <a:ext cx="12192000" cy="61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75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3304</TotalTime>
  <Words>495</Words>
  <Application>Microsoft Office PowerPoint</Application>
  <PresentationFormat>Widescreen</PresentationFormat>
  <Paragraphs>48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Hubbard Broadcasting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Bustell</dc:creator>
  <cp:lastModifiedBy>Bustell, Mike</cp:lastModifiedBy>
  <cp:revision>207</cp:revision>
  <dcterms:created xsi:type="dcterms:W3CDTF">2019-04-18T21:51:10Z</dcterms:created>
  <dcterms:modified xsi:type="dcterms:W3CDTF">2026-09-22T10:06:17Z</dcterms:modified>
</cp:coreProperties>
</file>