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7" r:id="rId12"/>
    <p:sldId id="323" r:id="rId13"/>
    <p:sldId id="325" r:id="rId14"/>
    <p:sldId id="308" r:id="rId15"/>
    <p:sldId id="310" r:id="rId16"/>
    <p:sldId id="271" r:id="rId17"/>
    <p:sldId id="321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FC2"/>
    <a:srgbClr val="1FD1BC"/>
    <a:srgbClr val="532476"/>
    <a:srgbClr val="A40A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4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2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9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2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9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0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7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33.png"/><Relationship Id="rId5" Type="http://schemas.openxmlformats.org/officeDocument/2006/relationships/image" Target="../media/image2.png"/><Relationship Id="rId10" Type="http://schemas.openxmlformats.org/officeDocument/2006/relationships/image" Target="../media/image3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23B4B-CB9A-3DCD-89D3-13B8620B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514E19E-6B70-8643-D2CE-3FA4EFC196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624A31B-22D4-1C3A-F7D3-F4CFB28A4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F99BDA-73DF-C0E9-C57C-D3F15CAB6A9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CD49F8-8AC3-BBCB-45D9-2C5CFC2BFEE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A8086CD-6571-476C-6525-4CF9A9FAE44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D989F5C-CD4E-7D9F-F514-A3F573AF58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9257B08-CEAD-9B4B-1EFD-57424D6530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55EE2EF-1A67-9FC3-866D-7FA7B0B24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07C9B3-56CF-216E-4EDB-F8851874D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2AAA2A3E-316A-81C8-F1F5-50040B9FE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6D9FB0-5D3B-A4F0-5453-03EDD881893A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21A9C9-63BA-DC1C-FEB4-02748913A1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3726"/>
            <a:ext cx="12192000" cy="597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1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7E3D8-32EC-183B-1815-B2A19EF9E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AB75A05-7B54-5B82-C1AE-80E2EF598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93A36C3-DF95-F888-016B-743C946182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F2E931-094F-5C30-217E-AAE1BF39F56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72B9C7-6BAE-AD2D-6C95-A8B46E4796CA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D53E371-DCDB-0B2C-94C0-FBAF1C2F51C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3C9C21E-60ED-6DEE-C8CD-3789397A4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8E26BF5-08EF-D53F-EC40-4406B101D4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3942AF-C3E8-0E5B-873A-E416D89A73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9F00824-F0D1-9608-BD9E-CC76B938F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AC8B02F-81B4-AF66-5FDF-D28D4631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AF67C5-6D62-E624-FFB5-C6DAE493E67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36D798-F426-0A65-668E-63E983EEE4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4979"/>
            <a:ext cx="12192000" cy="604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29CB-98C8-79E8-ED8E-0B6FBA05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7965969-4998-8A30-2BD7-A3AD23C37E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000AF13-1B84-1B23-E997-EE5B5729CF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901023-74C3-4C43-A65E-39909B28C03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410EBB6-1789-5D8A-9111-522A7D4B2B5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F9A42DE-9DA4-6E10-CBF3-BFC7E5CA76F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1BEB596-CFC5-E85A-FCF1-DD0083AD2D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ECB6F01-4163-2005-58D6-656C28E990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22B9BCF-1BFE-1718-7295-F9117465F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B1453E-0C26-055D-674B-1D075D66B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9578A63-7298-E3E3-2516-DE979422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CBAED6-3D83-C38A-1FA9-FFAD7B8E03E2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FE3D4C-69F1-7CAB-9E0F-1202EAE582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9645"/>
            <a:ext cx="12192000" cy="60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9E657-86C1-C24B-D1DB-C11671376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6D43D43-159C-E38E-ECA1-D1AF18F6A2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B2BE2F-2D0A-0F32-45B8-F95A38382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6D652C-E6E2-DBED-9380-80729548441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BCBF4FF-F558-069B-5443-CAA140ED19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5186E82-90FB-F897-B0C5-118409C348FA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19AEDC5-D166-A550-D01A-F9CBDE77E0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4E678F4A-E371-AFB0-07BA-613E3DA45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6B6388-ED9D-64F7-2537-F60601E9D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A50AFED-82D3-712F-3539-3C61CF87F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17E496-6C98-C758-6D3F-F29343BA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0EA115-E7A2-70CA-3B5B-74A9AA930719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C8AA5-D65B-B348-DCEE-AED4EBB137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54827"/>
            <a:ext cx="12192000" cy="594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5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4E65-A263-CF88-3804-F38685F71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10DAE67-6EDB-EFC0-B11A-887D686DFA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232A298-75D0-A3AA-0CF7-47039ABAA5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1D1820-ECF2-BCFD-3C8F-D896C87BDB8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368FDE-4610-0866-8E98-30E6F5EEF986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2EBD5E0-8F15-BD6C-BC17-5B79D4D6D73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77A7945-4F7F-1127-DD64-6243EDE494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FC8284A-7039-0CC3-E569-A44678EDB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FFD801-F126-7E63-604F-AC1B1A70E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DCD64D-5D64-0368-9E70-621D1BF6F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8D6DE19-4954-7EC4-433F-DB55A2D9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14DE98-8DBE-D258-9EF2-87D686F35DA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A0C942-747F-D7A8-374F-A7AE317841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50604"/>
            <a:ext cx="12192000" cy="53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2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185F-7E86-B7AB-568B-9405669F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83E96FC-6226-73AD-3D49-E7D148A26D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23EC1AC-DAA6-FF8E-8F0D-845EB1092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FF2693-C670-8868-A90F-EA234AF2EF9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71245F-8A36-E13F-B967-9CCBFABE9D4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8B6AA-47A1-C4A0-8AD1-2621B5CC5D8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2769171-CFEC-B503-8B19-38F71350A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EA874C5-E0EE-F1F3-7DDE-0C22524DE3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84A77A-0372-6290-B18E-D0CEC9C3B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21E5D30-3767-AC1A-DAE5-2C2C8D29F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6A9A63B-7F4C-943C-B8A5-ED37CD64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286546-54D4-E953-45B4-A03991A329B7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2785E5-44C9-4564-BF89-118D3201F9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69655"/>
            <a:ext cx="12192000" cy="57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53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C22D-FA34-000A-8781-D72417A1F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62DE2E45-186B-BB6B-FBFC-E9D4CDFE0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538"/>
            <a:ext cx="12192000" cy="6564923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D79EFF9-CCF6-996D-D046-DAD02AFB5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9DE82F-EB32-EBB2-A096-A84126B5C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EE1776-BCB3-317F-44DB-254C4A0EA6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6FFF73-943F-D0AA-D515-7AECB827A92F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456B1E-88FE-AE25-31C9-4F6A1A230E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CB94BA8-4151-C5E3-35A0-CDAB911F9C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0288721A-48E1-E621-4302-5713B7EAF9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AF0769-C017-52DF-DB4A-024ACFC8D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88FD0A-0EC5-A03A-D2E9-046F5DB03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4FE93C-06E6-D8AD-76D0-4291A2C3D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0000000-0008-0000-0700-00002E000000}"/>
              </a:ext>
            </a:extLst>
          </p:cNvPr>
          <p:cNvGrpSpPr/>
          <p:nvPr/>
        </p:nvGrpSpPr>
        <p:grpSpPr>
          <a:xfrm>
            <a:off x="983711" y="907583"/>
            <a:ext cx="1235074" cy="4353995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0000000-0008-0000-0700-00002F00000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00000000-0008-0000-0700-000030000000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D7ABDA6-1534-2F79-2447-3A87C618619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</p:spTree>
    <p:extLst>
      <p:ext uri="{BB962C8B-B14F-4D97-AF65-F5344CB8AC3E}">
        <p14:creationId xmlns:p14="http://schemas.microsoft.com/office/powerpoint/2010/main" val="230046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87A1-03AE-6729-FC6A-2C1F1D0F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E90E739-03E2-A947-B141-7ADE20B62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56"/>
            <a:ext cx="12192000" cy="6574288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B07A075-0FC6-72B9-330B-1A267DE7BA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7BA1840-1CBD-1556-8586-5EDF35C4B6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E6FBB9-2B74-DF0C-3D37-AE743D8E1B5C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27A5F0-0D1D-F49E-B0CB-5C0721253294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5786D3-B7C4-A1BC-9386-4DE3463AE455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48F41E7-0975-5B58-77E8-4196A80824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D6D24F79-920F-5E26-FF63-C01C7B5A6C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9CA5006-9AC8-401A-B096-C2D4621FB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DB1ED9-1562-F47E-A2F4-E49F48B82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1AD553E-DF69-C214-2991-EA271096A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C162A3-F90F-9500-8520-8B365D329E95}"/>
              </a:ext>
            </a:extLst>
          </p:cNvPr>
          <p:cNvGrpSpPr/>
          <p:nvPr/>
        </p:nvGrpSpPr>
        <p:grpSpPr>
          <a:xfrm>
            <a:off x="1467906" y="1049979"/>
            <a:ext cx="1235074" cy="4276674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F4327D4-E594-4CC1-2487-8FA89C95D1A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37BB46EA-7B3D-D446-06E5-5ECC5C4AD813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382EFA4-4193-F39D-8B12-3729055DF44D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</p:spTree>
    <p:extLst>
      <p:ext uri="{BB962C8B-B14F-4D97-AF65-F5344CB8AC3E}">
        <p14:creationId xmlns:p14="http://schemas.microsoft.com/office/powerpoint/2010/main" val="4266577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2A9E8-EE24-1FA6-E253-8B3850F9A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9325DF6-2D9F-DDB8-71EF-68CF63DA4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C3DDDF6-36F5-9157-2F0F-2D54E3BE21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DFD808-6DB7-1A83-DC3C-DC55F59F7D8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C789A0-91F7-FCB6-53EA-70497635C5A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C6D497-2C3D-3A4C-9EDD-1903A8F81B3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612FDB6-FB91-E9A3-B1DC-E719C4BA23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34071AF-EE92-3305-4DF9-72D39DEE9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7C19BD7-F005-688B-1FCB-5D2E1DDC2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D50CEE9-58EB-3FD2-744B-3D80D5666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7ED5175-28F2-028B-6544-CA7D39EF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5B45B4-5CE0-1AA8-2D86-A67C0463E07C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47084E-68B5-682F-FABE-C2541E1554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48717"/>
            <a:ext cx="12192000" cy="616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8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2495-E063-D725-716E-29ABC37F3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F6DCC315-E289-1F7F-3926-AD569EC225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EFCE885-5ED3-7091-A54E-39A1361AC4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260F2F-6D60-CEB4-BC3C-7CDD5562DF0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0ED662-C697-F69D-598E-C940D15F4DB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46CFF72-DB5E-D6A2-B7AB-8E0254126B2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939BE00-89CF-18FA-C94D-420D3F1772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BAC6099-3BE5-C0DA-8A2F-9849FFF4FE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B74D10-B2D4-4EE1-453A-8CD20B7768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4CD2FD-CDA2-F7A6-D021-404D4E19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D5CFA6-A518-6238-AE6B-A7389F8C5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BE8A57-5737-AD5D-AFA9-86309925E8D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5EBF802-D771-D68E-0D8B-67864C5810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2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33171-455C-2564-8FDA-3AFD943B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081FEDD-A001-7AD1-581E-BB3521D5B7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42D4C855-B810-C293-675F-F61E01DEE8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EF7854-79BB-8D3A-8DEF-08F2AB74F70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C00612-3E93-E159-AC8F-45265377ED6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7822A9F-EEB9-36C2-5897-1335C608444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2FE2411-BDC9-E996-88C2-1B224ECE8F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2008126-91C7-B5A8-2E33-E7A37F43D1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3A6366C-A708-DFF8-E551-9FEA62E02A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F4ABC8-2658-A18D-5B1A-D8FEDD3B0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D11704-E515-5F56-2DA3-91F47D123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1233A1-60BB-6065-4295-5776F19A7BB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E3B591-3435-4ED5-969E-893E63CBCA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9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56D67-5D7B-CF5F-825F-8E7FF1AA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5FA14D12-2578-E1AB-9BE6-04B0D92B7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0616100-6AE7-86F2-932C-8D4A4E42AA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2ACD07-834F-253A-1760-C1DB2E2C4E7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1F08121-9CF7-1C46-CDF7-5AEF2AD1D3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00AF5E1-F752-862A-AAB6-1185EBEDE44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ECB0139-E4CE-6FD7-70A3-BE20899115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96A7F8F-3338-4A9D-8E9D-C03CCF63DC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87584EF-22F8-AF6E-96FC-4A60509C3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6F2A9D-63EE-F0F4-F213-DD4D03770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DAE88CB-A8BC-6DE5-02E4-5A26E340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A1C258E-0E05-6BFA-BFDB-CFD27D28EA9A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 are… </a:t>
            </a:r>
          </a:p>
          <a:p>
            <a:r>
              <a:rPr lang="en-US" sz="2000" b="1" dirty="0"/>
              <a:t>Homeowners </a:t>
            </a:r>
            <a:r>
              <a:rPr lang="en-US" sz="2000" i="1" dirty="0"/>
              <a:t>and…</a:t>
            </a:r>
            <a:r>
              <a:rPr lang="en-US" sz="2000" b="1" dirty="0"/>
              <a:t> Plan to Replace their </a:t>
            </a:r>
          </a:p>
          <a:p>
            <a:r>
              <a:rPr lang="en-US" sz="2000" b="1" dirty="0"/>
              <a:t>WINDOWS </a:t>
            </a:r>
            <a:r>
              <a:rPr lang="en-US" sz="2000" dirty="0"/>
              <a:t>in the next 12 months.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38AD0B-A24D-A906-4298-A8128325AFA7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8DE759-325E-633F-74DD-602AAF78DC58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8DC393-B135-EE12-F74A-E9F49147A6D6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08ACA28-D905-D646-B3A3-FDECC5FB2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1AA3306-ED62-C60B-DB7C-02434937E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22" name="Picture 21" descr="Window World Twin Cities | North St. Paul MN">
            <a:extLst>
              <a:ext uri="{FF2B5EF4-FFF2-40B4-BE49-F238E27FC236}">
                <a16:creationId xmlns:a16="http://schemas.microsoft.com/office/drawing/2014/main" id="{7DC246AD-0176-FBCE-196D-081D270EFF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50DFFE-6270-21D0-377E-A8ED74CAB5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7900" y="7476"/>
            <a:ext cx="6309568" cy="615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24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D0F35-32EF-7D93-59DF-A80BC15DB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16AC6EC-B0A7-8D12-A458-A2926B535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0178AE8-4F08-8044-2392-BCB2074329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264973-FE0F-EDDF-F3B3-7E0AC1993E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52080AC-A784-493C-D657-047C3547560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D3F6E87-99F8-EA41-5456-457C05364E5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C19525C-D4C6-EDD2-D5A0-BA3D668E6C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F456018-5B07-EEC3-B401-A5EFD9FD84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AA106EF-9C78-1E49-2E5B-6A6E9B5DBB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52176EE-9942-383B-9D80-00D2C94F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4A7777F-2842-E2D8-8820-26A09C17D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C901D24-F03D-4BA5-C815-2D65B03DBF75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 </a:t>
            </a:r>
            <a:r>
              <a:rPr lang="en-US" sz="2000" i="1" dirty="0"/>
              <a:t>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 are… </a:t>
            </a:r>
          </a:p>
          <a:p>
            <a:r>
              <a:rPr lang="en-US" sz="2000" b="1" dirty="0"/>
              <a:t>Homeowners </a:t>
            </a:r>
            <a:r>
              <a:rPr lang="en-US" sz="2000" i="1" dirty="0"/>
              <a:t>and…</a:t>
            </a:r>
            <a:r>
              <a:rPr lang="en-US" sz="2000" b="1" dirty="0"/>
              <a:t> Plan to Replace their </a:t>
            </a:r>
          </a:p>
          <a:p>
            <a:r>
              <a:rPr lang="en-US" sz="2000" b="1" dirty="0"/>
              <a:t>WINDOWS </a:t>
            </a:r>
            <a:r>
              <a:rPr lang="en-US" sz="2000" dirty="0"/>
              <a:t>in the next 12 months.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8B6028-9818-6DEA-432B-663CBFEF74C5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71B2A0-F4FB-0CCF-E509-23188510958E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414BDF8-A02B-F28B-7BF8-F7143BE8DF3E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2D15CB5-547D-7E6E-C282-CE71CD22B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415C8C6-D72E-7067-58E4-DE70DF50B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23" name="Picture 22" descr="Window World Twin Cities | North St. Paul MN">
            <a:extLst>
              <a:ext uri="{FF2B5EF4-FFF2-40B4-BE49-F238E27FC236}">
                <a16:creationId xmlns:a16="http://schemas.microsoft.com/office/drawing/2014/main" id="{BFB4F003-7BF4-ECCD-0452-7A4C112901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E471EE6-AFC5-7827-0371-76D08D34F9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9244" y="40112"/>
            <a:ext cx="6094562" cy="606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5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EF9EE-EAA7-924E-8E0A-169913C1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F7FE0F2-4E13-DEFC-E64B-9F43D1B0BF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7EF46E97-4E55-E899-2792-55CFF63647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C570F-CDBE-802E-B65A-6687C90224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0568F85-A60B-F489-8265-3EA78D7F6D5B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BDD05B8-4560-299A-0C65-62D8FF11138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AC5CA6CD-5414-49BA-B6A5-8B1BA96DC4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65F4200-8D6D-1068-2E95-F1DA75B54D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F8DBE1-2E76-0C38-4B35-D5EE3504C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D2FDC6-1724-B8B2-0B2E-9A7F3BC65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34E7B83-15EF-4F41-4710-88C992C6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9D037A-9220-6F54-5BB7-699D859D552C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28B333E-449A-999A-F23F-2AA75CD5DF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48956"/>
            <a:ext cx="12192000" cy="6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6A48-6354-24FF-9B20-6EEDACB28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3F08135-31FF-34C4-C226-23BC585461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C0BE833-794D-0710-B6E5-4D51F62A73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DA7B54-1FDD-BCC6-F238-F306C54F276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161B3A-2FED-165B-BDB3-FB1AC46FD19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40CC0D5-9ACB-FC24-2A48-04D687E6677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90920B2-EDB2-4B5E-15AA-8AA00C0D4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F6F899E8-9ABD-9C42-9EB7-F08692BE11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8840A2F-51D2-5DC1-1D9E-5B131331A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70E038-B6C4-9BC5-AAE4-6BEF152F1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233FAAB-9652-F52D-EF09-89B7582C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448C9C-2534-DF8D-B942-DF3128EFBD6D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78732A-AC35-9470-797E-3C14452241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69134"/>
            <a:ext cx="12192000" cy="63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8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DE7D2-A9EE-77E3-85DE-5377684FF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F99B37B-C461-5E8B-A68C-D9E6C69524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FF883FB-AFBA-05D2-888C-F87FA92405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00B6DE-E739-CC4E-8D5C-966BC7E7481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84BBE9-8E0A-4B8D-4713-A909E768E8D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004CAA5-5434-B573-D0ED-5B0EC047321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E9CA5D1-7ECD-AFAF-9D1D-99C511105B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957AAD18-0ED3-2534-557E-3602C5C02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F678D6E-7A20-C1D3-9BB0-EC0EF68C1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94A1EA0-FFCD-99D6-00C4-BC387014C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68FFAF3-AF59-CC5D-58DD-6DDC092D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85E6EF-277F-FA49-FD8C-970D7DB014D5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 and Cable Networks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 are… </a:t>
            </a:r>
          </a:p>
          <a:p>
            <a:r>
              <a:rPr lang="en-US" sz="2000" b="1" dirty="0"/>
              <a:t>Homeowners </a:t>
            </a:r>
            <a:r>
              <a:rPr lang="en-US" sz="2000" i="1" dirty="0"/>
              <a:t>and…</a:t>
            </a:r>
            <a:r>
              <a:rPr lang="en-US" sz="2000" b="1" dirty="0"/>
              <a:t> Plan to Replace their </a:t>
            </a:r>
          </a:p>
          <a:p>
            <a:r>
              <a:rPr lang="en-US" sz="2000" b="1" dirty="0"/>
              <a:t>WINDOWS </a:t>
            </a:r>
            <a:r>
              <a:rPr lang="en-US" sz="2000" dirty="0"/>
              <a:t>in the next 12 months.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0C715C-8D54-499F-C574-013565DF719B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182C28-581A-DE3D-3E10-E7126124F897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A729AD-4AD3-35BB-BD3B-026372117841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9CC4C49-C4BE-B572-A7A7-5FF37E9B9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19E26FB-941F-52A2-52CB-3E967FF98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23" name="Picture 22" descr="Window World Twin Cities | North St. Paul MN">
            <a:extLst>
              <a:ext uri="{FF2B5EF4-FFF2-40B4-BE49-F238E27FC236}">
                <a16:creationId xmlns:a16="http://schemas.microsoft.com/office/drawing/2014/main" id="{ADBAB726-F386-2AC1-2488-F473299F2E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26ED4A0-2BA5-AE8D-CE95-EDC76AB006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5344" y="1"/>
            <a:ext cx="6358522" cy="622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98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216E5-C2F6-BC2F-9A06-3279B748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A7EB1F9-30C1-F8A3-284B-4733C208F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CD9726A-0DE6-EDD6-5346-D6E8A68393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79EF17-4E1F-291D-4235-AC182AC9FDD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C5F58-8197-44BB-EB93-6B95FE8CAB8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8D64DA5-D2A5-18C9-C6B2-F7171774B93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9691E4F-AB37-051E-5BA9-494571697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473049D-BA5F-FFCE-DEDD-50EFA2EBE4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D38B796-A78A-0744-A9A9-C6C79082E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22E1FEA-7B99-D6F2-304F-C4FF11495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44A25BEC-9180-121C-1B56-1C463E4C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DCDF2D-610E-C0A6-F1AE-063DC538C745}"/>
              </a:ext>
            </a:extLst>
          </p:cNvPr>
          <p:cNvSpPr txBox="1"/>
          <p:nvPr/>
        </p:nvSpPr>
        <p:spPr>
          <a:xfrm>
            <a:off x="78134" y="2413337"/>
            <a:ext cx="6094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 are… </a:t>
            </a:r>
          </a:p>
          <a:p>
            <a:r>
              <a:rPr lang="en-US" sz="2000" b="1" dirty="0"/>
              <a:t>Homeowners </a:t>
            </a:r>
            <a:r>
              <a:rPr lang="en-US" sz="2000" i="1" dirty="0"/>
              <a:t>and…</a:t>
            </a:r>
            <a:r>
              <a:rPr lang="en-US" sz="2000" b="1" dirty="0"/>
              <a:t> Plan to Replace their </a:t>
            </a:r>
          </a:p>
          <a:p>
            <a:r>
              <a:rPr lang="en-US" sz="2000" b="1" dirty="0"/>
              <a:t>WINDOWS </a:t>
            </a:r>
            <a:r>
              <a:rPr lang="en-US" sz="2000" dirty="0"/>
              <a:t>in the next 12 months.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C01CE5-C143-8516-B97E-CC044818804F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F29F38-7FC9-6B92-482A-5A9B74E084C0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4226D28-948D-7788-1BEA-B96846D82931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6CF46D4-B6FE-3ADC-4183-278DFCBCD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EEF41A9-0591-F8AE-58EF-EB8CE385A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23" name="Picture 22" descr="Window World Twin Cities | North St. Paul MN">
            <a:extLst>
              <a:ext uri="{FF2B5EF4-FFF2-40B4-BE49-F238E27FC236}">
                <a16:creationId xmlns:a16="http://schemas.microsoft.com/office/drawing/2014/main" id="{A7D9FF97-0459-0E24-183C-29C42DFA21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2260CE4-8209-A30B-89D9-4C1A10E6109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1862" y="84625"/>
            <a:ext cx="6094563" cy="595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86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3685-81CB-4C75-C10F-272CBCC4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0C166325-3127-5C86-106B-07C619D92B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19EEB88-A892-F079-4CED-0EA87FE24A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2E12C2-F963-0A42-267E-8AAC02C1C0C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A73C03-C8CC-7D36-AB56-7B7ED68AA7A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2367003-5BDD-1B8E-636A-4423AE19F3D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DADBB28-431C-2065-0803-82EBC3089A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7337EE2-7921-8526-C2B7-0B460AF555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54EB1F5-3418-F70F-E2CE-8A426A2196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12E649-483B-15DE-BEEF-74175528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F9AF8DA-3984-BA24-F211-C209C86B0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CBE8BE-D7A4-5D1B-A741-498289ABA5F4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FBDDB5-BEFF-0ED2-FDAF-9EBA070B77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2981"/>
            <a:ext cx="12192000" cy="621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78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D8D7-4ED5-416C-A0BD-A759CC27C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387E77E-1558-73C8-8127-F4D131A03A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C6A20CB-4004-57DE-B9EC-73B43B2F44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0EF3D9-7674-7AF4-FE95-2B3E8373B1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950A06-370C-D5F9-CE5D-30FE7D5571A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327251C-A2CC-AE07-74DA-ACBE6D961183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6AABEE9-C045-E353-136D-A11136490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723F151-7377-6344-EF45-C78F06B18D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6076233-C220-2D34-AFB6-5A42EFD93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3EFB45C-6C10-CB5D-079A-FD94DE7FE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E6C4D5C-C5A2-AEE5-DA1A-4A166E55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DE70CB-8DC7-B642-4D90-BF51CAB99A10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CAA5FA-479F-6F57-E210-2226B8C299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83825"/>
            <a:ext cx="12192000" cy="62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26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F935F-C034-5752-2B1F-E8C28652C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FAA1F87-6CB2-AA4F-6152-8B9D51C65D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0E45EEB-A464-8F44-07AE-3438134DE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6DBF42-CDEF-8C8B-FF7F-9E25B070AD8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4D32F7-8B32-3F65-160D-EE084D75C50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23EEA48-3859-5ED3-D9C9-BD04F3A4374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111C55FD-59EB-F3C3-900A-FE0CB2A51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322FFC5-4EB2-283B-F632-EF1551BDE9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ECA15D7-08F1-064E-61A2-0CF4DF0F3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56D1D9-1424-81B2-B30A-1A72AF13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9620B8D-84BB-5771-FF43-EDAF66007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DA695F-093C-691E-A391-2B61F1E79D41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9429BC-93DD-B10F-FF56-C8C2934317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74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F15B7-FDFB-FFDB-A76C-B8B3FBC6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A3AFCAAA-4269-2301-F900-744C62DB8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50712CC-3227-1AAD-5842-C9DC8B97F4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40C6F7-20BB-50C3-335E-E29006255E7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F23ED47-F321-FB57-12C1-C826B39FD92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E031531-91C2-B73C-F010-23E5241E2CC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4EB96C98-43EE-41DA-2070-1F75ED7FE9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3B7B686-3E59-079E-9195-E197EF41E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79DA84-06C0-10FA-1D34-306D77136C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A6AB78-EDFC-7E53-CC3F-E7AF1A06D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55F3546F-D6AA-FBB8-6D5B-862AFD0C8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B58C1C-B9E0-BB7A-E9C1-BB2CE3E6EDC5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00E7D08-F1CF-7465-016D-21B01BA142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8915"/>
            <a:ext cx="12192000" cy="662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5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AF842-1D68-78E9-CCE4-8BEC53D6E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B19DCEA-6330-8A7F-1D0E-02D97CC163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F807D27-D670-E2AA-0FD7-EAB2DC57D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42E1D-07E0-717D-838A-0AFFF5FC78B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F2CC86-B52C-5B7D-F3C0-95A0524F6C5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6A31D1-2ABA-80CE-93EE-E72102AC590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024BCD1C-CCEB-CB31-191C-3CBD9BEBBB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09E86A6-2A8C-1649-97C5-7F060D7813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1BA4804-7BE2-269D-7E40-5255D7389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CA99EA-7324-D288-4F79-23C228DB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800B3C9D-108F-11E1-5E2C-A8C1AA996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84FC13-0A16-BBC5-B5F9-D6B89EBEE0CB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905C79-9CDA-FA33-2155-9270B16D6C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6765"/>
            <a:ext cx="12192000" cy="62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1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5FBA-E440-E9D4-E406-61B9D3FA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11E19E6-FFE7-37DF-9EBB-0E7C0C2114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8BFE2FDA-3B60-0038-F7FA-00B05499EE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6B92E8-820E-CE68-0B51-2B0A123203E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FE0ED3-797E-14EC-E229-2E5BABE8A15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55BECC6-D7AB-4F5E-50F5-A1A423E9E4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92BF454-1B8A-9FF3-2ECF-A960410D2A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E9E8B20-768A-458F-F959-0899ACC7D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868E3E5-BD7E-91A0-097D-12C50BFA33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C27C43-D421-3CD4-7531-BF4522815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A8B6DC9-48B9-E3DB-BE0B-FA4CB8DF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9142C-7795-CEC0-4EB4-5592D1EC7164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2942C6-9D3E-E762-BDE6-EC2FFF9D65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59" y="0"/>
            <a:ext cx="1128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53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75E7-2330-C91B-4859-CD86984D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1598307-435C-AFFB-611D-2D5536F74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172F0BF-CDF7-EB42-9439-7D0CD77A4E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9348C2-C839-137A-1E47-F5D4DF8C609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04A2BC-9D30-A09F-E069-D79A27EF597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6DE160E-3AE2-1A2B-EED3-4DB09D5FFD0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44A6694-7784-24B8-5589-3FF361D547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1075FE7-20D0-C558-E28D-99DC513D02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9382F75-8C00-BB6B-DD58-95A853DBDF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5AC00E-43B1-CED8-27A2-5FEC96FD4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F6DD07F-213A-A499-877A-6B7DE041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BF7FB2-0F12-2484-8E68-8EA936BA8343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C7AC49-2B17-C45F-3911-79036C1D78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85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FC07-F0F4-FD20-F981-0389C464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A8719F8-94D0-E983-49C4-BB70B3A9F0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DDBF802-6212-AC62-D676-459DC5E6AC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623CDBE-8B42-B2A2-4551-3D9AB8CE149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256EE7-616F-8F80-6B89-85927C25295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0DF89-BBC4-ABB4-0A20-06A91FFEF5B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34C4BAE-F565-BA6F-2428-EF94753D5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291028B-3594-DB04-251F-CAF78B8047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CD5E1C9-58E6-35A1-528C-3B3E48C47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DB2446D-A397-5DF3-61BE-E4373DDC0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A8F746C-CE6E-129D-526C-E8D81394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6DBBEE-DC9B-2BA6-D8BA-FCC4522D9B75}"/>
              </a:ext>
            </a:extLst>
          </p:cNvPr>
          <p:cNvGrpSpPr/>
          <p:nvPr/>
        </p:nvGrpSpPr>
        <p:grpSpPr>
          <a:xfrm>
            <a:off x="8937266" y="4776917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C8584C-5213-5DED-896A-7454E336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A0D29CD-72D4-13A7-FE9B-03A692CB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7FD42AF-4131-B680-4642-D52ED8CF65AA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82DE848-3F9F-A020-A66A-7AAC280E81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221003"/>
            <a:ext cx="12192000" cy="572360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5945D07-AD15-74BD-B654-53C64B17CBDD}"/>
              </a:ext>
            </a:extLst>
          </p:cNvPr>
          <p:cNvGrpSpPr/>
          <p:nvPr/>
        </p:nvGrpSpPr>
        <p:grpSpPr>
          <a:xfrm>
            <a:off x="8451109" y="4891725"/>
            <a:ext cx="3615125" cy="811782"/>
            <a:chOff x="8160106" y="3559244"/>
            <a:chExt cx="3615125" cy="81178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45AC761-76BD-5A2B-92DC-8D20F23E20E0}"/>
                </a:ext>
              </a:extLst>
            </p:cNvPr>
            <p:cNvSpPr/>
            <p:nvPr/>
          </p:nvSpPr>
          <p:spPr>
            <a:xfrm>
              <a:off x="8160106" y="3559244"/>
              <a:ext cx="3615125" cy="8117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E81C2EC-BC18-D5D3-8750-0F2BA7D140A2}"/>
                </a:ext>
              </a:extLst>
            </p:cNvPr>
            <p:cNvGrpSpPr/>
            <p:nvPr/>
          </p:nvGrpSpPr>
          <p:grpSpPr>
            <a:xfrm>
              <a:off x="8227027" y="3575164"/>
              <a:ext cx="3484465" cy="779942"/>
              <a:chOff x="250166" y="-167591"/>
              <a:chExt cx="6871551" cy="1444176"/>
            </a:xfrm>
            <a:solidFill>
              <a:schemeClr val="bg1"/>
            </a:solidFill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8A22C97B-C704-AFD6-23F1-D9C2F28A94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18748" t="11205" r="19862" b="43536"/>
              <a:stretch>
                <a:fillRect/>
              </a:stretch>
            </p:blipFill>
            <p:spPr>
              <a:xfrm>
                <a:off x="250166" y="-167591"/>
                <a:ext cx="3485072" cy="1444176"/>
              </a:xfrm>
              <a:prstGeom prst="rect">
                <a:avLst/>
              </a:prstGeom>
              <a:grpFill/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FACAB5F3-6A04-8105-18B6-53187AE6BD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20838" t="60316" r="21723" b="8502"/>
              <a:stretch>
                <a:fillRect/>
              </a:stretch>
            </p:blipFill>
            <p:spPr>
              <a:xfrm>
                <a:off x="3860933" y="218927"/>
                <a:ext cx="3260784" cy="994974"/>
              </a:xfrm>
              <a:prstGeom prst="rect">
                <a:avLst/>
              </a:prstGeom>
              <a:grpFill/>
            </p:spPr>
          </p:pic>
        </p:grp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1DCD97DC-6273-D375-4E1E-FFD38C067B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60" y="5976192"/>
            <a:ext cx="12041280" cy="28579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2DA4634-5380-779B-E760-67CEAF85E2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99700" y="1084890"/>
            <a:ext cx="6210364" cy="3507082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704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B13BD-203E-6BB9-DBC1-58207A3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6F4BDBA-73C8-958D-80C3-1832642524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14AF43F-5A97-A9E4-AEAE-D1DAF947F1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186024-A07F-8A12-96CD-881F9C3F2B5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2196536-1D48-C9B1-9A1F-56E9E6DE6E9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363CE0-84B2-1B3F-80D4-ECC25188FDF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DD0E4E6-6606-2FD8-6E63-2D38C3BC0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38BC7749-70D1-3B68-D401-3854A6AFC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C53E0C1-F619-DD3B-2CC3-2DA65B7BA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A7548-C099-0100-1CAF-6E71D5DA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E7BC58A-1888-C3F8-1011-DF24426C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A6A285-05B0-758E-2D95-0EC1CFF7048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(Type of dwelling (HHLD): Single family house (unattached) OR Type of dwelling (HHLD): Townhouse or attached home)) AND Type of home improvement plan to do next 12 months (HHLD): Replace windows or doors)]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599995-786E-1ED4-F6BF-49606C1366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1711"/>
            <a:ext cx="12192000" cy="61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</TotalTime>
  <Words>1582</Words>
  <Application>Microsoft Office PowerPoint</Application>
  <PresentationFormat>Widescreen</PresentationFormat>
  <Paragraphs>47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Hubbard Broadcasting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Bustell</dc:creator>
  <cp:lastModifiedBy>Bustell, Mike</cp:lastModifiedBy>
  <cp:revision>206</cp:revision>
  <dcterms:created xsi:type="dcterms:W3CDTF">2019-04-18T21:51:10Z</dcterms:created>
  <dcterms:modified xsi:type="dcterms:W3CDTF">2026-09-22T12:22:21Z</dcterms:modified>
</cp:coreProperties>
</file>