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B6E0-A155-4708-A714-22AA4FE8BC99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F19E-DDFF-4FB3-AE86-78A1835BDC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1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4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44CC-D3D3-859B-435B-2CFD7FED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F8E581-4EC3-C1E0-39CB-063C3AE4C1C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AD621-2ADE-AC3C-DA94-78B3D14435A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C099BAD-AC8D-4516-ECCF-F0CCEA51F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9783AB-80E0-6D63-008D-E8DBACD0B48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EF1164-7954-085C-4AD1-40B9B800968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347173-1890-51F6-27D0-6B8810C2A24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C0F3E92-A09D-85F0-AC41-462E5B335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F14A19D-9B5D-6DD8-2D2A-45E900ADE0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0A122A-2FCD-C49C-9E0F-8DE536C90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B6E3DA-CF8C-A3C4-85F3-CDE60DC2D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21187CC-B124-28FC-85AE-463A7631D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607144-ACB9-ABEA-30B7-6E2C5EF07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AEC32A-4122-5318-1AD1-CE633B9CCF04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91043B-D859-29A3-FC6E-A5B5781F4E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11351"/>
            <a:ext cx="12192000" cy="59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1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769F-4823-91C0-BD68-18722E611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7738566-3AFD-6E51-2E82-F312BFE9AD7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CB6FBB-48FF-FE00-3807-C27F11C6A7A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4CC08F8-E909-6F89-EC18-2B34F3C8D4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96B1FF-9C56-B354-84F6-E1815A1192E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39E850-32AB-0C47-8448-BB196A0B92E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5D7E60D-E909-C990-DD54-D01A31EE8D0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0B71D2D-CD31-C8A6-88BB-5288D0C427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A472499-30A4-7B5B-5EEE-7126F484E5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FDB7384-0490-7B42-E448-8B077D3498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2EAB283-2078-1D22-AF8D-18B064297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2D9C3B1-84E1-350C-3477-F4610AEC1D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0B7316-9FDE-52B4-90A2-5445AD1B9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49DB27-73ED-7DCC-BA37-28038B367220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61533E-7D44-9639-15C4-131FBE2673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400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43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82382-39A4-FE72-359F-EBE380B06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DF3DE26-AE5F-AF53-A1CF-A747C3869F7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4B0995-EB8A-72B9-E530-F04DBEB6452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58957CB-36C5-0D6C-CA6F-0B07EDA902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4C6EC3-C618-A2FF-0D39-E4078C31487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40087F-0BC9-5681-A9FD-B9ED9D1E3F4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A39B84B-08D1-8C96-AADD-590B1715F2F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3961BB3-9C93-BEBC-4522-742FF47D4D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592E14A-3B51-C9A6-C844-B897EDE95C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5000A72-DAE0-5CA7-BF20-52000123E4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A814175-C1C5-EC9A-F301-0DE7375C74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1D35C7B-B97D-4661-1E4B-8B30A5C5EA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4FDAC8-C0F4-2D84-6CFE-FE5ED0C8AD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D20153-7B78-06B7-855E-9E9BDA9D8B75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28EB96-E2C3-0D74-BD4B-0BFF5C0783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74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14174-C836-E741-7C54-F554DA82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7FAB97B-844E-0C97-6D5D-0D504B0DFEC4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8212CF-5680-59DA-5F39-114552F072C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983CC8A-4AB4-0666-96B7-648A5C9B31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DC0871-5A61-ED06-6374-2A8018FD11C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445F83-9384-3D51-DC55-6E6D1293873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DCBAE10-84B3-5276-4298-4A8CFE285CF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43B9033-FC2F-5F2B-3373-D79BA66D87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3ADAA11-7539-75CB-4055-8BE2C8626F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D59F466-C6FC-EB3B-615B-8F40815EAA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DC20D1A-99F4-226F-068E-F47B804695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A51C67D-2AD6-B491-5332-3E693A2BBD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5B2F6A-FD22-E496-CFA8-A2C69DE90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5979B3-B9F1-27FB-4ACC-42D5A12ADCF1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A01495-F23F-C938-9DE4-C49BE83F69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4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459C1-2E0E-94E5-BA93-082D0B557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9DED5E9-396F-0FEC-FD24-2DC97D546A6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09826-0747-BB4A-917A-25402496630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AAB8D8C-27E2-54D4-C755-577AB166A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A4CDDD-07F8-F9D9-28EA-582E7258869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9EABD7-D86D-19BF-FB36-0181007ACEF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569D5A0-65A5-F715-4A1C-F8A60F00F16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F1A88AA-31B3-E6AC-DD9D-7529D535EC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07BA376-6450-ED63-A857-3DD8838FC1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FC85B884-9B7A-7CAB-609A-48008218C7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728CC3-05A3-DF71-A23E-46D3B0EE6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EBFB49D-F90C-900E-7086-5CA0015AD1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1A902F-A798-81D5-EE30-5F3B21C47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1B4A07-F088-C8A4-8375-B12DA257C937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5C01C0-07B2-3E0D-009F-E1B39DED46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8956"/>
            <a:ext cx="12192000" cy="63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24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2CB2-E491-73A0-7416-FDE112608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975E358-C7CA-F42D-A8B5-479C2347459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DB3A33-A823-B5A4-7BF9-96289D29F60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8D80548-8D38-BDC4-5FB4-D9604E0D8A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173F5A-D9F9-3BD6-3C39-D0F0388C08A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FAF5E5-B154-A6E8-FF82-1539AFF3F26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9B25898-829F-A9A2-96F4-54F409BA8E3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EC4B2F8-31F1-9BBF-9339-7DBFFE9581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4F3B432-2E17-A4EA-2FBD-3B4A53DF9C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D5E4358-1AFA-21AE-BEB4-3FBDEAA915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15C85CD-9DE4-3FA6-CFA3-1E03B0D513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0757047-CCE4-4A2A-5562-27176F5DFF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152CF0-F005-BC63-DE84-6BD07C429D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56E733-0281-EEF2-4D64-E0C92EF5D91F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BD6563-589A-8DB2-EF98-B160D4565D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3817"/>
            <a:ext cx="12192000" cy="64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75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1CE2F-14CF-A135-1A87-66DB57361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AA471ED-4F1B-70A4-159D-3DD31639DF8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0E72CB-A351-A86E-CDAE-85261F9A20E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755060D-5B64-E7B0-076A-57A830A39B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9FAE68-96E7-FE8A-6A1B-0A24142B0124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6A12DE2-662B-1096-4ECA-B1A55184A06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7EE2EA4-6177-3F4D-2DD1-D58FEE31C13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E126652-6E2E-2DE3-B4D3-DE846C9AB8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BB9E6F9-E652-2680-A968-9A3D3963B8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FB63826-7B29-D99A-2D26-C7E5748565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D743E5C-8E72-0C15-D591-E9780CCC1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C094BF5-3742-F3CD-4A08-8E0C69C6E8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D893CA-4814-23FB-83F1-4DDE189E0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8CACA3-B088-9D27-517F-1A16C9029927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5832E-E760-8F44-5A35-E01BCDC1C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9134"/>
            <a:ext cx="12192000" cy="63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7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3C81D-9B29-ABDC-C7A2-F54DD696C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03BE330-158F-5709-6224-11985A80C70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7F4FD2-A235-0C4E-E32C-EE2D697E5F1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471F17F-8F87-536C-5AF6-DBD862AE13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E72ADB-5A3B-3509-345D-EF2574BF585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D61F23D-4B1F-6933-A8D9-DE131E697DA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5DC9E20-B8B3-A41F-881E-9876CE1256E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ABA1B4A-DA0E-A852-33AB-B3845171CF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D2D841A1-E9F2-4C7A-5636-8F70D2324F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8F93B75-5C5E-B5BA-ED81-A0C70A738A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85BB2D4-4009-3678-9064-8AED0BABA5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7F8F458-F457-2D7D-DC5B-AFAB92B773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2D90ED-B14B-3C7A-93BD-5047620FFA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E0D979-C044-21CC-7849-6649E911AC37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FF5566-479B-2BB2-EF9E-DF95B6C584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2981"/>
            <a:ext cx="12192000" cy="62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32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A1545-836E-3EBB-3AF6-B3B12F813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278120-B0BC-6BD1-4C8E-CFDB37099CA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611EA6-ED17-6C41-ABE6-9C7AF949F1EC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2920C67-AFFC-3DC7-227B-39619AE9D4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FC21AD-6562-418C-249F-09ED6EA5BCB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28ACAC8-B144-AD8A-8728-DF0442E8A6C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A5A0B7F-232D-9305-3029-60A720B8898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3A36B82-DAF0-E62E-5924-5FEEC06D6C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2314462-1609-4103-F7B1-47590089A7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002EB6A-2BBD-580A-0F3F-B4728AE5DE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E091C86-3A9F-A03B-7E45-E839DAF2D1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D66FE95-F012-E9D6-A242-26B4F62C13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612F52-DB7F-9640-A3F8-3CD99716D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22297B-7675-E2C2-2FF6-F3065922A36E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5AA3F-BDD4-4C82-85B6-E61BF1A59E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2412"/>
            <a:ext cx="12192000" cy="629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97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ED53F-7F67-6596-FFF6-C5F449857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CE9E97B-F965-DE20-1AF1-6C96723624B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D87912-79CB-035B-C354-3105E546AD7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3F4D1CF-57B2-ADE3-0939-980D6F4E05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656882-BA6D-CC39-F10B-5B54C8252E3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4F0A7F2-8D05-D693-26A0-80F279E9599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887D5DA-5A17-AFC0-0507-6250C6A99C8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1D62A2C-7F3B-A90A-93C9-7AD27DF48A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4D241A5-D429-DB5B-57B6-36EB2FB687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71E7450-F12D-3338-46F5-36153A0125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DC16876-D914-0642-5232-A9417F63A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2CDBAA6-6C88-FEF6-50C5-33F32979E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B6075B-7102-5799-6EC0-4F6712648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1A8A78-34EB-1DEE-7ED0-C5E07F09B2ED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FFADE4-D57B-05CA-B09A-E23B76BB73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DF551-5681-B404-DAA3-690AAEE13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F5C2DAA-8A84-FF7D-A2B8-DE3442FCB74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0BE51D-BA13-75D7-75F3-FE293B6CFD7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6BFEE05-AA15-2492-E198-EFBF38B027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7004E5-E58D-6BB2-AD3A-652B0CA8E9C4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528EC06-0387-AF21-01DA-E4F7B24F86D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5933797-D850-31E3-8F30-C429536CD24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4EAB5F6-4090-DC70-3079-0DE8936B07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2632EAC-254C-C67D-CF21-2BE4766F02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8B69C01-D32B-A4AB-1DF9-FEDCA91A59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40749CA-C0B4-3BEF-A325-7C5115B526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FFC4ABD-4201-545A-A104-E2C32B39A3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5DB3C1-D959-2FCA-A078-F572788AF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E5F280-AFB6-31DA-398D-54848FC354B5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B55FFB-2CD7-6ACF-E1E6-0A9164A22A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916"/>
            <a:ext cx="12192000" cy="622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7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F7AC2-4943-E15A-28A7-C15E59E46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2C3C3E2-E274-29FD-DAAB-95AA47C5D05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B097CD-7241-607B-2A58-1A140972D2C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657419C4-9921-6D3E-3D82-7CD6CCBBF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07E5F8-30FF-4F28-122F-E04073A2351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42619F3-7A07-1F9B-63F2-09A96DC668CE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DC55970-7A50-40B2-FFEA-10916C2CC3E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46CC5D3-0C23-DF38-458D-A7F0C88B84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8D6D4D9-27B5-E4D2-4498-A6507AEA42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3691637-4F0E-A42F-BA6E-67486FC33C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329C145-5D5E-C226-5DA7-C944D81152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AB1985F-EA41-C571-5BCB-114E056CD1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C7A50A-9938-8CFD-D139-656ECBE10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7D7D14-8648-CEA2-E37E-CEF6710B24B6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093B7-7A2B-8001-B60C-FF418A38B3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2484"/>
            <a:ext cx="12192000" cy="60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47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AA873-00C8-6515-D477-371A25BCA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8F572CE-941A-DE75-49CD-E99A65DD8B0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982E5-51F7-BE0C-107D-985ED07F83BB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74674CE-80CA-FD33-64CE-8568F313EB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9BE3D6-89DD-D683-AE74-2B8A85C1453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BAED27-3A57-6FC1-0597-1517A1CEA12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29D60E1-FFE0-3EC5-6C96-280EDB11210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E115D71-B7C3-6BC1-E3A9-EF11FBB9E4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D267DCB-2A04-DE2F-BB86-830407F177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CFB01C6-2C77-C416-1A18-D0A9CEDC99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0F05084-1CFE-4FAD-362C-7AD59E37C4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041132C-589D-B1E3-E2D9-4AA4F86DFB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E1E325-AA71-90A8-DFE4-885EAF5DC9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007BAF-489B-C5B7-F1BA-2C5A7229B132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C492B7-8A61-8B6D-C95B-55E109D690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9642"/>
            <a:ext cx="12192000" cy="62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97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8B2CD-E84B-C57C-F4F0-7344E6129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7D90F8E-FB32-FDD4-54AA-483A29D2963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5D758F-74C7-B930-D0A1-39053318246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789DE49-433A-FD30-9F7C-538C1DF201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CDB51E-76B7-55DF-EE5E-799284A8BBA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227BDBD-D3B5-7849-F416-3F9F1827253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C992D80-A914-1FCE-0DEF-7D8966A770B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1548DE5-23FC-11CF-35E4-CAD62CCB1A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A82260D-3298-7DF5-4CC5-1B062F82A8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4C25A4A-467F-D44A-B2B8-50E017D785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9925392-CC88-94A8-C0AE-1803D6066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C6542A8-446D-46E1-8224-F274DAA585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617B4A-9CE2-7757-85AE-ABE861917F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07C26D-2BD6-8F42-59A2-0314C0F8E5B8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29E8D6-F98D-870D-431F-2EC2247B5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59" y="156632"/>
            <a:ext cx="1128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72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17A21-DF45-9D33-3E16-42889164C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B57491-D1AF-9F25-E57D-BE03D69D583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ED7175-77C4-A281-6CDC-06CF7094DDF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643E8F8-22CF-2911-62D8-C6E020DDE5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90C151-7A93-3496-E158-0F78489BDF0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EBAB9A-AF51-839C-49E5-69F23C6FC67D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B6D9F79-B359-C6D9-1071-9D10B969882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8496310-DF14-2C25-A344-389725A81B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8D92AD1-7C6E-07A7-5930-5BC85FDA2A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E080914-829E-D951-E3A9-94DBB492F2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FA7E306-A64E-9100-FACB-5276AC7124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37D7B5F-188E-E9AA-8BD1-5641ED5889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7BB44-600E-5115-AB67-17F83EEEB9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838F59-CB5D-FB72-643D-CC61C2FCF4F0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1E3185-38A2-94D9-FB11-D3209CDEA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3833"/>
            <a:ext cx="12192000" cy="60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8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FFDFC-945C-E23D-5976-300666F4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55C47CC-53DA-733F-1059-E8A8633EA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" y="-4855"/>
            <a:ext cx="12192000" cy="61453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0DC003-4BE9-B72A-AF14-09BC005170D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743A9E-CF4D-23EF-8D0A-AF7415E6C8A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7F5CF4D-4056-55B1-80B3-277E9FFF13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BF2827-3AC8-72B1-15AA-5E12E553B9A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99BE14E-8232-762F-4B4D-50C7945E8C6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48C0F41-684A-D15C-A29C-5A949128BCC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CBB6B1F-498A-69C5-761D-218CB96728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F0C73D8-98E0-067D-05D9-39B43F7359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D28607C-6DE1-2C55-7B62-1A95C0E242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B55187D-C77F-2F5C-B851-4AC1F1548A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0A3C419-55DB-C766-4445-0199ACABFA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CF914D-BEEA-9F3C-A481-A51625E15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7C7650-2A54-4405-8EA7-C5CD0F8EDBFD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08042-EDF7-F3AB-8323-419AD63EF479}"/>
              </a:ext>
            </a:extLst>
          </p:cNvPr>
          <p:cNvSpPr txBox="1"/>
          <p:nvPr/>
        </p:nvSpPr>
        <p:spPr>
          <a:xfrm>
            <a:off x="10864635" y="381570"/>
            <a:ext cx="1320063" cy="591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" dirty="0"/>
              <a:t>Zip Code	Adults 18 or older who are Thinking About Getting an UNDERGRADUATE DEGREE</a:t>
            </a:r>
          </a:p>
          <a:p>
            <a:r>
              <a:rPr lang="en-US" sz="350" dirty="0"/>
              <a:t>60639	33,951</a:t>
            </a:r>
          </a:p>
          <a:p>
            <a:r>
              <a:rPr lang="en-US" sz="350" dirty="0"/>
              <a:t>60101	18,750</a:t>
            </a:r>
          </a:p>
          <a:p>
            <a:r>
              <a:rPr lang="en-US" sz="350" dirty="0"/>
              <a:t>60626	13,350</a:t>
            </a:r>
          </a:p>
          <a:p>
            <a:r>
              <a:rPr lang="en-US" sz="350" dirty="0"/>
              <a:t>46327	12,964</a:t>
            </a:r>
          </a:p>
          <a:p>
            <a:r>
              <a:rPr lang="en-US" sz="350" dirty="0"/>
              <a:t>46383	11,478</a:t>
            </a:r>
          </a:p>
          <a:p>
            <a:r>
              <a:rPr lang="en-US" sz="350" dirty="0"/>
              <a:t>60139	11,214</a:t>
            </a:r>
          </a:p>
          <a:p>
            <a:r>
              <a:rPr lang="en-US" sz="350" dirty="0"/>
              <a:t>60803	11,065</a:t>
            </a:r>
          </a:p>
          <a:p>
            <a:r>
              <a:rPr lang="en-US" sz="350" dirty="0"/>
              <a:t>60643	10,914</a:t>
            </a:r>
          </a:p>
          <a:p>
            <a:r>
              <a:rPr lang="en-US" sz="350" dirty="0"/>
              <a:t>60628	10,480</a:t>
            </a:r>
          </a:p>
          <a:p>
            <a:r>
              <a:rPr lang="en-US" sz="350" dirty="0"/>
              <a:t>60629	10,323</a:t>
            </a:r>
          </a:p>
          <a:p>
            <a:r>
              <a:rPr lang="en-US" sz="350" dirty="0"/>
              <a:t>46342	10,108</a:t>
            </a:r>
          </a:p>
          <a:p>
            <a:r>
              <a:rPr lang="en-US" sz="350" dirty="0"/>
              <a:t>60188	9,978</a:t>
            </a:r>
          </a:p>
          <a:p>
            <a:r>
              <a:rPr lang="en-US" sz="350" dirty="0"/>
              <a:t>60484	9,241</a:t>
            </a:r>
          </a:p>
          <a:p>
            <a:r>
              <a:rPr lang="en-US" sz="350" dirty="0"/>
              <a:t>60505	9,220</a:t>
            </a:r>
          </a:p>
          <a:p>
            <a:r>
              <a:rPr lang="en-US" sz="350" dirty="0"/>
              <a:t>60108	9,213</a:t>
            </a:r>
          </a:p>
          <a:p>
            <a:r>
              <a:rPr lang="en-US" sz="350" dirty="0"/>
              <a:t>60481	8,541</a:t>
            </a:r>
          </a:p>
          <a:p>
            <a:r>
              <a:rPr lang="en-US" sz="350" dirty="0"/>
              <a:t>60620	8,302</a:t>
            </a:r>
          </a:p>
          <a:p>
            <a:r>
              <a:rPr lang="en-US" sz="350" dirty="0"/>
              <a:t>60622	7,842</a:t>
            </a:r>
          </a:p>
          <a:p>
            <a:r>
              <a:rPr lang="en-US" sz="350" dirty="0"/>
              <a:t>60827	7,508</a:t>
            </a:r>
          </a:p>
          <a:p>
            <a:r>
              <a:rPr lang="en-US" sz="350" dirty="0"/>
              <a:t>60804	7,482</a:t>
            </a:r>
          </a:p>
          <a:p>
            <a:r>
              <a:rPr lang="en-US" sz="350" dirty="0"/>
              <a:t>60087	7,335</a:t>
            </a:r>
          </a:p>
          <a:p>
            <a:r>
              <a:rPr lang="en-US" sz="350" dirty="0"/>
              <a:t>60432	6,690</a:t>
            </a:r>
          </a:p>
          <a:p>
            <a:r>
              <a:rPr lang="en-US" sz="350" dirty="0"/>
              <a:t>60193	6,654</a:t>
            </a:r>
          </a:p>
          <a:p>
            <a:r>
              <a:rPr lang="en-US" sz="350" dirty="0"/>
              <a:t>60436	6,070</a:t>
            </a:r>
          </a:p>
          <a:p>
            <a:r>
              <a:rPr lang="en-US" sz="350" dirty="0"/>
              <a:t>60421	5,893</a:t>
            </a:r>
          </a:p>
          <a:p>
            <a:r>
              <a:rPr lang="en-US" sz="350" dirty="0"/>
              <a:t>46323	5,520</a:t>
            </a:r>
          </a:p>
          <a:p>
            <a:r>
              <a:rPr lang="en-US" sz="350" dirty="0"/>
              <a:t>60440	5,187</a:t>
            </a:r>
          </a:p>
          <a:p>
            <a:r>
              <a:rPr lang="en-US" sz="350" dirty="0"/>
              <a:t>60653	5,063</a:t>
            </a:r>
          </a:p>
          <a:p>
            <a:r>
              <a:rPr lang="en-US" sz="350" dirty="0"/>
              <a:t>60085	5,015</a:t>
            </a:r>
          </a:p>
          <a:p>
            <a:r>
              <a:rPr lang="en-US" sz="350" dirty="0"/>
              <a:t>60490	4,939</a:t>
            </a:r>
          </a:p>
          <a:p>
            <a:r>
              <a:rPr lang="en-US" sz="350" dirty="0"/>
              <a:t>60466	4,594</a:t>
            </a:r>
          </a:p>
          <a:p>
            <a:r>
              <a:rPr lang="en-US" sz="350" dirty="0"/>
              <a:t>60616	4,422</a:t>
            </a:r>
          </a:p>
          <a:p>
            <a:r>
              <a:rPr lang="en-US" sz="350" dirty="0"/>
              <a:t>60154	4,387</a:t>
            </a:r>
          </a:p>
          <a:p>
            <a:r>
              <a:rPr lang="en-US" sz="350" dirty="0"/>
              <a:t>60646	4,283</a:t>
            </a:r>
          </a:p>
          <a:p>
            <a:r>
              <a:rPr lang="en-US" sz="350" dirty="0"/>
              <a:t>60130	4,253</a:t>
            </a:r>
          </a:p>
          <a:p>
            <a:r>
              <a:rPr lang="en-US" sz="350" dirty="0"/>
              <a:t>60618	3,346</a:t>
            </a:r>
          </a:p>
          <a:p>
            <a:r>
              <a:rPr lang="en-US" sz="350" dirty="0"/>
              <a:t>60426	3,291</a:t>
            </a:r>
          </a:p>
          <a:p>
            <a:r>
              <a:rPr lang="en-US" sz="350" dirty="0"/>
              <a:t>60640	3,282</a:t>
            </a:r>
          </a:p>
          <a:p>
            <a:r>
              <a:rPr lang="en-US" sz="350" dirty="0"/>
              <a:t>46321	3,162</a:t>
            </a:r>
          </a:p>
          <a:p>
            <a:r>
              <a:rPr lang="en-US" sz="350" dirty="0"/>
              <a:t>46319	3,025</a:t>
            </a:r>
          </a:p>
          <a:p>
            <a:r>
              <a:rPr lang="en-US" sz="350" dirty="0"/>
              <a:t>60619	2,746</a:t>
            </a:r>
          </a:p>
          <a:p>
            <a:r>
              <a:rPr lang="en-US" sz="350" dirty="0"/>
              <a:t>60060	2,723</a:t>
            </a:r>
          </a:p>
          <a:p>
            <a:r>
              <a:rPr lang="en-US" sz="350" dirty="0"/>
              <a:t>60406	2,553</a:t>
            </a:r>
          </a:p>
          <a:p>
            <a:r>
              <a:rPr lang="en-US" sz="350" dirty="0"/>
              <a:t>60089	2,418</a:t>
            </a:r>
          </a:p>
          <a:p>
            <a:r>
              <a:rPr lang="en-US" sz="350" dirty="0"/>
              <a:t>60073	2,351</a:t>
            </a:r>
          </a:p>
          <a:p>
            <a:r>
              <a:rPr lang="en-US" sz="350" dirty="0"/>
              <a:t>60005	2,319</a:t>
            </a:r>
          </a:p>
          <a:p>
            <a:r>
              <a:rPr lang="en-US" sz="350" dirty="0"/>
              <a:t>60431	2,286</a:t>
            </a:r>
          </a:p>
          <a:p>
            <a:r>
              <a:rPr lang="en-US" sz="350" dirty="0"/>
              <a:t>60169	2,282</a:t>
            </a:r>
          </a:p>
          <a:p>
            <a:r>
              <a:rPr lang="en-US" sz="350" dirty="0"/>
              <a:t>60435	2,248</a:t>
            </a:r>
          </a:p>
          <a:p>
            <a:r>
              <a:rPr lang="en-US" sz="350" dirty="0"/>
              <a:t>46385	1,942</a:t>
            </a:r>
          </a:p>
          <a:p>
            <a:r>
              <a:rPr lang="en-US" sz="350" dirty="0"/>
              <a:t>60177	1,839</a:t>
            </a:r>
          </a:p>
          <a:p>
            <a:r>
              <a:rPr lang="en-US" sz="350" dirty="0"/>
              <a:t>60651	1,786</a:t>
            </a:r>
          </a:p>
          <a:p>
            <a:r>
              <a:rPr lang="en-US" sz="350" dirty="0"/>
              <a:t>60641	1,784</a:t>
            </a:r>
          </a:p>
          <a:p>
            <a:r>
              <a:rPr lang="en-US" sz="350" dirty="0"/>
              <a:t>60649	1,710</a:t>
            </a:r>
          </a:p>
          <a:p>
            <a:r>
              <a:rPr lang="en-US" sz="350" dirty="0"/>
              <a:t>60453	1,668</a:t>
            </a:r>
          </a:p>
          <a:p>
            <a:r>
              <a:rPr lang="en-US" sz="350" dirty="0"/>
              <a:t>60624	1,599</a:t>
            </a:r>
          </a:p>
          <a:p>
            <a:r>
              <a:rPr lang="en-US" sz="350" dirty="0"/>
              <a:t>60707	1,583</a:t>
            </a:r>
          </a:p>
          <a:p>
            <a:r>
              <a:rPr lang="en-US" sz="350" dirty="0"/>
              <a:t>60411	1,414</a:t>
            </a:r>
          </a:p>
          <a:p>
            <a:r>
              <a:rPr lang="en-US" sz="350" dirty="0"/>
              <a:t>60178	1,399</a:t>
            </a:r>
          </a:p>
          <a:p>
            <a:r>
              <a:rPr lang="en-US" sz="350" dirty="0"/>
              <a:t>60004	1,362</a:t>
            </a:r>
          </a:p>
          <a:p>
            <a:r>
              <a:rPr lang="en-US" sz="350" dirty="0"/>
              <a:t>60647	1,273</a:t>
            </a:r>
          </a:p>
          <a:p>
            <a:r>
              <a:rPr lang="en-US" sz="350" dirty="0"/>
              <a:t>60018	1,253</a:t>
            </a:r>
          </a:p>
          <a:p>
            <a:r>
              <a:rPr lang="en-US" sz="350" dirty="0"/>
              <a:t>60638	1,220</a:t>
            </a:r>
          </a:p>
          <a:p>
            <a:r>
              <a:rPr lang="en-US" sz="350" dirty="0"/>
              <a:t>60056	1,201</a:t>
            </a:r>
          </a:p>
          <a:p>
            <a:r>
              <a:rPr lang="en-US" sz="350" dirty="0"/>
              <a:t>60586	1,157</a:t>
            </a:r>
          </a:p>
          <a:p>
            <a:r>
              <a:rPr lang="en-US" sz="350" dirty="0"/>
              <a:t>60634	1,101</a:t>
            </a:r>
          </a:p>
          <a:p>
            <a:r>
              <a:rPr lang="en-US" sz="350" dirty="0"/>
              <a:t>60133	1,096</a:t>
            </a:r>
          </a:p>
          <a:p>
            <a:r>
              <a:rPr lang="en-US" sz="350" dirty="0"/>
              <a:t>46368	1,036</a:t>
            </a:r>
          </a:p>
          <a:p>
            <a:r>
              <a:rPr lang="en-US" sz="350" dirty="0"/>
              <a:t>60409	974</a:t>
            </a:r>
          </a:p>
          <a:p>
            <a:r>
              <a:rPr lang="en-US" sz="350" dirty="0"/>
              <a:t>60612	908</a:t>
            </a:r>
          </a:p>
          <a:p>
            <a:r>
              <a:rPr lang="en-US" sz="350" dirty="0"/>
              <a:t>60124	907</a:t>
            </a:r>
          </a:p>
          <a:p>
            <a:r>
              <a:rPr lang="en-US" sz="350" dirty="0"/>
              <a:t>46404	895</a:t>
            </a:r>
          </a:p>
          <a:p>
            <a:r>
              <a:rPr lang="en-US" sz="350" dirty="0"/>
              <a:t>60402	881</a:t>
            </a:r>
          </a:p>
          <a:p>
            <a:r>
              <a:rPr lang="en-US" sz="350" dirty="0"/>
              <a:t>60477	849</a:t>
            </a:r>
          </a:p>
          <a:p>
            <a:r>
              <a:rPr lang="en-US" sz="350" dirty="0"/>
              <a:t>60443	810</a:t>
            </a:r>
          </a:p>
          <a:p>
            <a:r>
              <a:rPr lang="en-US" sz="350" dirty="0"/>
              <a:t>60185	771</a:t>
            </a:r>
          </a:p>
          <a:p>
            <a:r>
              <a:rPr lang="en-US" sz="350" dirty="0"/>
              <a:t>60940	765</a:t>
            </a:r>
          </a:p>
          <a:p>
            <a:r>
              <a:rPr lang="en-US" sz="350" dirty="0"/>
              <a:t>60164	756</a:t>
            </a:r>
          </a:p>
          <a:p>
            <a:r>
              <a:rPr lang="en-US" sz="350" dirty="0"/>
              <a:t>61373	739</a:t>
            </a:r>
          </a:p>
          <a:p>
            <a:r>
              <a:rPr lang="en-US" sz="350" dirty="0"/>
              <a:t>60608	702</a:t>
            </a:r>
          </a:p>
          <a:p>
            <a:r>
              <a:rPr lang="en-US" sz="350" dirty="0"/>
              <a:t>60915	696</a:t>
            </a:r>
          </a:p>
          <a:p>
            <a:r>
              <a:rPr lang="en-US" sz="350" dirty="0"/>
              <a:t>60107	600</a:t>
            </a:r>
          </a:p>
          <a:p>
            <a:r>
              <a:rPr lang="en-US" sz="350" dirty="0"/>
              <a:t>60429	596</a:t>
            </a:r>
          </a:p>
          <a:p>
            <a:r>
              <a:rPr lang="en-US" sz="350" dirty="0"/>
              <a:t>46409	587</a:t>
            </a:r>
          </a:p>
          <a:p>
            <a:r>
              <a:rPr lang="en-US" sz="350" dirty="0"/>
              <a:t>46350	570</a:t>
            </a:r>
          </a:p>
          <a:p>
            <a:r>
              <a:rPr lang="en-US" sz="350" dirty="0"/>
              <a:t>60630	543</a:t>
            </a:r>
          </a:p>
          <a:p>
            <a:r>
              <a:rPr lang="en-US" sz="350" dirty="0"/>
              <a:t>60180	481</a:t>
            </a:r>
          </a:p>
          <a:p>
            <a:r>
              <a:rPr lang="en-US" sz="350" dirty="0"/>
              <a:t>60148	391</a:t>
            </a:r>
          </a:p>
          <a:p>
            <a:r>
              <a:rPr lang="en-US" sz="350" dirty="0"/>
              <a:t>60123	356</a:t>
            </a:r>
          </a:p>
          <a:p>
            <a:r>
              <a:rPr lang="en-US" sz="350" dirty="0"/>
              <a:t>46356	341</a:t>
            </a:r>
          </a:p>
          <a:p>
            <a:r>
              <a:rPr lang="en-US" sz="350" dirty="0"/>
              <a:t>60097	321</a:t>
            </a:r>
          </a:p>
          <a:p>
            <a:r>
              <a:rPr lang="en-US" sz="350" dirty="0"/>
              <a:t>46312	292</a:t>
            </a:r>
          </a:p>
          <a:p>
            <a:r>
              <a:rPr lang="en-US" sz="350" dirty="0"/>
              <a:t>60621	278</a:t>
            </a:r>
          </a:p>
          <a:p>
            <a:r>
              <a:rPr lang="en-US" sz="350" dirty="0"/>
              <a:t>60617	276</a:t>
            </a:r>
          </a:p>
          <a:p>
            <a:r>
              <a:rPr lang="en-US" sz="350" dirty="0"/>
              <a:t>46394	260</a:t>
            </a:r>
          </a:p>
          <a:p>
            <a:r>
              <a:rPr lang="en-US" sz="350" dirty="0"/>
              <a:t>60417	254</a:t>
            </a:r>
          </a:p>
          <a:p>
            <a:r>
              <a:rPr lang="en-US" sz="350" dirty="0"/>
              <a:t>60013	233</a:t>
            </a:r>
          </a:p>
          <a:p>
            <a:r>
              <a:rPr lang="en-US" sz="350" dirty="0"/>
              <a:t>60559	165</a:t>
            </a:r>
          </a:p>
          <a:p>
            <a:r>
              <a:rPr lang="en-US" sz="350" dirty="0"/>
              <a:t>60131	126</a:t>
            </a:r>
          </a:p>
          <a:p>
            <a:r>
              <a:rPr lang="en-US" sz="350" dirty="0"/>
              <a:t>46311	122</a:t>
            </a:r>
          </a:p>
          <a:p>
            <a:r>
              <a:rPr lang="en-US" sz="350" dirty="0"/>
              <a:t>60002	40</a:t>
            </a:r>
          </a:p>
          <a:p>
            <a:r>
              <a:rPr lang="en-US" sz="350" dirty="0"/>
              <a:t>60425	33</a:t>
            </a:r>
          </a:p>
          <a:p>
            <a:r>
              <a:rPr lang="en-US" sz="350" dirty="0"/>
              <a:t>60544	32</a:t>
            </a:r>
          </a:p>
          <a:p>
            <a:r>
              <a:rPr lang="en-US" sz="350" dirty="0"/>
              <a:t>60115	16</a:t>
            </a:r>
          </a:p>
          <a:p>
            <a:r>
              <a:rPr lang="en-US" sz="350" dirty="0"/>
              <a:t>60181	</a:t>
            </a:r>
            <a:r>
              <a:rPr lang="en-US" sz="400" dirty="0"/>
              <a:t>8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9C3E2A-A68B-B363-D91F-D8AD7EC2D1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4325" y="363823"/>
            <a:ext cx="5375705" cy="418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22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45052-C102-2B9E-373A-438E5D93F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3E14E53-7259-A30B-E278-ACE910A2669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A25183-B212-8DFC-0122-811157F0D648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B475289-29CE-B245-C504-A91ACEFBA1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264383-9F72-1CC2-E83B-AA73B6492C1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D63A670-D26F-81A6-E28F-98B6D4B9B29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AB0E054-596D-CE4D-FA08-7D88507C63A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5D783CC-691F-021B-F24C-A5AFC93C1E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C3066F9-6248-2BEA-5B4B-4AC84695FC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4EFEA33-9E59-5C95-5BD9-55AC2A72F9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19FB37A-DA38-7F14-8168-CE51DFDBA3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5D5B1A8-6818-603D-7DC8-C1F907116F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8FF5D3-8700-0BEF-7785-051863684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641C49-3AED-1EE8-6F25-FA41493E5497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5E8889-A1E6-FF47-F8A4-80E754DD81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31525"/>
            <a:ext cx="12192000" cy="612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38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93CEF-B2A7-B208-72E4-95011254D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4C9D0BD-ADD6-3360-70B2-A9F4D37AB18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E8614D-2AF9-4C4D-E9E3-08B4B804CB8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EBAFF15-E0DE-0E48-EC98-4FB9015BEC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77105D-5547-82AC-7C1F-A45267A2AEB7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CC7D18-9077-6231-70FD-B106F742DE7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588D699-40C5-8350-9E9B-129A790B46C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81B474A-A4A1-A886-166A-CC8C96DAAC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5061A80-7102-CE73-403B-336354B81A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E8C3012-418A-4C4F-2234-5F2E413D32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7876E35-EDD4-2BF6-9956-1F0610247D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91425D0-997A-6B10-BBD8-402C94B010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EDD0F6-FB1A-C9A9-D007-8CBB20AAF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474F00-3E3C-36A9-F3F0-0383B304BA50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70914B-8715-13D5-11B6-9EFD48D0D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0986"/>
            <a:ext cx="12192000" cy="632416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F203A58-4A5E-48FD-F84B-402AE34CE653}"/>
              </a:ext>
            </a:extLst>
          </p:cNvPr>
          <p:cNvSpPr/>
          <p:nvPr/>
        </p:nvSpPr>
        <p:spPr>
          <a:xfrm>
            <a:off x="372794" y="3008773"/>
            <a:ext cx="7027545" cy="3588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25496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FB799-0221-8FC9-4F84-40B77716D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269BA3-8C77-6FDB-2FA2-E0B19F01353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49089A-C565-B70E-CD9A-DD66A713398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14A79D5-5AD1-BB4B-E253-0BEDFDFDB4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7D5F71-1C4A-D124-7C63-D00C5249E23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2725E46-664D-04F6-D9CA-4D1AF78ED73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2F03FD0-1E29-6225-6F37-F128E7AD451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0364D9C-DC32-7D62-FEC0-829BA0CB7C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586F368-7239-A97F-45E0-CDDCE47519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E20E2E4-82D4-18C3-5FD1-E1066ECE5C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D7B6C5E-5549-8653-D2B6-B5C1B52F91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863C9E7-81B8-AAD9-CB91-450F3FBC4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532DA6-175B-D8CC-C215-A9235E688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81FBB4-A21C-D07A-D917-E1C111D7D91B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AD9AA0-9403-DAC7-C9A4-2AA316666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6320"/>
            <a:ext cx="12192000" cy="60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10A04-3768-B346-907E-EC64D73A2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116120-3AA1-D224-0369-1359C178C34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43AB40-AFE4-21DA-AE73-018E19A647B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1C8C2E1-5726-618F-08D0-27AC6D4E07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294A48-7CEA-BD88-1AC3-5E04CAB4D72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191AE0A-20FE-1F3D-D9A3-4C02A662361D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F4D5788-3A8B-7F7D-53DD-0363D004FFD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2CFC7E1-D47B-C7F0-8350-9EE36A3CD3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ED6A38C-8C9E-D6AC-7FAF-A94ECD0E90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0A36676-1F4B-DC60-AAD5-43125AB03B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4AA5923-080A-4CFF-2BEF-4C4AFFBE05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876CC3A-F18F-2FF4-679E-0831389A31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C54FD0-335F-40F9-031D-AFADE671A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C62CCE-1242-84B6-E1BB-B9B4EAED7407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08FF2A-B604-6B3C-90E1-6FF5FBC53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53540"/>
            <a:ext cx="12192000" cy="59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4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D7D77-77EF-6456-ADA6-BD04B4EAF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44A292-CB6C-A0F8-9D28-AC08A0081CD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ADF049-070B-A282-9323-86D7F49B465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90DD5BD-A929-D9E1-ED49-F2FDE9446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C11CE0-FB9C-AC0A-3A4A-F101D05FCDD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F4798CA-7151-D8E7-C596-30A41ED3FF7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A47E319-B6E0-7DE8-19B0-AA18ED451F9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297BFD0-AAB5-8C6F-6350-6EB4CD08E5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3CF62F1-2634-3185-FEDA-E7163B20B5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812BE16-46AE-C615-34A0-05CE58034C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5ACC819-BF56-85DE-5285-8FE980DCCF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FC31A43-7EBE-A9E6-4EA4-0E44FC7A93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811ADE-4092-46B3-734C-FDE11E8C5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7649BC-85C2-B34D-C980-ADB43CDEA4A4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6A6DA1-7A2E-A223-1274-908B94EFE1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50604"/>
            <a:ext cx="12192000" cy="53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0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7E931-F867-0E10-04A7-D38CEB204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24ABF2F-BC69-10FF-C1CF-232E1789E86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7CFE66-7D76-59B9-8044-EF7EC42E266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14F7EA0-C4D0-9656-1B9A-5E756A2C5E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8C7416-892A-7254-A7B0-2E7649B939A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A81CD11-37EE-C3F5-C879-648DA7D82A9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EBAEE58-D6CC-C164-396A-BD18150E07A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75FB921-24AD-E504-F08F-01B0ACFC63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6900D15-D788-451C-EE32-CBD3F87BCB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FCC5FD51-2213-2531-D577-60DE8E69B6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FA181B0-C834-3007-DBD8-F643C07E1A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1E2C6B7-B18E-6466-7D33-1D87ED28C2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CAE6A6-33A8-E63D-EB0C-09F45596C6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FA98C5-EF8A-CEFE-0113-3682A4A841DA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C9FCDA-51D5-F5FA-A27B-B8B8D980E5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655"/>
            <a:ext cx="12192000" cy="57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6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D3E94-FCDF-1B34-40CD-9AAE2A812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88B2EC-0154-82BE-BA32-B8CC0AC72D4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226490-6696-2AFE-215C-06B25B56DCD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54400EB-13E2-FCFE-EA4B-AA8211FA96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73BFD1-D08F-EE0E-C073-F6786340016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E3EC249-F894-B45E-CA71-8C1BDB7FD85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5D91F05-BDF9-888E-11F1-3F3092205C3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3AE6037-F776-B576-0FAE-2F795D1CA2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659FD359-6F44-5E5D-22AF-BDD243E1DA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1F0F561-4B83-C940-981C-C051E494F8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EC7B859-DAD7-F976-0322-7699A89C31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365858E-B3B8-AA11-1FE0-E396DC7975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EE57D7-9574-C48E-A27A-DAAE1B784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09F9A-671B-779A-2DDC-BC02681798E9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957FF8-2B23-771B-FDEB-3A941C974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6539"/>
            <a:ext cx="12192000" cy="60253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138C4C0-560A-801B-B525-7DC205A482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152" y="919284"/>
            <a:ext cx="1003515" cy="42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4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EACC2-EFFB-7836-478F-15CDE3739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17D645-8B09-91B6-B145-C1694610215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4A2C3F-1EA5-55A7-FF5C-AF8FE4F2D4DC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A1CAE86-37D4-CB2F-E70F-01B7C4C4B3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09F4E-C9D6-CD50-1E67-B0C7B03E342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77CD879-3C02-6073-FE7E-CABF151AC02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167AE48-91C0-7316-D13F-E4115F58F8C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B73E096-C4D3-F036-1599-CED9A9C37A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C351113-C6EF-5523-EE2B-CD0023795B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2B87A3E-6D68-9EED-672C-107187AEE9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D62050D-9352-9F42-F693-09534F2AF0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777DC6D-03EC-6FEA-FFF0-295F0AA172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DD96E1-B4D5-55B2-C107-F76BA70AF9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CF9BF7-0295-EB93-DD0D-77BF80D26241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D7DF11-5FAB-0116-84AB-B9CF7CDD6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1856"/>
            <a:ext cx="12192000" cy="6030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A4C044-89D7-F023-6B9B-DCA9FAE93F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273" y="902031"/>
            <a:ext cx="1003515" cy="42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4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C82A-B5AC-CBB4-CC4F-B28463B4A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A889058-3319-5720-F8BA-E20EA19A979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E34C88-97C1-6B17-5876-CDF59F9CAB8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FC24F3A-79FE-49BB-DDB9-5720C131C5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8B271E-851A-DCED-C597-3066C920213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517E182-2D4D-B230-75B2-AC3038F7C85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EEE7AE5-7DEB-4640-3DB1-1B3CB68BF29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C6D4F3B-642E-72C5-9DC3-7AD3D032CA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24A889E-D8B2-D243-E36F-4DFE147827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33F3DA8-B858-07E6-A3BC-EF36E2F755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F78249E-2BF7-E4E7-C62B-65C1BD040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93C2189-9504-D387-322E-D60BE63AD0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DEF476-C407-ABC4-381A-1FEB55A1F3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88439C-D738-E0A5-9939-30DB45BF20A6}"/>
              </a:ext>
            </a:extLst>
          </p:cNvPr>
          <p:cNvSpPr txBox="1"/>
          <p:nvPr/>
        </p:nvSpPr>
        <p:spPr>
          <a:xfrm>
            <a:off x="2211903" y="6328498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High school graduate (12th grade or GED) OR Level of education: Some college credit (no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CB3414-788B-EC47-75A4-E4E02BA8CD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69" y="216590"/>
            <a:ext cx="12192000" cy="615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0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1905</Words>
  <Application>Microsoft Office PowerPoint</Application>
  <PresentationFormat>Widescreen</PresentationFormat>
  <Paragraphs>131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Bustell</dc:creator>
  <cp:lastModifiedBy>Bustell, Mike</cp:lastModifiedBy>
  <cp:revision>96</cp:revision>
  <dcterms:created xsi:type="dcterms:W3CDTF">2021-02-17T09:59:30Z</dcterms:created>
  <dcterms:modified xsi:type="dcterms:W3CDTF">2026-07-23T13:08:08Z</dcterms:modified>
</cp:coreProperties>
</file>