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2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6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4B6E0-A155-4708-A714-22AA4FE8BC99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EF19E-DDFF-4FB3-AE86-78A1835BDC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1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7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3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5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54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6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23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77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11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1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4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9DF3B-1276-4E35-A7C7-2A67F3000E14}" type="datetimeFigureOut">
              <a:rPr lang="en-US" smtClean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65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A44CC-D3D3-859B-435B-2CFD7FED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8F8E581-4EC3-C1E0-39CB-063C3AE4C1C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FAD621-2ADE-AC3C-DA94-78B3D14435A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C099BAD-AC8D-4516-ECCF-F0CCEA51F4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9783AB-80E0-6D63-008D-E8DBACD0B48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4EF1164-7954-085C-4AD1-40B9B800968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C347173-1890-51F6-27D0-6B8810C2A24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C0F3E92-A09D-85F0-AC41-462E5B3359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FF14A19D-9B5D-6DD8-2D2A-45E900ADE0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20A122A-2FCD-C49C-9E0F-8DE536C904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AB6E3DA-CF8C-A3C4-85F3-CDE60DC2D1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21187CC-B124-28FC-85AE-463A7631D7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607144-ACB9-ABEA-30B7-6E2C5EF076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71EE99-6A6E-9F3D-DD8D-322114551BC1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17A86E-B537-CFCF-78D2-D953F18966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44980"/>
            <a:ext cx="12192000" cy="59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1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70715-2DE5-5415-2AE0-CFF54657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F8EA4E2-86E3-109D-6A21-D05B5489318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F2DA0E-DC59-D7A1-4456-17190E6B2DE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6C670EC-7E30-1A61-5DA1-30F9362405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996EA76-E2B9-9251-0718-CF120FB53AE8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9B97556-A976-3DA5-366D-36FA5D59D369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5FF327D-6C9A-64B7-21B1-466CE2C0A38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0B0E0F14-ABE3-CCAD-AED7-8114AF059C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4C71EE58-DD42-8D56-2756-9C5D92F73F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8653B19-8566-7E59-CE50-11AB4ADE5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C2D11EC-F4F2-643A-EB3E-7BCCABDC0F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96C973C5-AA32-B0B4-D832-C878D72E42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3A5BC8-B33D-840E-ECF9-BF18C5F1D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823D05-FED3-DDFB-9744-20A5ACA40686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0777E8-4349-5D48-12DC-61537997D0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28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E7364-877D-AD0C-99A7-EB0F228E0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8E534E-F18B-424C-2871-4A7753F57C4D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AF5283-AB27-0AB3-9D88-0E282679C50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A1D7AE5B-E602-8B1A-3721-A150B52DB4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C98F51-ECF1-01BB-C7A2-2074B35CD1C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2AF863F-FC68-598D-E762-C0EFE8CBECC1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CF7A000D-4354-2968-450C-D9D94A5F4F3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63E584D-B8A7-3DE4-0F1E-179DFA44ED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B87A836-5A2C-3CFB-CD81-8604BC07F8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FC9027E-31F6-6815-F940-9F34BB4DC1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EFFC9C8-CCD6-BB1B-EA6A-3F2620E265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398BD328-568B-32B7-BDC6-F4030F69EC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0D3C69-9CA6-1849-FC3D-44105E5689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92563D-A402-A8AE-7FBD-B35A38F19DF8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B9910D-DA31-17B7-C0A8-F6F8C582DC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77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F85A9-2244-CD23-66EC-E3FACDCA5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68C4729-670B-4705-0ED2-D26D2B67102D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4AD1F5-D928-CDE9-7134-6CB75F8F25A1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70A4143-5BFA-E750-DA53-FE81BEBA93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8E8994C-2A37-0823-63E7-B60E55C0E60F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B748634-2807-79AD-E0F8-363A030351B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CF540360-DF73-EFDC-24D7-6BBB42431C65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DF59215-F869-DAFB-3E57-FFB20FF5EB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D583BC5-911D-A7BA-DE4F-27F948B382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76FA830-06E5-6B6B-3FCB-6EF02C0C09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DB2E418-1071-EDC4-055E-036A23FC25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F5E70080-FA5C-8A23-B908-B871B7DF29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79EC8C-89A8-6C15-982C-437E4B3251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4884D5-C0D4-17E1-F081-3CEB024C8B04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535973-7BAC-D8D1-D82E-22AE739EAF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28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8F6DE-24B8-C514-425C-0B5B20F60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91BA7B1-20DC-1582-3796-A8B3A50291F7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95C1C7-6982-D237-2BA4-3D3B0850078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63C24FB-F071-8A29-416B-B04DA644A3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4A7FDE-1EF3-84D7-D241-98655CBF803B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23FEBA-A48A-5816-3DB6-B57C76FAB4E2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CF49B5F9-F158-BDEA-3D28-345A0B364E64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50DD59E-87A7-337E-8FC5-941874D889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F97FC60-D12E-68B0-805B-FF32E3116A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0CEF57E-772F-25E3-3FFF-54E14EC0A3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8116CEB-3989-E933-E1C6-679C618B96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BC7245A-D19B-7CF0-7808-4FC1BB9AA3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8DFFA0-2355-CBB7-AD99-12B945B57E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E43EB-EFB9-986E-20BD-7E1CB48AE99D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306758-F8C1-BA14-07FC-84F4B0C0B4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8956"/>
            <a:ext cx="12192000" cy="636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42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DC680-D3E3-EDD3-FAD2-6B8C339E3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2158F01-588C-0D67-94CF-3821F6441947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F8DC7C-18E1-CEDE-96DE-2B07B967ECED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DF0D16A-7192-677D-798E-8DD0CFF6B2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6DD87F-3C74-A1D1-4156-D78E05BCC448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60D30D4-530D-680F-84B7-650848DCAA72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396FEB5-5675-9A79-E6AB-E118BA99361B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DE710008-0813-121E-0326-D03EA91F75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1DCCA801-9517-2615-550F-C10D4518D4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197C3C7-A0C6-6B55-5481-BDE2DF325E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F3CC9F8-014F-481F-5071-1E77CD471B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4DFD858-5CA4-9EA3-B8D4-9A0B25BD04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E66057E-C828-5017-F661-F45D3FF4DF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978BC2-2E24-D447-375E-5F55283BAB0C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3F1EB6-523A-B9E7-0C45-FD3BCF3BC8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3817"/>
            <a:ext cx="12192000" cy="647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90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EF07C-043D-3DC0-E449-E02ADDAF7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79E1F9C-6402-60E2-29D0-A85C32044AC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02F724-B066-E574-F59E-3D12D84A45AA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F15F47D-ABA8-98CA-758F-449ACC1704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04ACC1-CE8F-E956-D678-0A919C06DC2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FF92ED9-AA72-9EA5-2C56-FFAD6DF21A47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6906209-C1A7-BB15-6F63-E8848924C7E1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13C3F30-9939-A2A4-0C40-5961D3A9A1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10F690A5-9D82-CA7B-1C1A-B92753697E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93F4B89-41CC-89BA-D3C2-7EA9857D04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C6BE904-367E-C7DC-2E47-1E46DEF996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C11261F-3EA3-8174-8AE7-998E41703F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03A072-B20F-F35F-56E5-437F9009A0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D299CF-0CB4-8054-68E2-279664AEAF8A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424A70-499E-BB12-E091-DCD93F7B85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69134"/>
            <a:ext cx="12192000" cy="631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08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FC945-B881-B4E0-27EC-E3C1BEB70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7CD6057-01A4-E23C-C677-CA887FEAD04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FBDE8B-04CB-A8AA-50B0-AC0DE11D382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D6BD59D-B7ED-B449-570F-733F273016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329BDD-5F42-8A08-97C8-2FC3B02C6E41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87E6FC0-E901-9448-C57E-5197658A0965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4EDED6C-AF15-0C34-12DF-ED89217F5D4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F778B9C-016F-35F5-4B78-05E6CFB9EC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2636931-603A-A0EE-82B8-468FD9B7A6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9EC9A18-A8BC-EDDC-146C-9398484718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5BFE62B-9724-BE7C-E7A6-BA9C1150E8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47A1B5BC-5B78-1227-03AD-159B4627AE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E70E13-3FE0-1BE5-05B1-AF8AB552B8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E78FE0-CAA0-366D-C086-A423B354E6BB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23C0DD-DC94-E622-93A9-DECA124906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2981"/>
            <a:ext cx="12192000" cy="621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3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3C9F0-BCE9-7125-1D90-EA9915EBA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6C68B6E-26AD-D5C4-B25F-04EE867F6CB7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72CCC3-C21D-1ED3-FA91-DBDA308AD85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FFB3971-B3B5-5125-1D3D-514FA0E488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1CCE7E-B689-7363-03B6-AC1FC78A158A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5995F2A-E4EA-EE9B-FDC3-8A892978167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2B806E4-2846-4DE9-901B-230B8F454680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796A870-F121-D5FC-4EAA-E2E947D6FE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505566E-9FC1-6B66-C717-A055E542BB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8789840-F572-B651-71A5-14C4E169F2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43C24B6-4429-ACA3-8D4F-0557829AF6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BE9A3D37-1ECD-404D-12E0-65B3822D02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1E972C-3BF4-BDF6-13CC-383C25159B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F5420D-E64A-DC83-3B73-9283F6BB80C9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25D207-8CFB-D9F7-7B59-5FF0576832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82412"/>
            <a:ext cx="12192000" cy="629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35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A05E8-16D3-6D5C-EDFA-024314FDF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E61DDA3-6FCE-0377-312A-D7F0704D681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604116-9F51-31D7-72E8-2E961AFADB42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13CC490-7914-381B-EBCD-D0929E64A8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8793E65-C109-70C4-64A0-3BC5CF2DADF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B01E4D8-79D3-88A6-DA44-EFE5AFFEABC5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53CE063-4214-593C-809C-88C39342846E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635B5F4-5410-98D5-4753-E625944DF8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55815EB-14C0-E9FD-5C66-3C515E3D28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4D61AE8-C24A-FFCD-0A58-D8305EEE5C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88B35DB-5EC8-516B-12F8-DB9CC1B911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DFACFB6-518E-C843-4AF3-0298E3951F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19579B-7F72-CEC5-CC6F-AEE278347F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BBFE4B-2608-B70B-8C3F-EBAED9078F1E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090C6F-CA82-311E-4333-52EEDE832B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75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6BF49-2E0C-7598-0C1F-B335C836F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BC953E0-7942-918E-0E6D-92A8247DA87F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512B4A-C8C0-9D37-DD9F-3EC472F2C29D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1145D54-979E-77CF-0C5C-807518589A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345B13-1356-876A-14BD-D3CC024CB09A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2C84B4A-80B5-EAD4-4997-D16F1D6B388C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54E48AD-CD2A-7FC4-04FC-5DDA890CCC62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795F75E-AE16-B40A-65A7-04C9D628C3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5042F58-B956-8261-2E84-82E6EE80F7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32A1598-66B2-82EF-C93C-1263FDF3EE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B1DECC01-FF94-93C1-129D-C5E8E00D37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CD04E4D4-395B-5B63-2C23-A3829B43AA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ED6D28-E3BC-9FAF-9819-BD813445A4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897177-60FD-7287-5B9D-8BC498DA9B64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B5C1E7-9912-7545-17F1-0EC87713FC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8915"/>
            <a:ext cx="12192000" cy="662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39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E78DF-3CAD-6A4D-F139-B8DE59720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596CC04-961F-D018-453F-E0CBD527074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D08F3E-B239-6A09-7995-CA256AD1D352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837321DF-8AAB-8A1A-E068-A94D1C8737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D8EEDE-0BAE-0217-950D-246BE40823FF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2E61BA9-946C-59D2-5DC3-C55C0A691CEB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EEC0E5C-5F62-9DA5-3CFB-6050BBD4025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9C25443F-0958-4B11-AEBA-3A84E7CDB9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86C5636-B36C-CE39-D347-ABAF1F9B7A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1E5CFE1-EBA9-9097-FE1B-B4226C3C22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1D9CE2D-932C-93CA-AB9C-64C9318B62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20BBB711-6812-E26D-1CC1-6D1606D5D0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7DD1F5-0F97-A097-6DF3-1A130192D4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511E9E-369B-2938-ACD9-BBE6319DC41A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C0E53F-94E0-46F3-B3CB-E3834F0F9A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02762"/>
            <a:ext cx="12192000" cy="604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15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16272-3C34-F117-51B3-67ECA485A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4456E7-F85A-FD0D-87B3-88BD3C9E5A00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7D366D-8E4A-860A-BA4C-970FB2B9682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DAF8389-3429-2EF7-89F7-0952AAC283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E44743-525B-926D-2463-B2C36BA75C65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AB8AF9E-BAFE-3159-B9F9-370B35D52C5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22D6F3B-3590-4F29-3C1B-6E08E974F76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1B96EA2-ABE0-33F4-1E90-22E90D451C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DAFBFA1-0CF1-9DF3-4693-C553B7E5A3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5DF038E-6ADD-910D-979B-EE39D5DA98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A312B21-D373-2D52-FF60-8636B0DEBF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264C62E7-513C-B705-199D-9D5EB87B8D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A05095-5356-1258-90EC-848B89799A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174FBA-D0A8-7FFA-29EF-5C96E7037C13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7B8AA8-E9FF-FD1F-C81E-4200F41FF3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6765"/>
            <a:ext cx="12192000" cy="620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92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A17B-7CD0-3446-C37F-6ADC51E93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3A548E8-C7C2-9091-FC9C-5211A1B4F80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F6E8F9-0829-8E29-297C-C3118F980312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D692319-0563-061D-FF5E-10000375F8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A50D34-4EE1-A738-8157-2E7440DF3C23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5CEEFC-1E20-6BE6-5F38-081E171BAB97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F484DC8-EE79-E2BF-4697-27C5266A221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76A24D8-14E2-2C76-B9E9-B9B5A90C0D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A89514D1-306A-8961-8FE9-93A650A445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DBD399D-487C-3166-BA11-440D540EEA8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4B45F0F-02F8-D0E7-1EC1-087A297DD7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56E9905-F285-5C22-01F0-49ED5F53F0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53F103-C375-F1CE-B5A0-6BE082D902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6F3254-5B0B-1A0E-862A-ECFAECB5B197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167BCE-1B0E-F66A-1DCA-D344561AD7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759" y="0"/>
            <a:ext cx="11284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45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442A0-A8C2-178C-2138-FD41D8493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BCB0379-36F8-A466-3D58-270CBE184EF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8AA17F-2F47-E481-D6ED-1408A43B2A65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4989479-AB19-7511-6516-66E81ED0D1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059666-481F-3F07-FACD-ACE7AC8CC74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B90A24E-56D8-E4FA-5131-0C9087BEFD53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E24E160-C62F-DBA0-90AD-2E92AFC1670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7E7F097-5E51-7E4A-72F4-BC4D41ACF0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26F3E4D-09DF-532E-F5E1-1987826B45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A3BC1A5-046A-4632-3475-412057B15DD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0E8EF47-987F-385F-0A9F-F5B6B8B643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6137B6AE-5BEA-E05B-F3F7-5005BA8486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C5024A-5D1C-4FA6-67FA-A35AF65EEA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65C08D-84AE-54A9-B76C-97F4113A28B2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EAE426C-7C49-271D-5809-0F538122DD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988" y="160311"/>
            <a:ext cx="12192000" cy="608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7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22961-6CAE-A972-7E5A-088A0C7B1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4CBC7CB-8E3F-31F6-3787-266EB6046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325" y="-1004"/>
            <a:ext cx="12192000" cy="617796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1830A07-C20F-0381-4585-5F3E80003E7E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D16C99-CA23-D183-C219-181694F910B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7B394669-875D-3177-CA41-107A3E7045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260A0D-38C6-A145-E113-4032E0F13D8F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3B84D4F-E09A-5F61-ACE9-E58918FCFFF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F6EE967-621A-D753-20C0-A37BBB9BA79B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D4FA372-E69B-1CA4-E17F-DB12C5C286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0AEAFCE-4905-2B14-FE4C-F1F68D3F4F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469DEBE-449E-8111-80F8-5504E93974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3C64B65-9BE6-EC7B-F212-74FF0D27E2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E286536C-35B2-5C57-4E3B-3ACD80D4AC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CE6B51-17C8-CA8E-CA6E-C7AA8BE9FE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B559EE-C0E3-3D68-A96F-8EE1C122B6E4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606E3F-4B8F-037B-1065-7909CF1BB371}"/>
              </a:ext>
            </a:extLst>
          </p:cNvPr>
          <p:cNvSpPr txBox="1"/>
          <p:nvPr/>
        </p:nvSpPr>
        <p:spPr>
          <a:xfrm>
            <a:off x="10954607" y="768221"/>
            <a:ext cx="137807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" dirty="0"/>
              <a:t>Zip Code	Adults 18 or older who are currently enrolled as UNDERGRADUATE Students</a:t>
            </a:r>
          </a:p>
          <a:p>
            <a:r>
              <a:rPr lang="en-US" sz="400" dirty="0"/>
              <a:t>46383	13,766</a:t>
            </a:r>
          </a:p>
          <a:p>
            <a:r>
              <a:rPr lang="en-US" sz="400" dirty="0"/>
              <a:t>60615	11,286</a:t>
            </a:r>
          </a:p>
          <a:p>
            <a:r>
              <a:rPr lang="en-US" sz="400" dirty="0"/>
              <a:t>60302	9,348</a:t>
            </a:r>
          </a:p>
          <a:p>
            <a:r>
              <a:rPr lang="en-US" sz="400" dirty="0"/>
              <a:t>60611	9,288</a:t>
            </a:r>
          </a:p>
          <a:p>
            <a:r>
              <a:rPr lang="en-US" sz="400" dirty="0"/>
              <a:t>60067	8,551</a:t>
            </a:r>
          </a:p>
          <a:p>
            <a:r>
              <a:rPr lang="en-US" sz="400" dirty="0"/>
              <a:t>60605	8,310</a:t>
            </a:r>
          </a:p>
          <a:p>
            <a:r>
              <a:rPr lang="en-US" sz="400" dirty="0"/>
              <a:t>60131	7,484</a:t>
            </a:r>
          </a:p>
          <a:p>
            <a:r>
              <a:rPr lang="en-US" sz="400" dirty="0"/>
              <a:t>60633	7,333</a:t>
            </a:r>
          </a:p>
          <a:p>
            <a:r>
              <a:rPr lang="en-US" sz="400" dirty="0"/>
              <a:t>60639	5,615</a:t>
            </a:r>
          </a:p>
          <a:p>
            <a:r>
              <a:rPr lang="en-US" sz="400" dirty="0"/>
              <a:t>46304	5,447</a:t>
            </a:r>
          </a:p>
          <a:p>
            <a:r>
              <a:rPr lang="en-US" sz="400" dirty="0"/>
              <a:t>60631	5,026</a:t>
            </a:r>
          </a:p>
          <a:p>
            <a:r>
              <a:rPr lang="en-US" sz="400" dirty="0"/>
              <a:t>60073	4,729</a:t>
            </a:r>
          </a:p>
          <a:p>
            <a:r>
              <a:rPr lang="en-US" sz="400" dirty="0"/>
              <a:t>60656	4,507</a:t>
            </a:r>
          </a:p>
          <a:p>
            <a:r>
              <a:rPr lang="en-US" sz="400" dirty="0"/>
              <a:t>60540	4,270</a:t>
            </a:r>
          </a:p>
          <a:p>
            <a:r>
              <a:rPr lang="en-US" sz="400" dirty="0"/>
              <a:t>60084	3,894</a:t>
            </a:r>
          </a:p>
          <a:p>
            <a:r>
              <a:rPr lang="en-US" sz="400" dirty="0"/>
              <a:t>60612	3,857</a:t>
            </a:r>
          </a:p>
          <a:p>
            <a:r>
              <a:rPr lang="en-US" sz="400" dirty="0"/>
              <a:t>60062	3,663</a:t>
            </a:r>
          </a:p>
          <a:p>
            <a:r>
              <a:rPr lang="en-US" sz="400" dirty="0"/>
              <a:t>60432	3,186</a:t>
            </a:r>
          </a:p>
          <a:p>
            <a:r>
              <a:rPr lang="en-US" sz="400" dirty="0"/>
              <a:t>60431	3,113</a:t>
            </a:r>
          </a:p>
          <a:p>
            <a:r>
              <a:rPr lang="en-US" sz="400" dirty="0"/>
              <a:t>60201	3,101</a:t>
            </a:r>
          </a:p>
          <a:p>
            <a:r>
              <a:rPr lang="en-US" sz="400" dirty="0"/>
              <a:t>60439	2,975</a:t>
            </a:r>
          </a:p>
          <a:p>
            <a:r>
              <a:rPr lang="en-US" sz="400" dirty="0"/>
              <a:t>60444	2,962</a:t>
            </a:r>
          </a:p>
          <a:p>
            <a:r>
              <a:rPr lang="en-US" sz="400" dirty="0"/>
              <a:t>46307	2,664</a:t>
            </a:r>
          </a:p>
          <a:p>
            <a:r>
              <a:rPr lang="en-US" sz="400" dirty="0"/>
              <a:t>60613	2,627</a:t>
            </a:r>
          </a:p>
          <a:p>
            <a:r>
              <a:rPr lang="en-US" sz="400" dirty="0"/>
              <a:t>60527	2,381</a:t>
            </a:r>
          </a:p>
          <a:p>
            <a:r>
              <a:rPr lang="en-US" sz="400" dirty="0"/>
              <a:t>60915	2,101</a:t>
            </a:r>
          </a:p>
          <a:p>
            <a:r>
              <a:rPr lang="en-US" sz="400" dirty="0"/>
              <a:t>60417	2,001</a:t>
            </a:r>
          </a:p>
          <a:p>
            <a:r>
              <a:rPr lang="en-US" sz="400" dirty="0"/>
              <a:t>60089	1,992</a:t>
            </a:r>
          </a:p>
          <a:p>
            <a:r>
              <a:rPr lang="en-US" sz="400" dirty="0"/>
              <a:t>60453	1,895</a:t>
            </a:r>
          </a:p>
          <a:p>
            <a:r>
              <a:rPr lang="en-US" sz="400" dirty="0"/>
              <a:t>60610	1,833</a:t>
            </a:r>
          </a:p>
          <a:p>
            <a:r>
              <a:rPr lang="en-US" sz="400" dirty="0"/>
              <a:t>60014	1,690</a:t>
            </a:r>
          </a:p>
          <a:p>
            <a:r>
              <a:rPr lang="en-US" sz="400" dirty="0"/>
              <a:t>60616	1,636</a:t>
            </a:r>
          </a:p>
          <a:p>
            <a:r>
              <a:rPr lang="en-US" sz="400" dirty="0"/>
              <a:t>60625	1,528</a:t>
            </a:r>
          </a:p>
          <a:p>
            <a:r>
              <a:rPr lang="en-US" sz="400" dirty="0"/>
              <a:t>60085	1,510</a:t>
            </a:r>
          </a:p>
          <a:p>
            <a:r>
              <a:rPr lang="en-US" sz="400" dirty="0"/>
              <a:t>60609	1,499</a:t>
            </a:r>
          </a:p>
          <a:p>
            <a:r>
              <a:rPr lang="en-US" sz="400" dirty="0"/>
              <a:t>60462	1,441</a:t>
            </a:r>
          </a:p>
          <a:p>
            <a:r>
              <a:rPr lang="en-US" sz="400" dirty="0"/>
              <a:t>60559	1,356</a:t>
            </a:r>
          </a:p>
          <a:p>
            <a:r>
              <a:rPr lang="en-US" sz="400" dirty="0"/>
              <a:t>60647	1,229</a:t>
            </a:r>
          </a:p>
          <a:p>
            <a:r>
              <a:rPr lang="en-US" sz="400" dirty="0"/>
              <a:t>60950	1,227</a:t>
            </a:r>
          </a:p>
          <a:p>
            <a:r>
              <a:rPr lang="en-US" sz="400" dirty="0"/>
              <a:t>60189	1,175</a:t>
            </a:r>
          </a:p>
          <a:p>
            <a:r>
              <a:rPr lang="en-US" sz="400" dirty="0"/>
              <a:t>60607	1,060</a:t>
            </a:r>
          </a:p>
          <a:p>
            <a:r>
              <a:rPr lang="en-US" sz="400" dirty="0"/>
              <a:t>60087	1,018</a:t>
            </a:r>
          </a:p>
          <a:p>
            <a:r>
              <a:rPr lang="en-US" sz="400" dirty="0"/>
              <a:t>60422	924</a:t>
            </a:r>
          </a:p>
          <a:p>
            <a:r>
              <a:rPr lang="en-US" sz="400" dirty="0"/>
              <a:t>60642	865</a:t>
            </a:r>
          </a:p>
          <a:p>
            <a:r>
              <a:rPr lang="en-US" sz="400" dirty="0"/>
              <a:t>60644	844</a:t>
            </a:r>
          </a:p>
          <a:p>
            <a:r>
              <a:rPr lang="en-US" sz="400" dirty="0"/>
              <a:t>46368	785</a:t>
            </a:r>
          </a:p>
          <a:p>
            <a:r>
              <a:rPr lang="en-US" sz="400" dirty="0"/>
              <a:t>60638	659</a:t>
            </a:r>
          </a:p>
          <a:p>
            <a:r>
              <a:rPr lang="en-US" sz="400" dirty="0"/>
              <a:t>60126	618</a:t>
            </a:r>
          </a:p>
          <a:p>
            <a:r>
              <a:rPr lang="en-US" sz="400" dirty="0"/>
              <a:t>60124	606</a:t>
            </a:r>
          </a:p>
          <a:p>
            <a:r>
              <a:rPr lang="en-US" sz="400" dirty="0"/>
              <a:t>60505	593</a:t>
            </a:r>
          </a:p>
          <a:p>
            <a:r>
              <a:rPr lang="en-US" sz="400" dirty="0"/>
              <a:t>60445	554</a:t>
            </a:r>
          </a:p>
          <a:p>
            <a:r>
              <a:rPr lang="en-US" sz="400" dirty="0"/>
              <a:t>60601	516</a:t>
            </a:r>
          </a:p>
          <a:p>
            <a:r>
              <a:rPr lang="en-US" sz="400" dirty="0"/>
              <a:t>60653	489</a:t>
            </a:r>
          </a:p>
          <a:p>
            <a:r>
              <a:rPr lang="en-US" sz="400" dirty="0"/>
              <a:t>60134	440</a:t>
            </a:r>
          </a:p>
          <a:p>
            <a:r>
              <a:rPr lang="en-US" sz="400" dirty="0"/>
              <a:t>60637	362</a:t>
            </a:r>
          </a:p>
          <a:p>
            <a:r>
              <a:rPr lang="en-US" sz="400" dirty="0"/>
              <a:t>60006	352</a:t>
            </a:r>
          </a:p>
          <a:p>
            <a:r>
              <a:rPr lang="en-US" sz="400" dirty="0"/>
              <a:t>60076	299</a:t>
            </a:r>
          </a:p>
          <a:p>
            <a:r>
              <a:rPr lang="en-US" sz="400" dirty="0"/>
              <a:t>60641	249</a:t>
            </a:r>
          </a:p>
          <a:p>
            <a:r>
              <a:rPr lang="en-US" sz="400" dirty="0"/>
              <a:t>60068	233</a:t>
            </a:r>
          </a:p>
          <a:p>
            <a:r>
              <a:rPr lang="en-US" sz="400" dirty="0"/>
              <a:t>61354	200</a:t>
            </a:r>
          </a:p>
          <a:p>
            <a:r>
              <a:rPr lang="en-US" sz="400" dirty="0"/>
              <a:t>46327	183</a:t>
            </a:r>
          </a:p>
          <a:p>
            <a:r>
              <a:rPr lang="en-US" sz="400" dirty="0"/>
              <a:t>60504	180</a:t>
            </a:r>
          </a:p>
          <a:p>
            <a:r>
              <a:rPr lang="en-US" sz="400" dirty="0"/>
              <a:t>60451	155</a:t>
            </a:r>
          </a:p>
          <a:p>
            <a:r>
              <a:rPr lang="en-US" sz="400" dirty="0"/>
              <a:t>60120	147</a:t>
            </a:r>
          </a:p>
          <a:p>
            <a:r>
              <a:rPr lang="en-US" sz="400" dirty="0"/>
              <a:t>60010	142</a:t>
            </a:r>
          </a:p>
          <a:p>
            <a:r>
              <a:rPr lang="en-US" sz="400" dirty="0"/>
              <a:t>60660	127</a:t>
            </a:r>
          </a:p>
          <a:p>
            <a:r>
              <a:rPr lang="en-US" sz="400" dirty="0"/>
              <a:t>60651	126</a:t>
            </a:r>
          </a:p>
          <a:p>
            <a:r>
              <a:rPr lang="en-US" sz="400" dirty="0"/>
              <a:t>60622	86</a:t>
            </a:r>
          </a:p>
          <a:p>
            <a:r>
              <a:rPr lang="en-US" sz="400" dirty="0"/>
              <a:t>60107	79</a:t>
            </a:r>
          </a:p>
          <a:p>
            <a:r>
              <a:rPr lang="en-US" sz="400" dirty="0"/>
              <a:t>60516	69</a:t>
            </a:r>
          </a:p>
          <a:p>
            <a:r>
              <a:rPr lang="en-US" sz="400" dirty="0"/>
              <a:t>60805	59</a:t>
            </a:r>
          </a:p>
          <a:p>
            <a:r>
              <a:rPr lang="en-US" sz="400" dirty="0"/>
              <a:t>60402	55</a:t>
            </a:r>
          </a:p>
          <a:p>
            <a:r>
              <a:rPr lang="en-US" sz="400" dirty="0"/>
              <a:t>60446	48</a:t>
            </a:r>
          </a:p>
          <a:p>
            <a:r>
              <a:rPr lang="en-US" sz="400" dirty="0"/>
              <a:t>60707	37</a:t>
            </a:r>
          </a:p>
          <a:p>
            <a:r>
              <a:rPr lang="en-US" sz="400" dirty="0"/>
              <a:t>60510	34</a:t>
            </a:r>
          </a:p>
          <a:p>
            <a:r>
              <a:rPr lang="en-US" sz="400" dirty="0"/>
              <a:t>60661	25</a:t>
            </a:r>
          </a:p>
          <a:p>
            <a:r>
              <a:rPr lang="en-US" sz="400" dirty="0"/>
              <a:t>60506	10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0387F0F-492A-2A45-B7EC-7B02725310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5140" y="344658"/>
            <a:ext cx="4658804" cy="336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6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3D452-6872-1FF1-B701-9E6BF0242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B20A5A6-6779-6EA0-B6F4-92AFC03074A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B3BA92-4BC7-ED8A-9111-6A83A6204C2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1305AC4-5952-305C-A7A6-151A4B0BE6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5E4C2D-0B85-6282-9724-67712D4248A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E50B0AA-5E2F-93DC-E916-E95435AAC8EF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EA4ECDA-20FE-E749-6338-5EC864155835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9E489C8-C2C3-F0F3-0CF5-AF1C66954B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15042DA5-397F-A84F-022A-AE797AD58A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C78CAE0-8C2A-624B-6721-25E02A6D18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110F8D8-0758-C5A4-7BCD-2F829BBFC3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65578873-4AC6-F2D1-D89F-37522A5416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FB703F-A3CF-FB39-E371-7031BC006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1BBDF8-8CD0-ACF3-D879-1A54AC2C9256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A49375-4EFE-B76C-388B-507131F5F5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67725"/>
            <a:ext cx="12192000" cy="612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47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F344E-7BB0-BEC3-064F-5950714FD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98EF26-C6E9-E5F8-813A-7A50329CBDB3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822745E-2482-953F-EC12-DFD04594829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73132019-5239-AC86-689E-7A74E87310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1F0ADD-39E5-46E4-5181-9C5C0458DEE4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818633F-8E91-DB3F-2E7F-4FBBC773CB61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35F7862-F3C3-A8F4-CABA-49BA207CD62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F2DB76DB-8F6E-2068-DDDD-1C85853993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6C44FC7-0A2B-3A46-036A-0631B47CFA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10A46DD-EB85-9BF9-79FA-2E749292CC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54BAE25-AF6D-9F71-50F8-39F0A4C0A9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62F2B199-AA64-BA28-55DB-3621FCB483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C09397-B40C-BFD0-368D-743C1D3ECF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B9E44F-0E1D-20D6-B3FA-126A7BDB38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194" y="94297"/>
            <a:ext cx="12192000" cy="63241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44E88F-54E2-4713-E47F-F6B19C732991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F203A58-4A5E-48FD-F84B-402AE34CE653}"/>
              </a:ext>
            </a:extLst>
          </p:cNvPr>
          <p:cNvSpPr/>
          <p:nvPr/>
        </p:nvSpPr>
        <p:spPr>
          <a:xfrm>
            <a:off x="460375" y="3008773"/>
            <a:ext cx="7027545" cy="35884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021400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C06CA-59B5-B7D3-FAA8-EEE149065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0EC30F8-83C3-3CBC-0DBA-564E70615F00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2F3AA8-57EF-3FCC-AA60-99C088954078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97D3B397-09DC-05E3-63C0-27E7E870B3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A1893B-2188-6091-ED43-D2669B9CE16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772F157-737D-35A9-8BE0-FA68D21A086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02ADECF-E0F4-8D2D-2E6D-14A586EA362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FA0C2D78-2EF5-C2A7-CB05-1683A2E42D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3D7C7EB-2EF4-1182-9A71-3B50A8639F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3B664D2-F397-AD51-2635-463417A0E3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54AFA2E-0264-C252-7E9A-764485B450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ABEC0518-1CC1-2E49-4A41-3201DEF39E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ADCC50-EE80-E2BE-DC1B-116D4077D1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39B5E5-00A2-20E4-93EE-E5C8E1E19927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F508F5-9CFB-69AB-DDCB-1B4F02EFE3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988" y="146407"/>
            <a:ext cx="12192000" cy="609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2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E2651-3A3B-2C97-F1A2-ADEE3AF1B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2AE0688-E487-8EBA-D0C7-AE4DF8DEEB10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7D6AE2-AD52-DA0E-8891-7EFBA7CE4971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8840D75F-AD13-5878-26B2-3E83B3FB95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08AC1D3-FE96-BE00-0032-134DFB79E284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3563673-7283-FDFA-3B26-BF73F250DF0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DA4BA01-A07F-C42E-85F4-4ED5926312D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24AF1AA-D25B-D68D-AAC3-28969FE98A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A9A48624-C94A-5AAD-0E76-A840E78D3E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AE19C03-0EA3-20D2-7DBF-0C040A2B6F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A76868C-19EA-EBFB-038F-530F984089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088ADCF-7A57-1884-0234-678EF95403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22DD4A-C00C-905D-A94D-AE4391A8A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2718E8-9761-FE87-8A39-01FC69F45388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6B29A4-859D-444F-BDE6-6E1B5A569C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76831"/>
            <a:ext cx="12192000" cy="595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5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5E77A-62D1-CD1A-B7D9-B26CBC19D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BCE19D5-6643-BCF9-395E-2DE763E5F370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1A995E-A9DE-25CB-3CB5-24A9A44DEF40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1650AFB-1E98-9DE7-8DC6-2CDC36C77B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EDB00D0-6C76-058C-038B-332FEF798628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3A4C1F3-B6DE-83DB-2AAE-1E3782933D2C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9C5D9CA-BBAF-9C8D-70FC-77D5537E2D1D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2035328-88D5-B623-318E-9F92F91D0B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66951CAD-70B1-B766-1761-469000FCC0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2BF6C7A-9F31-E954-5A03-035714E4A1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248CAF2-EB00-F7C8-C971-EBDD004931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F3C98561-46E6-4073-F8EE-9DE603BBBE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C25101-85E2-64E5-E946-B59C56E366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0AC859-7A36-E0CF-F445-9AE659EF509A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571655-A227-592C-615A-4D40C0B90B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11" y="253877"/>
            <a:ext cx="12192000" cy="53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7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FCAEC-F134-6E2E-8C49-ACCF6EA5E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C1DB589-7BA4-7E98-92E2-7CA23F5A69E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8C9729-9524-A8A9-A2A1-E1AAE23E283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1D3E8D7B-D725-AFB3-6A2F-9B58AE3AD0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741323-4ACB-28C3-D285-61F2CBF5985E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B0AD6F4-D70B-178F-F73C-59F80E2564D7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FD595E5-865E-6D1D-6204-003EE580E526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E56EE4CD-994D-80C9-DCCF-313E2303D3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7A7FE957-D91E-E5B3-2603-437D5B8BC6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BDACB23-EACC-D9BD-D89F-0C36F909EB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8AE9A92-8E6C-C8A2-EC1C-5C00018EA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37A3BDF-D345-0AFD-9494-37C10468F9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42AF42-79E6-8496-7D06-93BC7F13BE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476BDE-F512-AAD1-4C1D-D1D0BD6630D6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B8147A-E0D5-8A1E-13FF-6A14FD40E9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54414"/>
            <a:ext cx="12192000" cy="571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62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47A14-02D2-1ECA-5D6E-3F7A6C306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5DC3EA4-DE10-57BE-912F-D710B527AC5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E766C2-B078-ECD5-FE66-26AF552FC172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AD44DF2-7042-CF51-B5FE-2F71E8C513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572000-C2ED-BFEF-87E5-07DE7E2D106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F052BA6-C7DE-CF02-32EF-90955F811962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FB12051-1DF3-14DE-D1B2-451157D2A466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ACBC4A43-1688-0877-4B16-5F702A098D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335DBB3-1F99-A12A-575F-9313AE35B7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FD92BFD-BA2F-0124-AB91-F164E0144E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A7C9805-4D8F-CB1E-F83B-95715A83F4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B5C56F17-5335-9A2B-899B-76941D8379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2FE29A-10B0-544E-8D07-5E88CD3063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B232A3-6B4D-9943-A03A-5FFE65B02982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84571E-9DB7-633E-A92A-09A3926D3A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2055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82F00A8-D4CB-F79A-75B3-8F6D8DD66C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4910" y="715993"/>
            <a:ext cx="1047717" cy="440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6DE18-67E8-E498-224A-29D2FDBE3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4DDDE47-E723-5506-6D9E-36820F3FD48F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EF0D72-E66C-0CB0-BF65-139D541DBEB9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CE82CBF-935E-0CF6-2D78-F5E0ED9085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8D37EC-0F33-3FD7-4536-2EB2006B19D8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0ED8BEB-01EA-248A-CEEA-DF6250B2C483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A7AD87B-0D5D-0F4B-17DD-438ED314E519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ABF7761-E8DF-8AD4-9A93-2115A19C9A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14F2E01-D2D9-8689-A97A-0C91561C92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919AD5C-7BD1-178B-EF5B-453CB4B5D8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61A0CBD-010B-A254-0F93-1AFBA4C8FC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5CDDED2B-5272-5482-B47E-1CDD48CA0C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BA8812-BD60-03F3-51AC-044C0C4049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E7CBDE-A6A0-8CA6-6A6D-67F3DCA310D3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4BFB1C-4E91-40FF-0A0A-98ECE578A6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1811"/>
            <a:ext cx="12192000" cy="62450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DFA628-EFEB-DE53-D20F-FC563994FB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5796" y="759125"/>
            <a:ext cx="1047717" cy="440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28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0E8A0-C02F-33BF-45E7-E1EF64E70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4C4D699-1FBF-8390-CA7E-91CF820DBFD2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3ED603-432B-6273-EFC9-2069C94F2D9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1FC016BE-CB02-6118-FD4D-EAA1A26487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C610DA-91E7-AD3A-C183-2D8E6F61D85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B3A78F4-4690-627B-9341-22AC19211629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725470A-8126-755A-7AA2-C47629FC9AAB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4F6D338-AF53-B1C8-0CF7-4CB00A0D4D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1EE2BFC-9C24-8CC6-7B95-B10BE408C9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49F3DAA-05EF-819B-4B0D-06397E59A6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358D655-1FCD-4B32-6CEE-A6581A9174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B208D58-13D9-F40D-40B1-97BE337E88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D399F6-A9C7-D7DB-122D-48CBB357A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7B3AD6-1EBB-8F46-3AA3-A8EEB587CCC3}"/>
              </a:ext>
            </a:extLst>
          </p:cNvPr>
          <p:cNvSpPr txBox="1"/>
          <p:nvPr/>
        </p:nvSpPr>
        <p:spPr>
          <a:xfrm>
            <a:off x="2211903" y="6353335"/>
            <a:ext cx="5424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[(Currently enrolled/attending classes at a college/university: Yes AND (Level of education: Bachelor's degree (BA, BS, etc.) OR Level of education: Some postgraduate (no advanced degree) OR Level of education: Postgraduate degree))]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B4FFC6-9563-4017-F51D-61A96AD663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18519"/>
            <a:ext cx="12192000" cy="62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98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1445</Words>
  <Application>Microsoft Office PowerPoint</Application>
  <PresentationFormat>Widescreen</PresentationFormat>
  <Paragraphs>103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Hubbard Broadcasting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Bustell</dc:creator>
  <cp:lastModifiedBy>Bustell, Mike</cp:lastModifiedBy>
  <cp:revision>96</cp:revision>
  <dcterms:created xsi:type="dcterms:W3CDTF">2021-02-17T09:59:30Z</dcterms:created>
  <dcterms:modified xsi:type="dcterms:W3CDTF">2026-07-22T16:40:42Z</dcterms:modified>
</cp:coreProperties>
</file>