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9" r:id="rId2"/>
    <p:sldId id="270" r:id="rId3"/>
    <p:sldId id="271" r:id="rId4"/>
    <p:sldId id="272" r:id="rId5"/>
    <p:sldId id="273" r:id="rId6"/>
    <p:sldId id="27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B6E0-A155-4708-A714-22AA4FE8BC99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F19E-DDFF-4FB3-AE86-78A1835BDC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1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7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5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4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4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8B195-7470-86CB-3424-3CE50DFC0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9E16647-8113-23E3-A4D1-EA825ABCC67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983415-C8B8-D9FA-8630-F88320A3DB6D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407CD698-E746-D3FB-0626-D8A7753C75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FB8322-3FFA-110D-00F8-D91A0D38D24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6E2899A-7F10-AF90-7825-76F51D997875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A7F168C-6002-D5C7-379F-7498F806E0F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C923957-68A9-CDFF-2F0C-3A3DC0311A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EB2EC8C-4587-2A11-F637-EC55AD634F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B87DB15-A8FD-7484-6B2B-255D083563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06E017A-12B1-EF9C-E54C-439ED8C7D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2768C1F-B36B-149C-286C-5694C61B7D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A56E98-2043-3632-4F9E-39DAEA355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637A8B-C9E8-9AF4-DB31-5667EDE1693F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53D82F-3944-971D-949C-B00F0F1CF9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8731"/>
            <a:ext cx="12192000" cy="59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29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DEBD5-F92C-7F5D-0C8B-FB7C7A82A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AC5580B-1FBC-0D21-5D99-0A5CF6229AC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21ED13-E8A4-542C-5CA7-53806D23818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C247A12-F420-7F1D-9BB2-AC730F8BD1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6AA82B-DFA8-AD33-1258-201A91EA224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B607B2D-A812-E9F7-449F-A7669212F8B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E3B67FA-DD1A-B821-D075-52BC58E9D4DE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8306DCB-56DB-3BE7-C75A-92C3404F60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53DC1F1-16B3-AAAE-7EB0-06047CF2E2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B4100B7-95CB-E213-67ED-A79824F3F0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BD0A243-346F-009D-1A3D-C5512B838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044848D-0424-5EEE-B001-A0FC731CD9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7E9D87-EF7B-EE98-567E-233156732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2B35D9-313C-1776-65AC-EE9E671745B0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515456-B868-B761-391C-3F2F339D66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22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FB6B-63EA-B37B-3C37-1C5A1E0EF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840C3F1-1CE3-2E7B-EFD4-AA4FD5E5BCB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CE84D4-8BB2-9B8C-BEE5-2476072D6A94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0B6CA2C-9A5C-E32C-381E-CD2096EE4D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B78382-7874-4C67-32E5-84D31D857EC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42E19DB-F349-8C9D-71A1-5995B3112E5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0328CB2-FBF2-C154-0BC3-114B7AE0837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5B29B82-37D1-52BC-5CF1-53375E57D3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2D7D68F-7788-F47C-21EC-B7A3402E92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5CF3949-40FB-E493-0F28-84CC43F25A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73BE543-2770-2008-500E-10536DB7D7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871DD93-8735-5F21-093C-0A3B5622F1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A214AC-D5D6-A8F1-49D8-83580EC66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6BA7EA-81EB-F790-9EA4-F2C1FB7CEDD1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DBB68B-9A99-24D8-7A89-C68A1AA254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82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2F430-C9C2-43DF-0223-8BC3BD10B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5668C6D-F328-E98A-1828-0C3EA45329C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B7922A-34ED-25AD-8BB5-C676324384C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4633F23D-FC37-20DD-4CAA-2DF0C6A5B6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DA9B8F-D522-DD11-9468-C28C8F34AA9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04844C5-1ED0-7736-EDE6-55C7F4D9931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8C20158-9C80-0963-88C5-731C295E4A0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A5A8CE27-70A6-F4A3-6525-CEE15913C5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5C480CB-02CB-B8AC-79CA-A2053D7A60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7AE721B-24AB-45EF-0275-B5F3520E00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0C17B2B-C81C-A80C-8EF3-585FF0724F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D867A31-3504-A036-BE43-597008ADAA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ABCC6E-1DC6-76E2-1592-C4CFA2B92C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5ABFD4-F770-7C44-09E9-66FF46BDC037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846D86-1CDA-E45C-F20E-190EB9F6B6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1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282CD-677D-9283-48F4-B16F9FB9F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3FC6F17-6919-D10C-ED05-6FF1303BB85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A0AE9B-0B25-4FB2-6907-0A422D7D9FF6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DFD45C4-6189-859F-9BEE-E27CF61D0D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2890A3-4E1B-5E25-6FBA-B6117D1EFE2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BDB7ECA-0D64-6E27-083D-41549D79C27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8BD2ABE-6334-B5FE-C36E-14913B76BF0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E55307B-7DFA-93AA-45B4-84E2E058D9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3475EA3-6C1C-A16F-12D7-7F6E863478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4B78BBB-242B-C4A4-E5D1-7F1445A63E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CB9CFC6-ECEB-52E4-05BB-CE96C40350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5C3D8586-1C85-3244-C5FF-66CAD7FE15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B0EA3F-5C53-6105-595D-E24EE7F07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6968A7-471C-52A9-93CC-B9F8A3800771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6E76A5-F4B6-CDEF-7D89-E212A17E8B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8956"/>
            <a:ext cx="12192000" cy="63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25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25D89-8C59-F8B4-76E4-E64FD84BE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BBD5E24-E573-3EE0-4CD0-8A12394BCE1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BEA601-9533-85D5-19E5-AA7E22C6F5CD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6E093E5-074A-FC8F-2869-7A88791A71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08C02E-1CCE-F9C6-45D7-AFE6AF80ED7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AACDF45-4904-5CA9-2592-36C5982C652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981970F-7086-0AC4-5C6F-32DBEBF35ED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EB8A3A6-DB4A-DB9D-A2F7-6E44360072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9DB5B48-F5D7-A1E5-76D6-9862FBEFB1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93FC2F5-667E-2571-E5AA-2A0556BCEF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0F311CA-C09E-F337-0A82-BF8F0F57E7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B546164-9580-D71D-691C-258EF69992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2243D5-C12E-F8D3-8BCA-4C6AB94743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361D88-2AF8-CAA5-1BCD-5489679A5DB8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25BD03-847F-8FA0-BE9B-D64A12979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3817"/>
            <a:ext cx="12192000" cy="647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9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9C0CD-BABD-B85C-2D5F-2D13E329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FA2BE43-2EF2-CF59-F86E-3770DB8A628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0C17B9-FC41-BDD0-EA7C-07FF3FF22A1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9F387E3-076A-6A99-2DF8-0FB18AB473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5700CC-5519-B4D1-EACD-07ECB168226B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F36BDDA-E16D-CFA8-6BAC-CE508063CF44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B93A9AC-2011-B40E-2E7C-8D4DBA68575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762F90C-5E82-EACB-8E2A-B3D0CD9849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38F0296-AC10-A976-5403-D776276D66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D419908-3568-CC4A-552D-79EA49A25C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F83F717-FAA1-E5F7-9473-3BB8DBD9DD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456B8A7-A868-C3C8-D04B-2AC8ECDCB4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3E4D9F-240C-0DD9-F89A-DD03C5540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98D2B9-1260-998C-C300-F79AF7B0A273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E43C5B-B919-F204-248A-A22C0AB63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9134"/>
            <a:ext cx="12192000" cy="63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60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A4D3A-B30C-6119-48F4-25747FB75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2FAC192-48A4-DBFF-DB6C-1A7EF98DC19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140932-FA46-A82E-7872-DD0749089BEA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DD8C965-1C3A-D6B5-464A-1DB1D6C2B8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D513B7-2F20-C99F-1FB6-609FC4073C1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338A2DB-41BF-0937-BC1F-C62D9D722C6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206E618-232C-FE9A-FECA-F5CE1AA86495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716B7DE-4BC8-81D7-0755-84B177AC59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D982B1F-6A6B-5A4E-B195-2CEA8EA376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B9A02D6-A843-225F-8607-8D0B6D35DA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3541219-BFCE-4CE5-12F0-843DA30069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40289A4-FF7E-7DEF-8867-7A98AD0459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81B6D1-E2BB-D586-47A8-5E492DE3FF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54E83E-C57E-AE0B-EE6E-C4AE5C507AB9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090221-8FE1-F9D0-D477-00FD3253B8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2981"/>
            <a:ext cx="12192000" cy="62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76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2B1C8-12D6-16CC-D6A4-76E5228CE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503B1C4-875D-9432-4B6A-FFB23DC4FBA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F5A03E-F918-1C57-8D07-72F1845FBAF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6A40A6ED-9FF4-DDD5-997A-3B982A9288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D05A32-87A4-3674-5127-B4080D7E072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F9E257-F533-93AD-7F56-B824F3D6F1A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F3D5B14-4701-1AC4-DA6A-64414A25857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86A56EF-E3F8-FF8C-34BA-D32808ACFD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8F8820D-BF5F-7FBB-2779-281F7917D2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BB79EC0-B657-09EE-CDA9-247BA95D46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B470EE2-692A-4F2E-CF17-BDF859202B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C4C459DE-2203-F7A4-02B1-19EB81B05E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92BD3A-8AD9-16FB-017B-D0A755D3D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29429-353D-8F43-F7D0-76E066C52A4B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3AAD65-3C94-DD3D-2842-67BC9741B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2412"/>
            <a:ext cx="12192000" cy="629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68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02564-1FB7-61E9-E5EE-8B57615A3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D456B4-9463-E84E-0372-7AB0B6183D6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72FB0E-E99E-B8D5-C71D-3C295B5DAD76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A59C2FA-1400-CCBA-960D-79BE78E62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E3A2C0-174C-EAA3-1D3D-649E2671CC27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51A8EC-3616-4269-E50F-C6C348D3BCA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0987365-8C3F-3209-352C-143174B8388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FF89CFE-D9F7-1EB2-FB46-8F8B14D41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D7F2013-5C75-F646-B122-73C7A8B461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EC2DD0E-F935-53F9-1A13-4BA74F0CDD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6D3FE07-96E5-29AD-8ADE-2A8A67CC1A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0F845C0-63DF-90BC-23FD-A1F6FC32FE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E5DF6A-E0AF-69AC-943F-98EE2E0D7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5F3A70-D688-8592-CBCD-A1059990D1FD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541C0A-7E5F-FAA7-2BEB-9806379449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3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0F290-0B6E-3966-B64A-454DBD5E6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947FA15-4D6B-4D73-E3ED-97343FDF932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CE75C-A700-B9A9-31AD-05F3069455F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4C17C6F-BCE9-F344-D280-30E197A4DC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BC2AD6-3F1E-0ED4-FC6D-26669F4D4C3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08E848E-F7EC-65F3-6B6A-F13E6F6FC09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E9B0134-40C1-A464-3DA6-27972ECF6A6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D150DAB-EF7F-5B26-F3E8-C3F48E37E7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0D4AC63-F520-DEB0-C7D7-FBCF12B70C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9F85518-6F8A-2B3E-1A98-E62074B127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5813FE8-4021-2197-540C-97BCDE21C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29DE225-2C11-E33F-3BA3-765E2376E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FD9CB1-E0BD-5691-42BF-44A796799D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393B91-C5D1-3E38-029D-8552C991526D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9CECFB-58E4-4313-827C-DEF8C1F89C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8915"/>
            <a:ext cx="12192000" cy="662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0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04AB1-1E4E-6468-29D8-48CEB9128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984A0F9-ED65-EDDD-3A43-C27D943C638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C0929C-B76C-E4BF-44FF-EB993A9003C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F11BE4D-99B0-A843-9EC8-68383A56CF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C060D8-3F3F-317E-B7A9-F771089BEDC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B791106-ECC5-A460-18C4-B594C852990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2CDA3AE-2C7D-C20D-8DCA-88327549DB2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FD3F8F2-E45D-E277-B8DD-DFA9AA8FE8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6B5988C-933A-35A7-63DB-F5DACD3062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5FE646C-D2ED-0EB2-1A85-3E57EFE19D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0F83B97-D391-6C17-6EB1-FD4A9AD531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E0F9BD0-15D1-8C54-4879-9D7F2472A6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A13706-D3BE-47AF-B924-1A6A08BC9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4ABB57-5A1D-1118-8134-21D9A76855F7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5E59FD-7888-6E3A-B134-A91BB18737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6384"/>
            <a:ext cx="12192000" cy="60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77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7F26D-C83D-43BD-3DBC-938CFAD14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B54F457-C0EF-7380-C94B-B7F9BE8ACBC4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B27CDC-5BA2-1F18-E63F-81B724416D41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962B33D0-1A7C-98EF-397F-5734C7C959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869D2F7-1352-B8D9-8948-4D5089F5CE1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EE1B19-7F3D-3DA4-DD2D-8874E36685A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8846DFC-08DE-AE0D-97AD-60484A2F459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34FCDD9-FABF-0817-B5EC-9E6FC38EFD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1F227A7-EBF1-299A-CE99-1280CE4125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569985C-F2DB-8A10-CBB7-9A511B12D8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DE5ACDF-3298-F22D-750A-33F1594BFE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5274B638-BB19-874F-11F2-00DD93709D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A5017D-1B54-F5F1-78A6-BEE3CC14CF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A8C7D8-EA82-E66A-6D18-450A4AEEDDAD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96D641-D00B-77B7-E80B-40CCB1BA33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6765"/>
            <a:ext cx="12192000" cy="620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7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97D2E-2950-65D3-F5D5-C127EB8CA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1244CEA-2390-EF0E-8633-DA0E9FF7AD3F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909DD5-C232-16EC-01CA-E51F5EC03EE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AA2A0A5-EC0D-DCC9-F5CF-EED1913922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FCCC02-3A05-1259-4D7C-4FD8A799E7CB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FC20372-D701-296E-88F7-4C0C3F6F7BA9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55F759D-C135-484C-1685-08E6B6A3809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1AA7164-45F0-6E42-4B24-A2A912D10F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90747B2-A8BE-8693-7F37-DB4121600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23355AC-97CC-117D-ECBC-83DF84D54F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7511CD3-86CC-ADAD-19DC-DCB739E37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E7AD65C-BC80-60EE-7B70-184C474E06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3C205B-5245-E0C8-8F9C-BA97C9DB5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BF7011-10C9-C994-1634-CB00A317FEB4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0E7432-3E43-2E1A-7CCD-CECF25A6A5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59" y="0"/>
            <a:ext cx="11284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43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98EEF-5520-7215-A852-21245B2D9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43A5EB-FE9A-DE54-CA25-724FCD3D3E8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542053-38FD-BFCC-4D8E-395294D93C6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20C58E2-DBC8-812C-65BD-687087A99E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94CD42-B0F5-AA80-FA93-A7FDC939958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2F12D1-2633-A5A1-CD5B-082950B5042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C46AF15-C12E-5EFC-AC05-B3C9C105E44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F27983D-3D7F-F305-388C-16EFC70952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1BBA461-8071-F24E-AADD-D05DA124FB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38BFBA3-245D-671D-A0A1-B582AD240B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E75AEF1-2054-E230-E407-68D15A5183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FC71B46-C4E6-A2AC-8FE8-260AF926D8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9AE04E-C95D-49B6-1EC1-7834035CFF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90EF78-6A3D-04C5-5E78-F0668D93ECD5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EDC2BC-E917-20FF-97A7-259E08A0A9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5136"/>
            <a:ext cx="12192000" cy="608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73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1C8B-4342-1128-07B2-D05AE1E97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2ECDFB2-DEEA-DCF7-8934-7792573DF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5379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236A781-CAF6-AD04-56AB-FF4BCD34578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25BCA3-732A-42BE-E381-78106F54389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B6D4B86-9046-03F2-3F09-C28F2BB7C5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196DB9-16F5-6AC7-51E2-90D2007978D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D4CFE87-9284-7123-46E4-BB0FD887CEB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CA25CAA-9948-8F4E-C1FB-AE9C8715ECEF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A226BD1-71B7-77D1-336B-F3996E9A73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D7FA98B-B384-8775-F3A1-951CA5AF82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2FB9335-C145-0920-4061-4D3A135530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BE27698-92E6-B243-C96E-1C92144737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5DCD6BD-B46D-A0C3-8EF9-728527ED65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F20D88-D18B-C35C-574E-55B2A1440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3B921-5809-DA21-EC63-ECA13EAA9325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3CF7A2-934D-3BED-3349-921E7DD89A8F}"/>
              </a:ext>
            </a:extLst>
          </p:cNvPr>
          <p:cNvSpPr txBox="1"/>
          <p:nvPr/>
        </p:nvSpPr>
        <p:spPr>
          <a:xfrm>
            <a:off x="10928538" y="609381"/>
            <a:ext cx="1369444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dirty="0"/>
              <a:t>Zip Code	Adults 18 or older who are currently enrolled as UNDERGRADUATE Students</a:t>
            </a:r>
          </a:p>
          <a:p>
            <a:r>
              <a:rPr lang="en-US" sz="400" dirty="0"/>
              <a:t>60643	33,123</a:t>
            </a:r>
          </a:p>
          <a:p>
            <a:r>
              <a:rPr lang="en-US" sz="400" dirty="0"/>
              <a:t>60618	25,513</a:t>
            </a:r>
          </a:p>
          <a:p>
            <a:r>
              <a:rPr lang="en-US" sz="400" dirty="0"/>
              <a:t>60505	20,434</a:t>
            </a:r>
          </a:p>
          <a:p>
            <a:r>
              <a:rPr lang="en-US" sz="400" dirty="0"/>
              <a:t>60645	16,077</a:t>
            </a:r>
          </a:p>
          <a:p>
            <a:r>
              <a:rPr lang="en-US" sz="400" dirty="0"/>
              <a:t>60451	15,962</a:t>
            </a:r>
          </a:p>
          <a:p>
            <a:r>
              <a:rPr lang="en-US" sz="400" dirty="0"/>
              <a:t>60008	14,239</a:t>
            </a:r>
          </a:p>
          <a:p>
            <a:r>
              <a:rPr lang="en-US" sz="400" dirty="0"/>
              <a:t>60175	11,465</a:t>
            </a:r>
          </a:p>
          <a:p>
            <a:r>
              <a:rPr lang="en-US" sz="400" dirty="0"/>
              <a:t>60013	9,346</a:t>
            </a:r>
          </a:p>
          <a:p>
            <a:r>
              <a:rPr lang="en-US" sz="400" dirty="0"/>
              <a:t>60639	8,096</a:t>
            </a:r>
          </a:p>
          <a:p>
            <a:r>
              <a:rPr lang="en-US" sz="400" dirty="0"/>
              <a:t>60085	7,802</a:t>
            </a:r>
          </a:p>
          <a:p>
            <a:r>
              <a:rPr lang="en-US" sz="400" dirty="0"/>
              <a:t>60478	6,971</a:t>
            </a:r>
          </a:p>
          <a:p>
            <a:r>
              <a:rPr lang="en-US" sz="400" dirty="0"/>
              <a:t>60012	6,470</a:t>
            </a:r>
          </a:p>
          <a:p>
            <a:r>
              <a:rPr lang="en-US" sz="400" dirty="0"/>
              <a:t>60087	6,352</a:t>
            </a:r>
          </a:p>
          <a:p>
            <a:r>
              <a:rPr lang="en-US" sz="400" dirty="0"/>
              <a:t>60472	6,280</a:t>
            </a:r>
          </a:p>
          <a:p>
            <a:r>
              <a:rPr lang="en-US" sz="400" dirty="0"/>
              <a:t>60056	6,117</a:t>
            </a:r>
          </a:p>
          <a:p>
            <a:r>
              <a:rPr lang="en-US" sz="400" dirty="0"/>
              <a:t>60644	6,012</a:t>
            </a:r>
          </a:p>
          <a:p>
            <a:r>
              <a:rPr lang="en-US" sz="400" dirty="0"/>
              <a:t>60120	5,782</a:t>
            </a:r>
          </a:p>
          <a:p>
            <a:r>
              <a:rPr lang="en-US" sz="400" dirty="0"/>
              <a:t>60609	5,587</a:t>
            </a:r>
          </a:p>
          <a:p>
            <a:r>
              <a:rPr lang="en-US" sz="400" dirty="0"/>
              <a:t>60110	5,512</a:t>
            </a:r>
          </a:p>
          <a:p>
            <a:r>
              <a:rPr lang="en-US" sz="400" dirty="0"/>
              <a:t>46404	5,220</a:t>
            </a:r>
          </a:p>
          <a:p>
            <a:r>
              <a:rPr lang="en-US" sz="400" dirty="0"/>
              <a:t>60632	4,509</a:t>
            </a:r>
          </a:p>
          <a:p>
            <a:r>
              <a:rPr lang="en-US" sz="400" dirty="0"/>
              <a:t>60954	4,263</a:t>
            </a:r>
          </a:p>
          <a:p>
            <a:r>
              <a:rPr lang="en-US" sz="400" dirty="0"/>
              <a:t>60915	4,174</a:t>
            </a:r>
          </a:p>
          <a:p>
            <a:r>
              <a:rPr lang="en-US" sz="400" dirty="0"/>
              <a:t>60062	3,939</a:t>
            </a:r>
          </a:p>
          <a:p>
            <a:r>
              <a:rPr lang="en-US" sz="400" dirty="0"/>
              <a:t>61348	3,902</a:t>
            </a:r>
          </a:p>
          <a:p>
            <a:r>
              <a:rPr lang="en-US" sz="400" dirty="0"/>
              <a:t>60608	3,735</a:t>
            </a:r>
          </a:p>
          <a:p>
            <a:r>
              <a:rPr lang="en-US" sz="400" dirty="0"/>
              <a:t>60103	3,621</a:t>
            </a:r>
          </a:p>
          <a:p>
            <a:r>
              <a:rPr lang="en-US" sz="400" dirty="0"/>
              <a:t>60123	3,395</a:t>
            </a:r>
          </a:p>
          <a:p>
            <a:r>
              <a:rPr lang="en-US" sz="400" dirty="0"/>
              <a:t>60652	3,348</a:t>
            </a:r>
          </a:p>
          <a:p>
            <a:r>
              <a:rPr lang="en-US" sz="400" dirty="0"/>
              <a:t>60503	3,184</a:t>
            </a:r>
          </a:p>
          <a:p>
            <a:r>
              <a:rPr lang="en-US" sz="400" dirty="0"/>
              <a:t>60040	3,144</a:t>
            </a:r>
          </a:p>
          <a:p>
            <a:r>
              <a:rPr lang="en-US" sz="400" dirty="0"/>
              <a:t>60428	3,048</a:t>
            </a:r>
          </a:p>
          <a:p>
            <a:r>
              <a:rPr lang="en-US" sz="400" dirty="0"/>
              <a:t>60641	2,592</a:t>
            </a:r>
          </a:p>
          <a:p>
            <a:r>
              <a:rPr lang="en-US" sz="400" dirty="0"/>
              <a:t>60404	2,520</a:t>
            </a:r>
          </a:p>
          <a:p>
            <a:r>
              <a:rPr lang="en-US" sz="400" dirty="0"/>
              <a:t>60101	2,466</a:t>
            </a:r>
          </a:p>
          <a:p>
            <a:r>
              <a:rPr lang="en-US" sz="400" dirty="0"/>
              <a:t>60142	2,215</a:t>
            </a:r>
          </a:p>
          <a:p>
            <a:r>
              <a:rPr lang="en-US" sz="400" dirty="0"/>
              <a:t>60544	2,134</a:t>
            </a:r>
          </a:p>
          <a:p>
            <a:r>
              <a:rPr lang="en-US" sz="400" dirty="0"/>
              <a:t>60565	2,102</a:t>
            </a:r>
          </a:p>
          <a:p>
            <a:r>
              <a:rPr lang="en-US" sz="400" dirty="0"/>
              <a:t>60188	2,101</a:t>
            </a:r>
          </a:p>
          <a:p>
            <a:r>
              <a:rPr lang="en-US" sz="400" dirty="0"/>
              <a:t>60187	2,054</a:t>
            </a:r>
          </a:p>
          <a:p>
            <a:r>
              <a:rPr lang="en-US" sz="400" dirty="0"/>
              <a:t>60477	1,875</a:t>
            </a:r>
          </a:p>
          <a:p>
            <a:r>
              <a:rPr lang="en-US" sz="400" dirty="0"/>
              <a:t>60089	1,794</a:t>
            </a:r>
          </a:p>
          <a:p>
            <a:r>
              <a:rPr lang="en-US" sz="400" dirty="0"/>
              <a:t>60426	1,782</a:t>
            </a:r>
          </a:p>
          <a:p>
            <a:r>
              <a:rPr lang="en-US" sz="400" dirty="0"/>
              <a:t>60201	1,705</a:t>
            </a:r>
          </a:p>
          <a:p>
            <a:r>
              <a:rPr lang="en-US" sz="400" dirty="0"/>
              <a:t>60517	1,628</a:t>
            </a:r>
          </a:p>
          <a:p>
            <a:r>
              <a:rPr lang="en-US" sz="400" dirty="0"/>
              <a:t>60193	1,563</a:t>
            </a:r>
          </a:p>
          <a:p>
            <a:r>
              <a:rPr lang="en-US" sz="400" dirty="0"/>
              <a:t>60634	1,500</a:t>
            </a:r>
          </a:p>
          <a:p>
            <a:r>
              <a:rPr lang="en-US" sz="400" dirty="0"/>
              <a:t>60504	1,479</a:t>
            </a:r>
          </a:p>
          <a:p>
            <a:r>
              <a:rPr lang="en-US" sz="400" dirty="0"/>
              <a:t>60659	1,478</a:t>
            </a:r>
          </a:p>
          <a:p>
            <a:r>
              <a:rPr lang="en-US" sz="400" dirty="0"/>
              <a:t>60626	1,457</a:t>
            </a:r>
          </a:p>
          <a:p>
            <a:r>
              <a:rPr lang="en-US" sz="400" dirty="0"/>
              <a:t>60515	1,389</a:t>
            </a:r>
          </a:p>
          <a:p>
            <a:r>
              <a:rPr lang="en-US" sz="400" dirty="0"/>
              <a:t>60950	1,375</a:t>
            </a:r>
          </a:p>
          <a:p>
            <a:r>
              <a:rPr lang="en-US" sz="400" dirty="0"/>
              <a:t>60621	1,326</a:t>
            </a:r>
          </a:p>
          <a:p>
            <a:r>
              <a:rPr lang="en-US" sz="400" dirty="0"/>
              <a:t>60805	1,280</a:t>
            </a:r>
          </a:p>
          <a:p>
            <a:r>
              <a:rPr lang="en-US" sz="400" dirty="0"/>
              <a:t>60651	1,228</a:t>
            </a:r>
          </a:p>
          <a:p>
            <a:r>
              <a:rPr lang="en-US" sz="400" dirty="0"/>
              <a:t>60409	1,184</a:t>
            </a:r>
          </a:p>
          <a:p>
            <a:r>
              <a:rPr lang="en-US" sz="400" dirty="0"/>
              <a:t>60564	1,181</a:t>
            </a:r>
          </a:p>
          <a:p>
            <a:r>
              <a:rPr lang="en-US" sz="400" dirty="0"/>
              <a:t>46360	1,151</a:t>
            </a:r>
          </a:p>
          <a:p>
            <a:r>
              <a:rPr lang="en-US" sz="400" dirty="0"/>
              <a:t>60628	1,132</a:t>
            </a:r>
          </a:p>
          <a:p>
            <a:r>
              <a:rPr lang="en-US" sz="400" dirty="0"/>
              <a:t>46320	1,055</a:t>
            </a:r>
          </a:p>
          <a:p>
            <a:r>
              <a:rPr lang="en-US" sz="400" dirty="0"/>
              <a:t>60192	976</a:t>
            </a:r>
          </a:p>
          <a:p>
            <a:r>
              <a:rPr lang="en-US" sz="400" dirty="0"/>
              <a:t>60076	702</a:t>
            </a:r>
          </a:p>
          <a:p>
            <a:r>
              <a:rPr lang="en-US" sz="400" dirty="0"/>
              <a:t>60194	700</a:t>
            </a:r>
          </a:p>
          <a:p>
            <a:r>
              <a:rPr lang="en-US" sz="400" dirty="0"/>
              <a:t>60411	698</a:t>
            </a:r>
          </a:p>
          <a:p>
            <a:r>
              <a:rPr lang="en-US" sz="400" dirty="0"/>
              <a:t>46312	662</a:t>
            </a:r>
          </a:p>
          <a:p>
            <a:r>
              <a:rPr lang="en-US" sz="400" dirty="0"/>
              <a:t>60115	655</a:t>
            </a:r>
          </a:p>
          <a:p>
            <a:r>
              <a:rPr lang="en-US" sz="400" dirty="0"/>
              <a:t>60586	591</a:t>
            </a:r>
          </a:p>
          <a:p>
            <a:r>
              <a:rPr lang="en-US" sz="400" dirty="0"/>
              <a:t>60585	566</a:t>
            </a:r>
          </a:p>
          <a:p>
            <a:r>
              <a:rPr lang="en-US" sz="400" dirty="0"/>
              <a:t>60623	551</a:t>
            </a:r>
          </a:p>
          <a:p>
            <a:r>
              <a:rPr lang="en-US" sz="400" dirty="0"/>
              <a:t>60191	550</a:t>
            </a:r>
          </a:p>
          <a:p>
            <a:r>
              <a:rPr lang="en-US" sz="400" dirty="0"/>
              <a:t>46383	470</a:t>
            </a:r>
          </a:p>
          <a:p>
            <a:r>
              <a:rPr lang="en-US" sz="400" dirty="0"/>
              <a:t>60156	462</a:t>
            </a:r>
          </a:p>
          <a:p>
            <a:r>
              <a:rPr lang="en-US" sz="400" dirty="0"/>
              <a:t>46391	383</a:t>
            </a:r>
          </a:p>
          <a:p>
            <a:r>
              <a:rPr lang="en-US" sz="400" dirty="0"/>
              <a:t>60629	376</a:t>
            </a:r>
          </a:p>
          <a:p>
            <a:r>
              <a:rPr lang="en-US" sz="400" dirty="0"/>
              <a:t>60614	375</a:t>
            </a:r>
          </a:p>
          <a:p>
            <a:r>
              <a:rPr lang="en-US" sz="400" dirty="0"/>
              <a:t>60060	339</a:t>
            </a:r>
          </a:p>
          <a:p>
            <a:r>
              <a:rPr lang="en-US" sz="400" dirty="0"/>
              <a:t>60563	313</a:t>
            </a:r>
          </a:p>
          <a:p>
            <a:r>
              <a:rPr lang="en-US" sz="400" dirty="0"/>
              <a:t>60406	290</a:t>
            </a:r>
          </a:p>
          <a:p>
            <a:r>
              <a:rPr lang="en-US" sz="400" dirty="0"/>
              <a:t>60540	204</a:t>
            </a:r>
          </a:p>
          <a:p>
            <a:r>
              <a:rPr lang="en-US" sz="400" dirty="0"/>
              <a:t>46323	152</a:t>
            </a:r>
          </a:p>
          <a:p>
            <a:r>
              <a:rPr lang="en-US" sz="400" dirty="0"/>
              <a:t>60510	151</a:t>
            </a:r>
          </a:p>
          <a:p>
            <a:r>
              <a:rPr lang="en-US" sz="400" dirty="0"/>
              <a:t>60649	134</a:t>
            </a:r>
          </a:p>
          <a:p>
            <a:r>
              <a:rPr lang="en-US" sz="400" dirty="0"/>
              <a:t>60097	105</a:t>
            </a:r>
          </a:p>
          <a:p>
            <a:r>
              <a:rPr lang="en-US" sz="400" dirty="0"/>
              <a:t>60402	77</a:t>
            </a:r>
          </a:p>
          <a:p>
            <a:r>
              <a:rPr lang="en-US" sz="400" dirty="0"/>
              <a:t>60458	28</a:t>
            </a:r>
          </a:p>
          <a:p>
            <a:r>
              <a:rPr lang="en-US" sz="400" dirty="0"/>
              <a:t>60020	4</a:t>
            </a:r>
          </a:p>
        </p:txBody>
      </p:sp>
    </p:spTree>
    <p:extLst>
      <p:ext uri="{BB962C8B-B14F-4D97-AF65-F5344CB8AC3E}">
        <p14:creationId xmlns:p14="http://schemas.microsoft.com/office/powerpoint/2010/main" val="2032647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1F68C-1A19-7C8D-50F2-1984D654E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64E80D1-A3B7-D955-063B-D3651F4078F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134AD6-AB81-1599-1035-9AF75301418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4D8A9E0B-FE38-22B6-1A74-F9B4DBC678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053D2A-87E4-A926-35DD-F45DA2EF86E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FA7A882-58B2-4C22-57A0-A20BBBBAFAB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A990A58-C1A3-0B19-FB81-BC1121096E3B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34CE447-1D92-4C52-DC7F-267761EB7E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C2793F6-7FDF-3A7F-63E6-02F8A4027A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1F6860E-985D-AA63-21EE-7E51586FDE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46BAEE3-94A1-3517-7D49-C34329AC7A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3591A1F-4D3F-D957-2F85-FA82D09246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9131C6-38CD-FEDC-ACFA-6C9D32BAB7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34BF3A-6E65-F7AC-F9B4-3F54B93E9BB4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088E93-EDB0-D6EC-8A0E-A07732BF4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69057"/>
            <a:ext cx="12192000" cy="611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80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E85BA-8FC6-0534-2D66-17AA9695C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6AAB72-E790-81AD-8D81-82FDCACFE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174759"/>
            <a:ext cx="12192000" cy="63241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7CBD9AF-54B5-FA8F-BC21-42CA5BD817A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843891-8C25-AE97-598C-CDF5C33BB1C4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52D62913-989B-97C5-B9C9-259849619C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1B55D3-7C6C-13EE-2893-D0143F5078F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9CCC5F9-FFB1-4198-0D4D-BA82A4E77C9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4310B25-73E6-6BE0-B82C-58F2CD5049A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391539E-6D98-19F9-56B3-0B62B3861A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ABE721B-462C-63F9-1198-E9C6070684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C36CB8E-3C09-0B6D-9FEC-F4A53DC267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4DA691C-BB5F-8855-60A9-C410584D2F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D0F49C9-76E9-4F34-CC62-F399BB32D8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05B43F-A81F-FD91-B354-B044F8A34F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4244F3-6510-345E-D976-6A9811EE066C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F203A58-4A5E-48FD-F84B-402AE34CE653}"/>
              </a:ext>
            </a:extLst>
          </p:cNvPr>
          <p:cNvSpPr/>
          <p:nvPr/>
        </p:nvSpPr>
        <p:spPr>
          <a:xfrm>
            <a:off x="460375" y="3433630"/>
            <a:ext cx="7027545" cy="3588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630089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B2425-D2FD-83D6-AFBF-7EF1B510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08018C5-FBDA-BAB5-8E35-54257DF11E5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210006-A9DD-72D7-326F-0E7B112AFD0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9A9B8CC3-4CF2-B7E4-CDDF-CB3443CAE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3F2E55-A68F-D508-F6BE-9012AD37773D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AFD6086-B30E-DDEE-7420-57AC7E046D64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82D3F61-50D8-42E3-B0B2-A284BDDA325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A4574FF-6DAF-503A-6700-D7A3B161E5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DA599AA-1DBB-904D-B3A0-77D5A112AD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9AA22D0-A83F-9767-BF68-80888A4D0F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14CFA09-4406-FFE0-F158-1182688A49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75F983F7-1D04-BBFB-C976-37BCF2397F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A360FA-64E9-CCD5-FD77-8C6C404D0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C5250-16C5-844E-DE77-22C8A7F7A802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79458D-66FD-4509-3517-8445BFB05B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1883"/>
            <a:ext cx="12192000" cy="609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88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52BE-DDD0-0FCB-EAD9-EA722D04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8D4640-F243-ECCB-FE40-095EEE5E58F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6DCD35-40AE-2746-77B1-EB1E1A8A80E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CC28F1FC-0204-4D55-36CC-1005275938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B55C18-B4DE-2825-9228-C9D1C78E6ED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31EE232-2996-BF97-3446-C286CDE1D8E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9AB858B-468C-93C9-3CD3-36F1275E4FD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7EA7981-112A-C4AA-FCA3-E91D6CBFEA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14D9B63-B12E-6869-8F89-AA677B1634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6761CB5-C021-0E06-3D39-3ECF5D02B6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B26CA3D-3A4F-E83A-68C0-A035A74EA7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732A39FC-3173-9A15-21E7-504B44F43D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192B10-4ADC-B754-1D28-D374E3D1C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59C819-C23A-1169-6CE3-0DC99D73DC49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F834EB-3DB4-E55C-9500-DA4976ABAF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53540"/>
            <a:ext cx="12192000" cy="595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1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492AC-2134-A245-C40F-D8A8E0063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F54430D-BFED-C4E2-300D-A25B728BC88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3DDD1C-045E-3478-292E-B716E38E02C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39CEB95-6A97-9E32-5C1A-AA97404DAA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A26356-DBFE-5F41-2A48-7518EA8EFFC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660D9BC-095F-DCD2-59E5-56B9E2DDB55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D6C1EC7-3B5F-097E-D578-9A6C9E5CEAE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AE05CF35-F496-2D0E-CF16-FEA34E1AF8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E163930-279C-9E5F-10BE-5338B56462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080E717-3420-2726-A3D2-1242EEFB33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3B7DBE5-4F30-02DB-EC8D-BD5123F031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F32DB8C-C276-7912-E316-C713909298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F28624-EBE8-A6B4-19F6-B745BCA46D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EA1311-7ACD-BEA3-79C1-CFB066FC346A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2BEE43-78A4-41A8-D430-FB22B65463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50604"/>
            <a:ext cx="12192000" cy="53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0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872F9-DB87-8883-A794-5CD327A2D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EC1BB56-F146-8AAA-242A-3F4FC1F8CBD2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7FF1B9-F544-99CE-29ED-E43B32A23FA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462B8D6C-B6D4-9271-FA88-13F6ECE95F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878995-7ED9-45E0-126C-1D11C087E27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73E7492-4CB8-67A9-2DAE-E186D8B83A5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33C54B9-D3E2-F2C6-5129-00FE9E424BC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841B8D5-7574-4994-0402-D4F4B0452E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601E149D-E075-C0F5-A6ED-60578707D3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6025F66-9EC8-8ED5-20F8-CBEA18FB9B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DEA60F8-401D-88F1-E1FE-5B61CBA559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47F1659-6BC4-0FEF-8AEC-D50EAA2C43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31C730-C167-F910-88D0-8E772BBBD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0EB874-2DE1-E269-9C66-F75EDCE73220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70DCA2-EDF0-23A0-23F4-2FDB41B1D5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9655"/>
            <a:ext cx="12192000" cy="57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25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FD099-5766-ADE3-AAD0-3453BA48E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A7171E2-06EC-55CF-3792-4263707D5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845"/>
            <a:ext cx="12192000" cy="656492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CF0953-F38C-8820-C4AA-56CC6E13162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BC9B92-9D19-E822-2ED8-CFE3D8D559B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12FADED-02C6-9C34-6CFA-A055A09234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72CBB4-14A3-8076-882F-F6E8F2E5178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49A46D-A075-6487-D8AC-20D3BF848FC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128D162-09B5-B538-ECB1-FDA4FED8E85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D9406243-13DE-42EC-0FAE-F9EF875294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9F322EE-B6EE-E309-57C2-C3E526797A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EA50177-C5CA-7D82-CFD8-85021ECCFF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60A4FDB-9749-2665-7ADA-BB19A790ED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5D59A64-9D03-9492-A1A4-3FA0D262E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FA334F-9400-A9A0-97C1-F886081D2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421B84-F3C7-13D3-16B2-14397C52A5DF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BE73078-76D8-7B53-CA89-5EB96EBF73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9827" y="896152"/>
            <a:ext cx="1078335" cy="45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1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1ED27-19ED-E5B2-F21C-659B1FD75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283FCC8-A1B1-4ACB-4F4D-B7DEA9094A6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DA4238-88B4-2767-1B18-A735536D69D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D0ECCA0-59CA-031B-7602-32DD051C60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EBB49F-B26D-E4F5-C894-EE0B8AAA97B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7071B1D-4FF5-8DD3-5A02-37E70D508B8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1623CB4-DF4E-E51D-9699-24441E192DF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D2516CB-0F03-6D74-8C02-F586A62692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297AECD-73D2-F5A1-8C38-07413F1777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9F3C6FA-67EC-0ADF-7052-60DD0272F8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7B309AB-107E-B87D-1C20-FB16AB9E17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15643A9-9B4A-8CE7-643C-C29DDE9E91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769BA6-ABD6-B58E-AF35-95D6029534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27B794-A470-0CCC-C773-588D2924B114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6AFFB-0332-02E9-88DD-EDF9E9579B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9696"/>
            <a:ext cx="12192000" cy="65742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59DE82-FED0-F172-87A1-D12E20AE2A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2899" y="944651"/>
            <a:ext cx="1078335" cy="45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41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8410A-2431-6F9B-2E78-116A9667C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BC86D75-4B20-C580-80A7-D3458B12B5F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FF0921-9909-DCD0-1EEE-9BED766D573A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5D7B4D16-A5D2-9AA6-8722-BFBCF14AAA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A3671A-09CA-290B-821C-1514D03F240B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3D71047-4FB5-BDEA-EA44-C8F40C798905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C78BFE1-2D29-58B5-820B-3C476AC0F92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5F7B055-EC54-8DD7-2DA6-757FAD33C7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751FC9E-CA48-6348-6D98-9F8AEBB29E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BE5F680-9C8D-D278-A273-F67FDA2905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0ADF20E-09DC-5BD0-0780-CB63C7669D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493DEA2D-49DC-7B5B-2B0D-A5F2C536C4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44BD9D-7E3C-7C14-6350-7EDECFEB2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5C2BE2-FAAD-BB93-C202-6B98D84C6A29}"/>
              </a:ext>
            </a:extLst>
          </p:cNvPr>
          <p:cNvSpPr txBox="1"/>
          <p:nvPr/>
        </p:nvSpPr>
        <p:spPr>
          <a:xfrm>
            <a:off x="2258693" y="6346083"/>
            <a:ext cx="5498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High school graduate (12th grade or GED) OR Level of education: Some college credit (no degree)))]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82B48C-207E-0595-574B-58CD1A4D4D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8519"/>
            <a:ext cx="12192000" cy="62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65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1272</Words>
  <Application>Microsoft Office PowerPoint</Application>
  <PresentationFormat>Widescreen</PresentationFormat>
  <Paragraphs>112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Bustell</dc:creator>
  <cp:lastModifiedBy>Bustell, Mike</cp:lastModifiedBy>
  <cp:revision>93</cp:revision>
  <dcterms:created xsi:type="dcterms:W3CDTF">2021-02-17T09:59:30Z</dcterms:created>
  <dcterms:modified xsi:type="dcterms:W3CDTF">2026-07-22T16:08:33Z</dcterms:modified>
</cp:coreProperties>
</file>