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4" r:id="rId9"/>
    <p:sldId id="275" r:id="rId10"/>
    <p:sldId id="262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4B6E0-A155-4708-A714-22AA4FE8BC99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EF19E-DDFF-4FB3-AE86-78A1835BDC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71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7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4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06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36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7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11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7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1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4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3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5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9DF3B-1276-4E35-A7C7-2A67F3000E1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C5EAA-E369-4B3D-888E-111D9198F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65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openxmlformats.org/officeDocument/2006/relationships/image" Target="../media/image19.png"/><Relationship Id="rId4" Type="http://schemas.openxmlformats.org/officeDocument/2006/relationships/image" Target="../media/image3.jp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A79F-5A02-18E1-F34E-CB65CF718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6ECBE6-8E38-BDC9-8897-4BF3A9C1DC97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B7CCCB-70D9-922F-9AD1-621C80164569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405F8DEA-FE0B-5581-887A-129E21314A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FC0EFF-4066-A202-6298-B08E73A1294A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F3E940-0202-3AB5-96C8-2946EEF38736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B47D3DA-F038-3CED-336C-39A6BD9E6E12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B4C506E-4008-3C97-D973-32B4EB74DA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A029DFB4-E712-33D4-F51F-12F1696C10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5E8641A-B58D-A4B8-8C50-AC0005675E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E6301BE-689A-F4D8-B356-ED76CB0AF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EF033D93-0839-2644-0C8E-11AF441C42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94FC3-9142-C030-E0B4-295DCDF24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5C9F96-5FCD-A6D8-8770-9F883D345AFC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694757C-752B-F62A-A4DD-B3C6ADC91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88" y="228110"/>
            <a:ext cx="12192000" cy="59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04EE1-E646-2B99-282A-A603E539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8EBF0D-C9AA-17FF-E045-D56278635A68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3242DA-5A8B-EC63-1085-C7A44462B18E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8E859850-33D8-D584-4B50-70814A869A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82D17E-C518-DA08-5C1C-D45DEDF619A5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E6E8880-2A50-B67B-8DFC-33ACAF1FE913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9CCD2-61F2-20BC-9FAC-114E1DAFB430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DFF2AD2-B982-3F5E-8889-2046917CC1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FCD392A-E099-10EC-C5AE-875C896735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09ED72B-5C75-979F-DEFB-FF544C5ED2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79AAA8E-D561-5085-55E9-E559F9F7D2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21D8EDDC-8257-EB47-4931-422094839F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75D3FB-EF2E-3DE0-17B0-3FBB40E3DF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A17C24-F577-A8CF-DD0B-5C3364A028AA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7800A9-59FA-2508-3D37-2A0FB5A75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6384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4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D736-7400-F7BC-9FAE-5CC59049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834D6DE-A389-5F3C-BBE3-5049349E1A61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DFB930-4A0C-55D1-9330-520AD5A1CAE8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056B8993-9538-92DD-CF0A-1F11476919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36DA7D-4416-1BEE-78F3-A1EABBE546FC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8B775D-C244-A51C-7F4C-75D3A272DFC3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27838C6-D94F-F158-E6BC-1B34C044E2B1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7C02DC48-9BA7-A539-7491-B7363122F4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3EEDA5C5-1C27-9705-8846-85E5A73742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8E32C8D-5CAC-F260-3A83-50011C57B2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D27DCC0-626F-0371-1977-AA1073A9F9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F24B7381-F19D-3935-7EDD-7DF3675B24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433292-E93B-FCBD-53C9-15AA38501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BFE264-0995-8D03-DD31-2DBB2190C08E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F7DF3-CDA3-4FD7-ECDF-0C4DE4E54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95024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4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F7D82-B104-6AB1-5C5D-07398A12D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6E89DAF-D4C9-154D-D47D-0D5EC58B80C6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982D5E-4589-7995-42FA-314C4070AFA5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35D4E477-99F0-599F-0FB8-01E2F57B9A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56F3EE-6099-33BC-8383-CBA536F53099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630598-FC3B-AD1B-A39C-6456CF313CC9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0F4C5BE-2191-4800-F091-A2DAFDDBACA6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8ABEB046-F620-AA25-ACA2-29DA8E0611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37DE0929-F8DF-90EA-3411-D7CCD24057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957E294-92C8-A20A-D13C-6F1C8C3E3A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91B5BF5-F41A-ACF0-4D2B-95C1625B9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BBD91E6C-1F5B-F646-C91D-FCAD3EF4D9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9A0EF9-A7EA-B22B-88ED-C5C6FCDF2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F89A5C-AA57-938D-2699-7905DA248A01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8DC69-697A-6C2E-3E1D-3F3133ACE2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40236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84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1DFAF-4212-5F8D-0D17-FE88298D0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01BC58-6BC6-D30B-DAE0-487C41117F5E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D0BF91-08EB-50B5-5A0E-242A564E64F5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41857528-91D7-8095-9D67-5B0152E4CA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D9ACCB-783A-9DAB-AB5A-A10304562409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D96D59F-2CC3-67BD-99A7-DFADBAB247D9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8381464-6BAF-2A37-9EE6-29BD2DC03CA2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684A5E8F-3456-8488-9198-77197F7FAE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45E3CDC1-6E3B-0A50-7BF4-8000E32855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46E112C-8C25-2E59-2CA4-49FAA68E48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FA000DB-36E3-075F-945A-A19C854AD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715979B9-C20E-AC26-2AC7-157E57307C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85FCEE-A38F-FACB-7A47-B76D7C0682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331E06-C303-76C4-387A-A5475D56FA43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67C9CD-F42A-686F-4451-EDF7F2D43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5" y="405431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91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EACC-4227-76B4-DCF2-CABAC80F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5B75FD-53D0-BDB1-E7D0-6E8E6601F8A9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DF3782-6C08-548B-95B3-F2DA2021609C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06055342-C1F3-A75A-9693-77CDE98B59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98EFE9-C1D9-293A-6331-C77D39D84E36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36A4B3-4266-97E4-378A-8C419E905F59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061EFF5-E180-EB6B-2F72-1434D6EB500B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60C91FE4-39E7-2318-AEFD-1DECF0A674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BAE234A6-10EA-371E-37B8-978E219F06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80BDDF6-F1F3-CF5F-E572-591FF28893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6425BD3-1C2D-2C46-47B8-DB5F6BF14F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695AF8DA-A58D-DB6B-F3FE-76682EB81A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3ADED3-CA7F-C211-D7E1-29A9D3EF93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A2FC41-7E14-20E3-AEBA-3CD168E1A859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198998-336A-04AE-A85C-07B1052D93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88" y="252543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9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0CE70-D102-B554-5A6B-6B93430A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93DFAF-C97B-A810-25AE-F9008FFD56E4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C46378-6CCF-6912-9A52-1969DCEE92F3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1D13CEF8-58D0-CFCA-C5F8-06FE5CD8C8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4C7705-57CD-3F8E-EF57-009AA755B642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16472D2-4F07-11CE-DD15-AF3360B09E4F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1D43FAB-81E2-D656-1983-66253F889277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36F6ABCD-28CF-D868-B11C-F7E6849AC0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52B7F49D-7EB0-8323-B438-E5811B181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6A4AE79-F147-8735-AD38-ED537736C6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6557B04-ED1E-E5D6-0FE3-48C91FCE87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6AE7ECDD-CB21-5C8E-9F08-074228B2C5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861674-D80C-713A-BC12-E9F712631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7FB828-B7A9-2349-2BB6-DA0E4E69723E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727456-238D-69CE-4846-2EF0C20C6B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46538"/>
            <a:ext cx="12192000" cy="60623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4FFDEA-EB88-978E-1A07-7B55210C07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861" y="1185878"/>
            <a:ext cx="942598" cy="39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0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62E97-A7F9-DA0C-C556-E64E1F147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B54048F-5A5B-E6C7-1ECB-28FA35421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56"/>
            <a:ext cx="12192000" cy="61034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706C0B-3B66-C20A-CFC3-6390A1477E68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9BE5DD-28CD-9051-54F9-B6E71E6F95C6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4FF5BB58-22B6-B0BE-6B6C-B6CB591AC2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A86BC3-C69A-5CE8-BD9B-F5B4A0B360EF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14C3F78-4AC4-1526-FA95-0E839F7F0D22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54B95A0-F504-E251-D98A-98521D08B6DE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7FBDB376-E27E-ED50-AC7A-7CB5879FD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01394170-7CAD-7C80-DD40-9A46738FD1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D43AEF5-FA73-0D26-A3DB-BEDDC79B43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A646C70-C09C-8E70-7D1F-BAD648DF95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AD720B8D-FF0F-FFF9-54AD-30A7E1B355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E89C16-10C8-DF0E-7F5D-48ED039C0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9FDFC9-DACD-CE5A-6383-436B4AD7514B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5FDE1A-5187-FA8A-A027-34E305A3AC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808" y="1185878"/>
            <a:ext cx="1004770" cy="39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4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B4E56-4D52-CF30-1B9E-A334A43FB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DA39FE4-88A7-0311-E23F-B8FECD82EF84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F8776A-23BA-8B4D-B876-123294354CD4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14330C86-D9F9-14AC-D246-E927AACAD9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DB1B69-6C96-D4B2-8897-5FC8AA1B77DD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782172-9DBA-552B-D48A-578A261D0EDC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6692774-A1EA-16B6-B7C0-9E45140A013C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C312CEB5-DE38-7697-FFDB-EDD488716F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36939BA4-E4DD-095B-D401-CFC61D254B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D7D508A-AC8F-557C-BC53-B5CCD738CA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DA8895B-3339-9E4E-D4CB-EE289A10F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A98B3D01-EF57-6264-5C88-1FD2C713A4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E5B0DC-3BCC-FF8C-0242-16BE02337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073C0D-F59E-D171-4115-C8D50AC01D8E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48D42B-5A01-1DCF-5DC9-AF3BCF3A4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88" y="182319"/>
            <a:ext cx="12192000" cy="622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0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A44CC-D3D3-859B-435B-2CFD7FEDE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8F8E581-4EC3-C1E0-39CB-063C3AE4C1CB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FAD621-2ADE-AC3C-DA94-78B3D14435A3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2C099BAD-AC8D-4516-ECCF-F0CCEA51F4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9783AB-80E0-6D63-008D-E8DBACD0B480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4EF1164-7954-085C-4AD1-40B9B8009688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C347173-1890-51F6-27D0-6B8810C2A243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2C0F3E92-A09D-85F0-AC41-462E5B3359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FF14A19D-9B5D-6DD8-2D2A-45E900ADE0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20A122A-2FCD-C49C-9E0F-8DE536C904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AB6E3DA-CF8C-A3C4-85F3-CDE60DC2D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821187CC-B124-28FC-85AE-463A7631D7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607144-ACB9-ABEA-30B7-6E2C5EF07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EE7DA43-F784-9FCA-BBB0-BB3D890FB702}"/>
              </a:ext>
            </a:extLst>
          </p:cNvPr>
          <p:cNvGrpSpPr/>
          <p:nvPr/>
        </p:nvGrpSpPr>
        <p:grpSpPr>
          <a:xfrm>
            <a:off x="135988" y="156633"/>
            <a:ext cx="5134752" cy="1551398"/>
            <a:chOff x="1043796" y="877655"/>
            <a:chExt cx="5934974" cy="18741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A64F00-16B7-FDE2-6A20-4E107BABB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811" t="75945" r="17879"/>
            <a:stretch>
              <a:fillRect/>
            </a:stretch>
          </p:blipFill>
          <p:spPr>
            <a:xfrm>
              <a:off x="4011283" y="1492822"/>
              <a:ext cx="2967487" cy="6438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FBA9EE-E9D4-DD6E-F1A8-BCB774137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061" r="18629" b="29978"/>
            <a:stretch>
              <a:fillRect/>
            </a:stretch>
          </p:blipFill>
          <p:spPr>
            <a:xfrm>
              <a:off x="1043796" y="877655"/>
              <a:ext cx="2967487" cy="1874171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71BAAE8-E295-E858-7FC8-0F69ECA432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617" y="4367680"/>
            <a:ext cx="2571750" cy="1714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0449F0-127A-ECB2-17BE-5BFDB3CC9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0235" y="4373790"/>
            <a:ext cx="2286000" cy="17145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080C9A-3210-3373-C6BB-25533815D5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4300" y="239093"/>
            <a:ext cx="6125158" cy="5920166"/>
          </a:xfrm>
          <a:prstGeom prst="rect">
            <a:avLst/>
          </a:prstGeom>
        </p:spPr>
      </p:pic>
      <p:pic>
        <p:nvPicPr>
          <p:cNvPr id="24" name="Picture 23" descr="Crunch Fitness logo and symbol, meaning, history, PNG">
            <a:extLst>
              <a:ext uri="{FF2B5EF4-FFF2-40B4-BE49-F238E27FC236}">
                <a16:creationId xmlns:a16="http://schemas.microsoft.com/office/drawing/2014/main" id="{D43D515E-D817-FFFE-6120-46999495F7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6481" y="1729675"/>
            <a:ext cx="702879" cy="395299"/>
          </a:xfrm>
          <a:prstGeom prst="rect">
            <a:avLst/>
          </a:prstGeom>
        </p:spPr>
      </p:pic>
      <p:pic>
        <p:nvPicPr>
          <p:cNvPr id="26" name="Picture 25" descr="Crunch Fitness logo and symbol, meaning, history, PNG">
            <a:extLst>
              <a:ext uri="{FF2B5EF4-FFF2-40B4-BE49-F238E27FC236}">
                <a16:creationId xmlns:a16="http://schemas.microsoft.com/office/drawing/2014/main" id="{B1B179AA-CC60-0ECC-8B3B-C281F2B22D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6481" y="2219498"/>
            <a:ext cx="702879" cy="395299"/>
          </a:xfrm>
          <a:prstGeom prst="rect">
            <a:avLst/>
          </a:prstGeom>
        </p:spPr>
      </p:pic>
      <p:pic>
        <p:nvPicPr>
          <p:cNvPr id="28" name="Picture 27" descr="Crunch Fitness logo and symbol, meaning, history, PNG">
            <a:extLst>
              <a:ext uri="{FF2B5EF4-FFF2-40B4-BE49-F238E27FC236}">
                <a16:creationId xmlns:a16="http://schemas.microsoft.com/office/drawing/2014/main" id="{CE475277-48BC-6846-035B-00124EE4BB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5973" y="3444675"/>
            <a:ext cx="702879" cy="39529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8797A8D-7875-F437-9F4A-57FC2DD2D7DC}"/>
              </a:ext>
            </a:extLst>
          </p:cNvPr>
          <p:cNvSpPr txBox="1"/>
          <p:nvPr/>
        </p:nvSpPr>
        <p:spPr>
          <a:xfrm>
            <a:off x="253842" y="2085648"/>
            <a:ext cx="50629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26.8% </a:t>
            </a:r>
            <a:r>
              <a:rPr lang="en-US" dirty="0"/>
              <a:t>or </a:t>
            </a:r>
            <a:r>
              <a:rPr lang="en-US" b="1" dirty="0"/>
              <a:t>1,011,402</a:t>
            </a:r>
            <a:r>
              <a:rPr lang="en-US" dirty="0"/>
              <a:t> Chicago Metro Area</a:t>
            </a:r>
          </a:p>
          <a:p>
            <a:r>
              <a:rPr lang="en-US" u="sng" dirty="0"/>
              <a:t>Age 25-54 Adults</a:t>
            </a:r>
            <a:r>
              <a:rPr lang="en-US" dirty="0"/>
              <a:t> </a:t>
            </a:r>
            <a:r>
              <a:rPr lang="en-US" b="1" dirty="0"/>
              <a:t>Belong to a Gym or Health Club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Hubbard Radio’s </a:t>
            </a:r>
            <a:r>
              <a:rPr lang="en-US" b="1" dirty="0"/>
              <a:t>101.9 THE MIX </a:t>
            </a:r>
            <a:r>
              <a:rPr lang="en-US" dirty="0"/>
              <a:t>and </a:t>
            </a:r>
            <a:r>
              <a:rPr lang="en-US" b="1" dirty="0"/>
              <a:t>97.1 THE DRIVE</a:t>
            </a:r>
          </a:p>
          <a:p>
            <a:r>
              <a:rPr lang="en-US" dirty="0"/>
              <a:t>are </a:t>
            </a:r>
            <a:r>
              <a:rPr lang="en-US" b="1" dirty="0"/>
              <a:t>Two of the Top-3 Stations </a:t>
            </a:r>
            <a:r>
              <a:rPr lang="en-US" dirty="0"/>
              <a:t>they Listen to</a:t>
            </a:r>
          </a:p>
          <a:p>
            <a:r>
              <a:rPr lang="en-US" dirty="0"/>
              <a:t>every week. </a:t>
            </a:r>
          </a:p>
        </p:txBody>
      </p:sp>
    </p:spTree>
    <p:extLst>
      <p:ext uri="{BB962C8B-B14F-4D97-AF65-F5344CB8AC3E}">
        <p14:creationId xmlns:p14="http://schemas.microsoft.com/office/powerpoint/2010/main" val="27740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E5A2E-DEFC-E908-E481-DF136912F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B8A0A5B-AE76-4F8D-5FCC-6041610AE38E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E8B35E-0807-2908-3156-7ECDE8516963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B54B0BF1-7B9B-0C8A-19C4-C7B3A1E2FF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6E8551-79A0-CFAE-E7E4-4C9130283DA9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8CC8381-80A7-5F19-B4E7-5F2BD43B75AF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49D6553-7C91-3CDC-0ACB-A982428F9516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EC72B58C-D3C7-18B6-44D8-8948738C3D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CF17F249-C7ED-ABA5-B200-8F6C1C065D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A672B81-9848-4BA7-B6DC-ECE7D909F3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215297C-B6AA-62D2-1B1A-D7932F691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0A33289C-3D2B-4D59-583C-62E9888724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3FF096-4484-2146-873A-AD707FEBA5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A4A120-EA81-6AD9-D913-A9BBCD9D7AD7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D77D3-D0F0-4715-840F-3CC893FCFD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8916"/>
            <a:ext cx="12192000" cy="61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0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11A60-E373-2EDF-B8AC-0F6005858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9ECCB2D-8181-F4E1-3EEC-969826E0CA60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893220-156F-584D-7A4F-E685CE4CC3FD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2C9370BB-FE51-EE54-6FF7-3241CC9F1D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E1CB22-ABB4-2C0E-5C37-2EB075206C80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47CB28F-45BD-87DD-E6FC-CB3325550F4B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70DAB26-93B3-5148-54D1-2E738B9923CB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20A55985-DBFE-BED3-10AD-6F1EA0B05A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0307170-C43D-1C10-67C7-0018AD35C9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E74953C-522C-C230-7DD1-F8C3C80E0C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6963672-A876-0D9B-5E06-DA8CD2F93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C7F97FE0-33CB-321A-13FD-79A37B62F6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E9AED7-CB4A-2B32-935E-DF8AD511A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2ED2AE-1AA4-CD6B-16EB-7905ABEAA76E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2D49A-8896-7C0B-0455-33C6AB5FA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93635"/>
            <a:ext cx="12192000" cy="596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9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19F8B-C3D5-F564-AFA0-0788B1F25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D1021B-348D-F2C3-FA46-C9B5D6E19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87" y="166056"/>
            <a:ext cx="11827036" cy="60058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0032A88-B0CA-EEC1-9762-FDC7204CE2E0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03A690-7EAF-D362-3D44-066C67CEACFF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7E57E30D-1422-DEAE-4300-B89E55A5C9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BE8DF7-AF6C-AD52-9955-3F10497E9E12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07D36C6-AD53-7D2B-56EF-8D3FDFC77FFF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B6F89CB-3093-FED5-FCF4-28C6201554B4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8B063FDC-C494-5CAB-EDE8-942879FF1C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9DC5CE4A-30C6-6CEC-1B0E-5AE247F00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7CFD769-6A11-611C-00D0-1C5476EA2F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FAA8353-4AD8-16A1-5FCB-36E5809237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70E957A5-5480-33D6-8FCF-2DEF1916D1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422711-93F3-D390-ED64-3CBE2BA924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1F990E-D835-21D6-6E60-9ABF1DEED741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F6EC1D-6E46-E2CE-C065-51226CE98C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2836" y="686114"/>
            <a:ext cx="6564877" cy="37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08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ACBE9-F976-F339-ABFD-B77C3554D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AA9B37-6FA0-0155-1DAB-F889A7B725EE}"/>
              </a:ext>
            </a:extLst>
          </p:cNvPr>
          <p:cNvSpPr/>
          <p:nvPr/>
        </p:nvSpPr>
        <p:spPr>
          <a:xfrm>
            <a:off x="140677" y="147711"/>
            <a:ext cx="11915335" cy="63656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47417D-0563-2E5E-0EDF-214FA7A21F66}"/>
              </a:ext>
            </a:extLst>
          </p:cNvPr>
          <p:cNvSpPr/>
          <p:nvPr/>
        </p:nvSpPr>
        <p:spPr>
          <a:xfrm>
            <a:off x="372794" y="6313081"/>
            <a:ext cx="1617784" cy="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utoShape 2" descr="Bristol Renaissance Faire - Home | Facebook">
            <a:extLst>
              <a:ext uri="{FF2B5EF4-FFF2-40B4-BE49-F238E27FC236}">
                <a16:creationId xmlns:a16="http://schemas.microsoft.com/office/drawing/2014/main" id="{017782B0-43A1-8E46-0E21-CA54710B75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F93B5C-5085-17E2-EEFD-526C4BB2163F}"/>
              </a:ext>
            </a:extLst>
          </p:cNvPr>
          <p:cNvGrpSpPr/>
          <p:nvPr/>
        </p:nvGrpSpPr>
        <p:grpSpPr>
          <a:xfrm>
            <a:off x="7636459" y="6159260"/>
            <a:ext cx="4255851" cy="646256"/>
            <a:chOff x="7636459" y="6159260"/>
            <a:chExt cx="4255851" cy="64625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6EC8D55-2C07-C513-A02B-3D4C80BEEA39}"/>
                </a:ext>
              </a:extLst>
            </p:cNvPr>
            <p:cNvGrpSpPr/>
            <p:nvPr/>
          </p:nvGrpSpPr>
          <p:grpSpPr>
            <a:xfrm>
              <a:off x="7636459" y="6281107"/>
              <a:ext cx="4255851" cy="500062"/>
              <a:chOff x="7588127" y="6344408"/>
              <a:chExt cx="4255851" cy="50006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6DBA121-5B55-0158-40AD-66D8C0E27E0A}"/>
                  </a:ext>
                </a:extLst>
              </p:cNvPr>
              <p:cNvGrpSpPr/>
              <p:nvPr/>
            </p:nvGrpSpPr>
            <p:grpSpPr>
              <a:xfrm>
                <a:off x="7588127" y="6344408"/>
                <a:ext cx="2807681" cy="500062"/>
                <a:chOff x="7588127" y="6281104"/>
                <a:chExt cx="2807681" cy="500062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777499E5-D42E-46D7-CE5C-D88A069C6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46967" y="6298571"/>
                  <a:ext cx="1048841" cy="465129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F2EF6D43-874A-5C28-1167-CB7BA202F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88127" y="6281104"/>
                  <a:ext cx="966945" cy="500062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4EC335E-743F-AE42-ADF1-ACB70393AE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82" t="29856" r="19452" b="30340"/>
              <a:stretch/>
            </p:blipFill>
            <p:spPr>
              <a:xfrm>
                <a:off x="10442598" y="6361877"/>
                <a:ext cx="1401380" cy="402792"/>
              </a:xfrm>
              <a:prstGeom prst="rect">
                <a:avLst/>
              </a:prstGeom>
            </p:spPr>
          </p:pic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F05C9914-E626-3C21-4655-A7D480B0A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0194" y="6159260"/>
              <a:ext cx="698315" cy="646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AutoShape 4" descr="Builder Supply Outlet">
            <a:extLst>
              <a:ext uri="{FF2B5EF4-FFF2-40B4-BE49-F238E27FC236}">
                <a16:creationId xmlns:a16="http://schemas.microsoft.com/office/drawing/2014/main" id="{78BDF758-7780-3951-707F-E93F6B7187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6F77F6-4F04-963A-D20A-65F0F8CFF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90" y="6159259"/>
            <a:ext cx="1912213" cy="646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9E5862-1380-F77E-A6E4-045BDE9724FA}"/>
              </a:ext>
            </a:extLst>
          </p:cNvPr>
          <p:cNvSpPr txBox="1"/>
          <p:nvPr/>
        </p:nvSpPr>
        <p:spPr>
          <a:xfrm>
            <a:off x="3736485" y="6581114"/>
            <a:ext cx="220620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Lifestyle characteristics: Belong to health club or gym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F9745-2922-FCFF-14B3-F1DEF967B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85" y="184100"/>
            <a:ext cx="11890638" cy="5987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2E7F97-B90E-C016-C698-B5CA1B2A2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7727" y="686114"/>
            <a:ext cx="6483588" cy="353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42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156</Words>
  <Application>Microsoft Office PowerPoint</Application>
  <PresentationFormat>Widescreen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96</cp:revision>
  <dcterms:created xsi:type="dcterms:W3CDTF">2021-02-17T09:59:30Z</dcterms:created>
  <dcterms:modified xsi:type="dcterms:W3CDTF">2026-09-16T13:27:16Z</dcterms:modified>
</cp:coreProperties>
</file>